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7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</p:sldIdLst>
  <p:sldSz cx="9144000" cy="6858000" type="screen4x3"/>
  <p:notesSz cx="91440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40"/>
  </p:normalViewPr>
  <p:slideViewPr>
    <p:cSldViewPr>
      <p:cViewPr varScale="1">
        <p:scale>
          <a:sx n="111" d="100"/>
          <a:sy n="111" d="100"/>
        </p:scale>
        <p:origin x="480" y="11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2F3246-7898-8344-BC0B-C9E2C2510CCF}" type="datetimeFigureOut">
              <a:rPr lang="en-US" smtClean="0"/>
              <a:t>9/11/23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857250"/>
            <a:ext cx="30861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4DBF1F-15B2-DE47-8CF6-74CA7BA4D9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46081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4DBF1F-15B2-DE47-8CF6-74CA7BA4D90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2007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879006A-0605-DDF8-554C-D05E2605C217}"/>
              </a:ext>
            </a:extLst>
          </p:cNvPr>
          <p:cNvSpPr/>
          <p:nvPr userDrawn="1"/>
        </p:nvSpPr>
        <p:spPr>
          <a:xfrm>
            <a:off x="152400" y="6248400"/>
            <a:ext cx="4191000" cy="60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78739" y="186944"/>
            <a:ext cx="8986520" cy="6965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1" i="0">
                <a:solidFill>
                  <a:srgbClr val="FFFFF7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9/11/23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80723F6-3201-8870-AE21-AB9869727875}"/>
              </a:ext>
            </a:extLst>
          </p:cNvPr>
          <p:cNvSpPr/>
          <p:nvPr userDrawn="1"/>
        </p:nvSpPr>
        <p:spPr>
          <a:xfrm>
            <a:off x="152400" y="6248400"/>
            <a:ext cx="4191000" cy="60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1" i="0">
                <a:solidFill>
                  <a:srgbClr val="FFFFF7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9/11/23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3720762-8EFD-2F0E-9A0F-92F0E8BEA312}"/>
              </a:ext>
            </a:extLst>
          </p:cNvPr>
          <p:cNvSpPr/>
          <p:nvPr userDrawn="1"/>
        </p:nvSpPr>
        <p:spPr>
          <a:xfrm>
            <a:off x="152400" y="6248400"/>
            <a:ext cx="4191000" cy="60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1" i="0">
                <a:solidFill>
                  <a:srgbClr val="FFFFF7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 dirty="0"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9/11/23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1" i="0">
                <a:solidFill>
                  <a:srgbClr val="FFFFF7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C9DBB50-9480-C283-F24B-93B6A99A9FBD}"/>
              </a:ext>
            </a:extLst>
          </p:cNvPr>
          <p:cNvSpPr/>
          <p:nvPr userDrawn="1"/>
        </p:nvSpPr>
        <p:spPr>
          <a:xfrm>
            <a:off x="152400" y="6248400"/>
            <a:ext cx="4191000" cy="60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9/11/23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893E3ED-0C55-7626-6BEB-4DA51EFCF4FC}"/>
              </a:ext>
            </a:extLst>
          </p:cNvPr>
          <p:cNvSpPr/>
          <p:nvPr userDrawn="1"/>
        </p:nvSpPr>
        <p:spPr>
          <a:xfrm>
            <a:off x="76200" y="6248400"/>
            <a:ext cx="4191000" cy="60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05FD76D-3C38-3C37-D280-10C8295FA934}"/>
              </a:ext>
            </a:extLst>
          </p:cNvPr>
          <p:cNvSpPr/>
          <p:nvPr userDrawn="1"/>
        </p:nvSpPr>
        <p:spPr>
          <a:xfrm>
            <a:off x="152400" y="6248400"/>
            <a:ext cx="4191000" cy="60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9861"/>
            <a:ext cx="9144000" cy="685800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8739" y="5587"/>
            <a:ext cx="8293100" cy="1206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1" i="0">
                <a:solidFill>
                  <a:srgbClr val="FFFFF7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16940" y="1617979"/>
            <a:ext cx="8110118" cy="43599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9/11/23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75A46CA-1478-C4FA-5290-59EA389E30F0}"/>
              </a:ext>
            </a:extLst>
          </p:cNvPr>
          <p:cNvSpPr/>
          <p:nvPr userDrawn="1"/>
        </p:nvSpPr>
        <p:spPr>
          <a:xfrm>
            <a:off x="22860" y="6179820"/>
            <a:ext cx="4191000" cy="60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91131A7-C584-C30B-E1B5-F695733A42A7}"/>
              </a:ext>
            </a:extLst>
          </p:cNvPr>
          <p:cNvSpPr/>
          <p:nvPr userDrawn="1"/>
        </p:nvSpPr>
        <p:spPr>
          <a:xfrm>
            <a:off x="22860" y="6122894"/>
            <a:ext cx="4191000" cy="60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Holder 5">
            <a:extLst>
              <a:ext uri="{FF2B5EF4-FFF2-40B4-BE49-F238E27FC236}">
                <a16:creationId xmlns:a16="http://schemas.microsoft.com/office/drawing/2014/main" id="{212396B9-3F66-8427-0980-DB5E1507A7E2}"/>
              </a:ext>
            </a:extLst>
          </p:cNvPr>
          <p:cNvSpPr txBox="1">
            <a:spLocks/>
          </p:cNvSpPr>
          <p:nvPr userDrawn="1"/>
        </p:nvSpPr>
        <p:spPr>
          <a:xfrm>
            <a:off x="609600" y="6530340"/>
            <a:ext cx="2103120" cy="342900"/>
          </a:xfrm>
          <a:prstGeom prst="rect">
            <a:avLst/>
          </a:prstGeom>
        </p:spPr>
        <p:txBody>
          <a:bodyPr lIns="0" tIns="0" rIns="0" bIns="0"/>
          <a:lstStyle>
            <a:defPPr>
              <a:defRPr kern="0"/>
            </a:defPPr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9/11/23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upload.wikimedia.org/wikipedia/commons/1/12/IntertropicalConvergenceZone-EO.jpg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65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12" Type="http://schemas.openxmlformats.org/officeDocument/2006/relationships/image" Target="../media/image64.png"/><Relationship Id="rId17" Type="http://schemas.openxmlformats.org/officeDocument/2006/relationships/image" Target="../media/image69.png"/><Relationship Id="rId2" Type="http://schemas.openxmlformats.org/officeDocument/2006/relationships/image" Target="../media/image54.jpg"/><Relationship Id="rId16" Type="http://schemas.openxmlformats.org/officeDocument/2006/relationships/image" Target="../media/image6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8.png"/><Relationship Id="rId11" Type="http://schemas.openxmlformats.org/officeDocument/2006/relationships/image" Target="../media/image63.png"/><Relationship Id="rId5" Type="http://schemas.openxmlformats.org/officeDocument/2006/relationships/image" Target="../media/image57.png"/><Relationship Id="rId15" Type="http://schemas.openxmlformats.org/officeDocument/2006/relationships/image" Target="../media/image67.png"/><Relationship Id="rId10" Type="http://schemas.openxmlformats.org/officeDocument/2006/relationships/image" Target="../media/image62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Relationship Id="rId14" Type="http://schemas.openxmlformats.org/officeDocument/2006/relationships/image" Target="../media/image6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76.png"/><Relationship Id="rId7" Type="http://schemas.openxmlformats.org/officeDocument/2006/relationships/image" Target="../media/image80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10" Type="http://schemas.openxmlformats.org/officeDocument/2006/relationships/image" Target="../media/image83.png"/><Relationship Id="rId4" Type="http://schemas.openxmlformats.org/officeDocument/2006/relationships/image" Target="../media/image77.png"/><Relationship Id="rId9" Type="http://schemas.openxmlformats.org/officeDocument/2006/relationships/image" Target="../media/image8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77.png"/><Relationship Id="rId7" Type="http://schemas.openxmlformats.org/officeDocument/2006/relationships/image" Target="../media/image94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3.png"/><Relationship Id="rId11" Type="http://schemas.openxmlformats.org/officeDocument/2006/relationships/image" Target="../media/image97.png"/><Relationship Id="rId5" Type="http://schemas.openxmlformats.org/officeDocument/2006/relationships/image" Target="../media/image92.png"/><Relationship Id="rId10" Type="http://schemas.openxmlformats.org/officeDocument/2006/relationships/image" Target="../media/image89.png"/><Relationship Id="rId4" Type="http://schemas.openxmlformats.org/officeDocument/2006/relationships/image" Target="../media/image91.png"/><Relationship Id="rId9" Type="http://schemas.openxmlformats.org/officeDocument/2006/relationships/image" Target="../media/image9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7.png"/><Relationship Id="rId4" Type="http://schemas.openxmlformats.org/officeDocument/2006/relationships/image" Target="../media/image8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3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3" Type="http://schemas.openxmlformats.org/officeDocument/2006/relationships/image" Target="../media/image104.png"/><Relationship Id="rId7" Type="http://schemas.openxmlformats.org/officeDocument/2006/relationships/image" Target="../media/image108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105.png"/><Relationship Id="rId9" Type="http://schemas.openxmlformats.org/officeDocument/2006/relationships/image" Target="../media/image11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13" Type="http://schemas.openxmlformats.org/officeDocument/2006/relationships/image" Target="../media/image130.png"/><Relationship Id="rId18" Type="http://schemas.openxmlformats.org/officeDocument/2006/relationships/image" Target="../media/image135.png"/><Relationship Id="rId3" Type="http://schemas.openxmlformats.org/officeDocument/2006/relationships/image" Target="../media/image120.png"/><Relationship Id="rId7" Type="http://schemas.openxmlformats.org/officeDocument/2006/relationships/image" Target="../media/image124.png"/><Relationship Id="rId12" Type="http://schemas.openxmlformats.org/officeDocument/2006/relationships/image" Target="../media/image129.png"/><Relationship Id="rId17" Type="http://schemas.openxmlformats.org/officeDocument/2006/relationships/image" Target="../media/image134.png"/><Relationship Id="rId2" Type="http://schemas.openxmlformats.org/officeDocument/2006/relationships/image" Target="../media/image119.png"/><Relationship Id="rId16" Type="http://schemas.openxmlformats.org/officeDocument/2006/relationships/image" Target="../media/image13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3.png"/><Relationship Id="rId11" Type="http://schemas.openxmlformats.org/officeDocument/2006/relationships/image" Target="../media/image128.png"/><Relationship Id="rId5" Type="http://schemas.openxmlformats.org/officeDocument/2006/relationships/image" Target="../media/image122.png"/><Relationship Id="rId15" Type="http://schemas.openxmlformats.org/officeDocument/2006/relationships/image" Target="../media/image132.png"/><Relationship Id="rId10" Type="http://schemas.openxmlformats.org/officeDocument/2006/relationships/image" Target="../media/image127.png"/><Relationship Id="rId19" Type="http://schemas.openxmlformats.org/officeDocument/2006/relationships/image" Target="../media/image136.png"/><Relationship Id="rId4" Type="http://schemas.openxmlformats.org/officeDocument/2006/relationships/image" Target="../media/image121.png"/><Relationship Id="rId9" Type="http://schemas.openxmlformats.org/officeDocument/2006/relationships/image" Target="../media/image126.png"/><Relationship Id="rId14" Type="http://schemas.openxmlformats.org/officeDocument/2006/relationships/image" Target="../media/image13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4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9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jp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7" Type="http://schemas.openxmlformats.org/officeDocument/2006/relationships/image" Target="../media/image162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1.png"/><Relationship Id="rId5" Type="http://schemas.openxmlformats.org/officeDocument/2006/relationships/image" Target="../media/image160.png"/><Relationship Id="rId4" Type="http://schemas.openxmlformats.org/officeDocument/2006/relationships/image" Target="../media/image15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0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rapidfire.sci.gsfc.nasa.gov/subsets/?subset=CAmerica_3_04.2008316.terra.ndvi.1km.jpg" TargetMode="External"/><Relationship Id="rId5" Type="http://schemas.openxmlformats.org/officeDocument/2006/relationships/image" Target="../media/image19.jpg"/><Relationship Id="rId4" Type="http://schemas.openxmlformats.org/officeDocument/2006/relationships/image" Target="../media/image18.jp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jp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jpg"/><Relationship Id="rId2" Type="http://schemas.openxmlformats.org/officeDocument/2006/relationships/image" Target="../media/image17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3.jp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jpg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8.jpg"/><Relationship Id="rId4" Type="http://schemas.openxmlformats.org/officeDocument/2006/relationships/image" Target="../media/image177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1.jp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8.jpg"/><Relationship Id="rId3" Type="http://schemas.openxmlformats.org/officeDocument/2006/relationships/image" Target="../media/image183.png"/><Relationship Id="rId7" Type="http://schemas.openxmlformats.org/officeDocument/2006/relationships/image" Target="../media/image187.pn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6.jpg"/><Relationship Id="rId5" Type="http://schemas.openxmlformats.org/officeDocument/2006/relationships/image" Target="../media/image185.png"/><Relationship Id="rId10" Type="http://schemas.openxmlformats.org/officeDocument/2006/relationships/image" Target="../media/image190.jpg"/><Relationship Id="rId4" Type="http://schemas.openxmlformats.org/officeDocument/2006/relationships/image" Target="../media/image184.jpg"/><Relationship Id="rId9" Type="http://schemas.openxmlformats.org/officeDocument/2006/relationships/image" Target="../media/image189.jp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jp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jp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7.png"/><Relationship Id="rId3" Type="http://schemas.openxmlformats.org/officeDocument/2006/relationships/image" Target="../media/image202.png"/><Relationship Id="rId7" Type="http://schemas.openxmlformats.org/officeDocument/2006/relationships/image" Target="../media/image206.pn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5.png"/><Relationship Id="rId11" Type="http://schemas.openxmlformats.org/officeDocument/2006/relationships/image" Target="../media/image210.png"/><Relationship Id="rId5" Type="http://schemas.openxmlformats.org/officeDocument/2006/relationships/image" Target="../media/image204.png"/><Relationship Id="rId10" Type="http://schemas.openxmlformats.org/officeDocument/2006/relationships/image" Target="../media/image209.png"/><Relationship Id="rId4" Type="http://schemas.openxmlformats.org/officeDocument/2006/relationships/image" Target="../media/image203.png"/><Relationship Id="rId9" Type="http://schemas.openxmlformats.org/officeDocument/2006/relationships/image" Target="../media/image208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jp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1.png"/><Relationship Id="rId3" Type="http://schemas.openxmlformats.org/officeDocument/2006/relationships/image" Target="../media/image216.png"/><Relationship Id="rId7" Type="http://schemas.openxmlformats.org/officeDocument/2006/relationships/image" Target="../media/image220.png"/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9.png"/><Relationship Id="rId5" Type="http://schemas.openxmlformats.org/officeDocument/2006/relationships/image" Target="../media/image218.png"/><Relationship Id="rId10" Type="http://schemas.openxmlformats.org/officeDocument/2006/relationships/image" Target="../media/image223.png"/><Relationship Id="rId4" Type="http://schemas.openxmlformats.org/officeDocument/2006/relationships/image" Target="../media/image217.png"/><Relationship Id="rId9" Type="http://schemas.openxmlformats.org/officeDocument/2006/relationships/image" Target="../media/image222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png"/><Relationship Id="rId2" Type="http://schemas.openxmlformats.org/officeDocument/2006/relationships/image" Target="../media/image224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jp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png"/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4.jpg"/><Relationship Id="rId3" Type="http://schemas.openxmlformats.org/officeDocument/2006/relationships/image" Target="../media/image229.png"/><Relationship Id="rId7" Type="http://schemas.openxmlformats.org/officeDocument/2006/relationships/image" Target="../media/image233.png"/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2.jpg"/><Relationship Id="rId5" Type="http://schemas.openxmlformats.org/officeDocument/2006/relationships/image" Target="../media/image231.png"/><Relationship Id="rId4" Type="http://schemas.openxmlformats.org/officeDocument/2006/relationships/image" Target="../media/image230.jp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ervir.net/Material_de_entrenamiento" TargetMode="External"/><Relationship Id="rId2" Type="http://schemas.openxmlformats.org/officeDocument/2006/relationships/image" Target="../media/image235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ervir.net/Material_de_entrenamiento" TargetMode="External"/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ccrs.nrcan.gc.ca/resource/tutor/gsarcd/index_e.php" TargetMode="External"/><Relationship Id="rId4" Type="http://schemas.openxmlformats.org/officeDocument/2006/relationships/hyperlink" Target="http://rst.gsfc.nasa.gov/Front/tofc.html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1.jpg"/><Relationship Id="rId4" Type="http://schemas.openxmlformats.org/officeDocument/2006/relationships/image" Target="../media/image30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1609" y="11002"/>
            <a:ext cx="9138247" cy="6180288"/>
            <a:chOff x="5689" y="5626"/>
            <a:chExt cx="9138247" cy="6180288"/>
          </a:xfrm>
        </p:grpSpPr>
        <p:pic>
          <p:nvPicPr>
            <p:cNvPr id="3" name="object 3">
              <a:hlinkClick r:id="rId3"/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15" y="5626"/>
              <a:ext cx="9138221" cy="4057643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9832" y="2919982"/>
              <a:ext cx="3279647" cy="326593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689" y="2745711"/>
              <a:ext cx="3276587" cy="3263890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2948232" y="4424159"/>
            <a:ext cx="5861659" cy="136704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59105" marR="11430" indent="-447040" algn="ctr">
              <a:lnSpc>
                <a:spcPct val="100000"/>
              </a:lnSpc>
              <a:spcBef>
                <a:spcPts val="100"/>
              </a:spcBef>
            </a:pPr>
            <a:r>
              <a:rPr spc="-16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Introducción</a:t>
            </a:r>
            <a:r>
              <a:rPr spc="-215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spc="-26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pc="-1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 </a:t>
            </a:r>
            <a:r>
              <a:rPr lang="en-US" spc="-1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percepción remota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EC8B3D-C907-F678-4682-D82757F021A7}"/>
              </a:ext>
            </a:extLst>
          </p:cNvPr>
          <p:cNvSpPr txBox="1"/>
          <p:nvPr/>
        </p:nvSpPr>
        <p:spPr>
          <a:xfrm>
            <a:off x="685800" y="6125744"/>
            <a:ext cx="7848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Ivan Lizarazo -  Octubre 2023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B3D4DB7-544F-4F07-87D4-4BBEDC4293F5}"/>
              </a:ext>
            </a:extLst>
          </p:cNvPr>
          <p:cNvSpPr/>
          <p:nvPr/>
        </p:nvSpPr>
        <p:spPr>
          <a:xfrm>
            <a:off x="685800" y="304800"/>
            <a:ext cx="2971800" cy="6096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Curso RIO – Sesión 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523" y="1524"/>
            <a:ext cx="8898890" cy="1567180"/>
            <a:chOff x="1523" y="1524"/>
            <a:chExt cx="8898890" cy="156718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23" y="1524"/>
              <a:ext cx="8898634" cy="957072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34767" y="449580"/>
              <a:ext cx="2685287" cy="1118615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48554" y="449580"/>
              <a:ext cx="2016251" cy="1118615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89686" y="-44703"/>
            <a:ext cx="8194675" cy="1244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356485" marR="5080" indent="-2344420">
              <a:lnSpc>
                <a:spcPct val="100000"/>
              </a:lnSpc>
              <a:spcBef>
                <a:spcPts val="95"/>
              </a:spcBef>
            </a:pPr>
            <a:r>
              <a:rPr sz="4000" spc="-165" dirty="0"/>
              <a:t>Satélites</a:t>
            </a:r>
            <a:r>
              <a:rPr sz="4000" spc="-270" dirty="0"/>
              <a:t> </a:t>
            </a:r>
            <a:r>
              <a:rPr sz="4000" spc="-170" dirty="0"/>
              <a:t>Geoestacionarios</a:t>
            </a:r>
            <a:r>
              <a:rPr sz="4000" spc="-270" dirty="0"/>
              <a:t> </a:t>
            </a:r>
            <a:r>
              <a:rPr sz="4000" spc="-100" dirty="0"/>
              <a:t>de</a:t>
            </a:r>
            <a:r>
              <a:rPr sz="4000" spc="-250" dirty="0"/>
              <a:t> </a:t>
            </a:r>
            <a:r>
              <a:rPr sz="4000" spc="-110" dirty="0"/>
              <a:t>Observación </a:t>
            </a:r>
            <a:r>
              <a:rPr sz="4000" spc="-165" dirty="0"/>
              <a:t>Ambiental</a:t>
            </a:r>
            <a:r>
              <a:rPr sz="4000" spc="-265" dirty="0"/>
              <a:t> </a:t>
            </a:r>
            <a:r>
              <a:rPr sz="4000" spc="-10" dirty="0"/>
              <a:t>(GOES)</a:t>
            </a:r>
            <a:endParaRPr sz="4000"/>
          </a:p>
        </p:txBody>
      </p:sp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09562" y="1071562"/>
            <a:ext cx="2247900" cy="2285991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09562" y="3890962"/>
            <a:ext cx="2247900" cy="2285991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576072" y="3294697"/>
            <a:ext cx="2056764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25" dirty="0">
                <a:latin typeface="Calibri"/>
                <a:cs typeface="Calibri"/>
              </a:rPr>
              <a:t>GOES-</a:t>
            </a:r>
            <a:r>
              <a:rPr sz="2800" b="1" spc="-10" dirty="0">
                <a:latin typeface="Calibri"/>
                <a:cs typeface="Calibri"/>
              </a:rPr>
              <a:t>Oriente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355340" y="1424432"/>
            <a:ext cx="5189855" cy="2988310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355600" marR="414020" indent="-342900">
              <a:lnSpc>
                <a:spcPts val="2590"/>
              </a:lnSpc>
              <a:spcBef>
                <a:spcPts val="425"/>
              </a:spcBef>
              <a:buChar char="•"/>
              <a:tabLst>
                <a:tab pos="355600" algn="l"/>
              </a:tabLst>
            </a:pPr>
            <a:r>
              <a:rPr sz="2400" spc="-155" dirty="0">
                <a:latin typeface="Calibri"/>
                <a:cs typeface="Calibri"/>
              </a:rPr>
              <a:t>Satélites</a:t>
            </a:r>
            <a:r>
              <a:rPr sz="2400" spc="-220" dirty="0">
                <a:latin typeface="Calibri"/>
                <a:cs typeface="Calibri"/>
              </a:rPr>
              <a:t> </a:t>
            </a:r>
            <a:r>
              <a:rPr sz="2400" spc="-160" dirty="0">
                <a:latin typeface="Calibri"/>
                <a:cs typeface="Calibri"/>
              </a:rPr>
              <a:t>meteorológicos</a:t>
            </a:r>
            <a:r>
              <a:rPr sz="2400" spc="-190" dirty="0">
                <a:latin typeface="Calibri"/>
                <a:cs typeface="Calibri"/>
              </a:rPr>
              <a:t> </a:t>
            </a:r>
            <a:r>
              <a:rPr sz="2400" spc="-150" dirty="0">
                <a:latin typeface="Calibri"/>
                <a:cs typeface="Calibri"/>
              </a:rPr>
              <a:t>geoestacionarios </a:t>
            </a:r>
            <a:r>
              <a:rPr sz="2400" spc="-65" dirty="0">
                <a:latin typeface="Calibri"/>
                <a:cs typeface="Calibri"/>
              </a:rPr>
              <a:t>(EE.UU.).</a:t>
            </a:r>
            <a:endParaRPr sz="24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spcBef>
                <a:spcPts val="254"/>
              </a:spcBef>
              <a:buChar char="•"/>
              <a:tabLst>
                <a:tab pos="354965" algn="l"/>
              </a:tabLst>
            </a:pPr>
            <a:r>
              <a:rPr sz="2400" spc="-155" dirty="0">
                <a:latin typeface="Calibri"/>
                <a:cs typeface="Calibri"/>
              </a:rPr>
              <a:t>Resolución</a:t>
            </a:r>
            <a:r>
              <a:rPr sz="2400" spc="-240" dirty="0">
                <a:latin typeface="Calibri"/>
                <a:cs typeface="Calibri"/>
              </a:rPr>
              <a:t> </a:t>
            </a:r>
            <a:r>
              <a:rPr sz="2400" spc="-160" dirty="0">
                <a:latin typeface="Calibri"/>
                <a:cs typeface="Calibri"/>
              </a:rPr>
              <a:t>temporal</a:t>
            </a:r>
            <a:r>
              <a:rPr sz="2400" spc="-245" dirty="0">
                <a:latin typeface="Calibri"/>
                <a:cs typeface="Calibri"/>
              </a:rPr>
              <a:t> </a:t>
            </a:r>
            <a:r>
              <a:rPr sz="2400" spc="-100" dirty="0">
                <a:latin typeface="Calibri"/>
                <a:cs typeface="Calibri"/>
              </a:rPr>
              <a:t>de</a:t>
            </a:r>
            <a:r>
              <a:rPr sz="2400" spc="-254" dirty="0">
                <a:latin typeface="Calibri"/>
                <a:cs typeface="Calibri"/>
              </a:rPr>
              <a:t> </a:t>
            </a:r>
            <a:r>
              <a:rPr sz="2400" spc="-90" dirty="0">
                <a:latin typeface="Calibri"/>
                <a:cs typeface="Calibri"/>
              </a:rPr>
              <a:t>30</a:t>
            </a:r>
            <a:r>
              <a:rPr sz="2400" spc="-280" dirty="0">
                <a:latin typeface="Calibri"/>
                <a:cs typeface="Calibri"/>
              </a:rPr>
              <a:t> </a:t>
            </a:r>
            <a:r>
              <a:rPr sz="2400" spc="-145" dirty="0">
                <a:latin typeface="Calibri"/>
                <a:cs typeface="Calibri"/>
              </a:rPr>
              <a:t>minutos</a:t>
            </a:r>
            <a:r>
              <a:rPr sz="2400" spc="-254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a</a:t>
            </a:r>
            <a:r>
              <a:rPr sz="2400" spc="-2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3</a:t>
            </a:r>
            <a:r>
              <a:rPr sz="2400" spc="-280" dirty="0">
                <a:latin typeface="Calibri"/>
                <a:cs typeface="Calibri"/>
              </a:rPr>
              <a:t> </a:t>
            </a:r>
            <a:r>
              <a:rPr sz="2400" spc="-95" dirty="0">
                <a:latin typeface="Calibri"/>
                <a:cs typeface="Calibri"/>
              </a:rPr>
              <a:t>horas.</a:t>
            </a:r>
            <a:endParaRPr sz="2400">
              <a:latin typeface="Calibri"/>
              <a:cs typeface="Calibri"/>
            </a:endParaRPr>
          </a:p>
          <a:p>
            <a:pPr marL="355600" marR="1254125" indent="-342900">
              <a:lnSpc>
                <a:spcPts val="2590"/>
              </a:lnSpc>
              <a:spcBef>
                <a:spcPts val="615"/>
              </a:spcBef>
              <a:buChar char="•"/>
              <a:tabLst>
                <a:tab pos="355600" algn="l"/>
              </a:tabLst>
            </a:pPr>
            <a:r>
              <a:rPr sz="2400" spc="-155" dirty="0">
                <a:latin typeface="Calibri"/>
                <a:cs typeface="Calibri"/>
              </a:rPr>
              <a:t>Resolución</a:t>
            </a:r>
            <a:r>
              <a:rPr sz="2400" spc="-254" dirty="0">
                <a:latin typeface="Calibri"/>
                <a:cs typeface="Calibri"/>
              </a:rPr>
              <a:t> </a:t>
            </a:r>
            <a:r>
              <a:rPr sz="2400" spc="-140" dirty="0">
                <a:latin typeface="Calibri"/>
                <a:cs typeface="Calibri"/>
              </a:rPr>
              <a:t>espacial</a:t>
            </a:r>
            <a:r>
              <a:rPr sz="2400" spc="-260" dirty="0">
                <a:latin typeface="Calibri"/>
                <a:cs typeface="Calibri"/>
              </a:rPr>
              <a:t> </a:t>
            </a:r>
            <a:r>
              <a:rPr sz="2400" spc="-95" dirty="0">
                <a:latin typeface="Calibri"/>
                <a:cs typeface="Calibri"/>
              </a:rPr>
              <a:t>de</a:t>
            </a:r>
            <a:r>
              <a:rPr sz="2400" spc="-2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1</a:t>
            </a:r>
            <a:r>
              <a:rPr sz="2400" spc="-295" dirty="0">
                <a:latin typeface="Calibri"/>
                <a:cs typeface="Calibri"/>
              </a:rPr>
              <a:t> </a:t>
            </a:r>
            <a:r>
              <a:rPr sz="2400" spc="-114" dirty="0">
                <a:latin typeface="Calibri"/>
                <a:cs typeface="Calibri"/>
              </a:rPr>
              <a:t>km,</a:t>
            </a:r>
            <a:r>
              <a:rPr sz="2400" spc="-28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4</a:t>
            </a:r>
            <a:r>
              <a:rPr sz="2400" spc="-305" dirty="0">
                <a:latin typeface="Calibri"/>
                <a:cs typeface="Calibri"/>
              </a:rPr>
              <a:t> </a:t>
            </a:r>
            <a:r>
              <a:rPr sz="2400" spc="-90" dirty="0">
                <a:latin typeface="Calibri"/>
                <a:cs typeface="Calibri"/>
              </a:rPr>
              <a:t>km </a:t>
            </a:r>
            <a:r>
              <a:rPr sz="2400" spc="-20" dirty="0">
                <a:latin typeface="Calibri"/>
                <a:cs typeface="Calibri"/>
              </a:rPr>
              <a:t>y</a:t>
            </a:r>
            <a:r>
              <a:rPr sz="2400" spc="-3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8</a:t>
            </a:r>
            <a:r>
              <a:rPr sz="2400" spc="-30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km.</a:t>
            </a:r>
            <a:endParaRPr sz="2400">
              <a:latin typeface="Calibri"/>
              <a:cs typeface="Calibri"/>
            </a:endParaRPr>
          </a:p>
          <a:p>
            <a:pPr marL="355600" marR="214629" indent="-342900">
              <a:lnSpc>
                <a:spcPts val="2590"/>
              </a:lnSpc>
              <a:spcBef>
                <a:spcPts val="580"/>
              </a:spcBef>
              <a:buChar char="•"/>
              <a:tabLst>
                <a:tab pos="355600" algn="l"/>
              </a:tabLst>
            </a:pPr>
            <a:r>
              <a:rPr sz="2400" spc="-150" dirty="0">
                <a:latin typeface="Calibri"/>
                <a:cs typeface="Calibri"/>
              </a:rPr>
              <a:t>Múltiples</a:t>
            </a:r>
            <a:r>
              <a:rPr sz="2400" spc="-200" dirty="0">
                <a:latin typeface="Calibri"/>
                <a:cs typeface="Calibri"/>
              </a:rPr>
              <a:t> </a:t>
            </a:r>
            <a:r>
              <a:rPr sz="2400" spc="-165" dirty="0">
                <a:latin typeface="Calibri"/>
                <a:cs typeface="Calibri"/>
              </a:rPr>
              <a:t>productos,</a:t>
            </a:r>
            <a:r>
              <a:rPr sz="2400" spc="-180" dirty="0">
                <a:latin typeface="Calibri"/>
                <a:cs typeface="Calibri"/>
              </a:rPr>
              <a:t> </a:t>
            </a:r>
            <a:r>
              <a:rPr sz="2400" spc="-165" dirty="0">
                <a:latin typeface="Calibri"/>
                <a:cs typeface="Calibri"/>
              </a:rPr>
              <a:t>principalmente</a:t>
            </a:r>
            <a:r>
              <a:rPr sz="2400" spc="-180" dirty="0">
                <a:latin typeface="Calibri"/>
                <a:cs typeface="Calibri"/>
              </a:rPr>
              <a:t> </a:t>
            </a:r>
            <a:r>
              <a:rPr sz="2400" spc="-150" dirty="0">
                <a:latin typeface="Calibri"/>
                <a:cs typeface="Calibri"/>
              </a:rPr>
              <a:t>para</a:t>
            </a:r>
            <a:r>
              <a:rPr sz="2400" spc="-22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el </a:t>
            </a:r>
            <a:r>
              <a:rPr sz="2400" spc="-165" dirty="0">
                <a:latin typeface="Calibri"/>
                <a:cs typeface="Calibri"/>
              </a:rPr>
              <a:t>pronosticado</a:t>
            </a:r>
            <a:r>
              <a:rPr sz="2400" spc="-150" dirty="0">
                <a:latin typeface="Calibri"/>
                <a:cs typeface="Calibri"/>
              </a:rPr>
              <a:t> </a:t>
            </a:r>
            <a:r>
              <a:rPr sz="2400" spc="-85" dirty="0">
                <a:latin typeface="Calibri"/>
                <a:cs typeface="Calibri"/>
              </a:rPr>
              <a:t>meteorológico.</a:t>
            </a:r>
            <a:endParaRPr sz="24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spcBef>
                <a:spcPts val="250"/>
              </a:spcBef>
              <a:buChar char="•"/>
              <a:tabLst>
                <a:tab pos="354965" algn="l"/>
              </a:tabLst>
            </a:pPr>
            <a:r>
              <a:rPr sz="2400" dirty="0">
                <a:latin typeface="Calibri"/>
                <a:cs typeface="Calibri"/>
              </a:rPr>
              <a:t>5</a:t>
            </a:r>
            <a:r>
              <a:rPr sz="2400" spc="-31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bandas: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59518" y="4390838"/>
            <a:ext cx="6035675" cy="2174875"/>
          </a:xfrm>
          <a:prstGeom prst="rect">
            <a:avLst/>
          </a:prstGeom>
        </p:spPr>
        <p:txBody>
          <a:bodyPr vert="horz" wrap="square" lIns="0" tIns="42545" rIns="0" bIns="0" rtlCol="0">
            <a:spAutoFit/>
          </a:bodyPr>
          <a:lstStyle/>
          <a:p>
            <a:pPr marL="3165475">
              <a:lnSpc>
                <a:spcPct val="100000"/>
              </a:lnSpc>
              <a:spcBef>
                <a:spcPts val="335"/>
              </a:spcBef>
              <a:tabLst>
                <a:tab pos="3451860" algn="l"/>
              </a:tabLst>
            </a:pPr>
            <a:r>
              <a:rPr sz="2000" spc="-50" dirty="0">
                <a:latin typeface="Calibri"/>
                <a:cs typeface="Calibri"/>
              </a:rPr>
              <a:t>–</a:t>
            </a:r>
            <a:r>
              <a:rPr sz="2000" dirty="0">
                <a:latin typeface="Calibri"/>
                <a:cs typeface="Calibri"/>
              </a:rPr>
              <a:t>	</a:t>
            </a:r>
            <a:r>
              <a:rPr sz="2000" spc="-150" dirty="0">
                <a:latin typeface="Calibri"/>
                <a:cs typeface="Calibri"/>
              </a:rPr>
              <a:t>Visible</a:t>
            </a:r>
            <a:r>
              <a:rPr sz="2000" spc="-180" dirty="0">
                <a:latin typeface="Calibri"/>
                <a:cs typeface="Calibri"/>
              </a:rPr>
              <a:t> </a:t>
            </a:r>
            <a:r>
              <a:rPr sz="2000" spc="-165" dirty="0">
                <a:latin typeface="Calibri"/>
                <a:cs typeface="Calibri"/>
              </a:rPr>
              <a:t>(0.55-</a:t>
            </a:r>
            <a:r>
              <a:rPr sz="2000" spc="-125" dirty="0">
                <a:latin typeface="Calibri"/>
                <a:cs typeface="Calibri"/>
              </a:rPr>
              <a:t>0.75</a:t>
            </a:r>
            <a:r>
              <a:rPr sz="2000" spc="-235" dirty="0">
                <a:latin typeface="Calibri"/>
                <a:cs typeface="Calibri"/>
              </a:rPr>
              <a:t> </a:t>
            </a:r>
            <a:r>
              <a:rPr sz="2000" spc="-25" dirty="0">
                <a:latin typeface="Calibri"/>
                <a:cs typeface="Calibri"/>
              </a:rPr>
              <a:t>mm)</a:t>
            </a:r>
            <a:endParaRPr sz="2000">
              <a:latin typeface="Calibri"/>
              <a:cs typeface="Calibri"/>
            </a:endParaRPr>
          </a:p>
          <a:p>
            <a:pPr marL="3451860" indent="-286385">
              <a:lnSpc>
                <a:spcPct val="100000"/>
              </a:lnSpc>
              <a:spcBef>
                <a:spcPts val="240"/>
              </a:spcBef>
              <a:buChar char="–"/>
              <a:tabLst>
                <a:tab pos="3451860" algn="l"/>
              </a:tabLst>
            </a:pPr>
            <a:r>
              <a:rPr sz="2000" spc="-125" dirty="0">
                <a:latin typeface="Calibri"/>
                <a:cs typeface="Calibri"/>
              </a:rPr>
              <a:t>Onda</a:t>
            </a:r>
            <a:r>
              <a:rPr sz="2000" spc="-245" dirty="0">
                <a:latin typeface="Calibri"/>
                <a:cs typeface="Calibri"/>
              </a:rPr>
              <a:t> </a:t>
            </a:r>
            <a:r>
              <a:rPr sz="2000" spc="-105" dirty="0">
                <a:latin typeface="Calibri"/>
                <a:cs typeface="Calibri"/>
              </a:rPr>
              <a:t>CortaIR</a:t>
            </a:r>
            <a:r>
              <a:rPr sz="2000" spc="-254" dirty="0">
                <a:latin typeface="Calibri"/>
                <a:cs typeface="Calibri"/>
              </a:rPr>
              <a:t> </a:t>
            </a:r>
            <a:r>
              <a:rPr sz="2000" spc="-165" dirty="0">
                <a:latin typeface="Calibri"/>
                <a:cs typeface="Calibri"/>
              </a:rPr>
              <a:t>(3.80-</a:t>
            </a:r>
            <a:r>
              <a:rPr sz="2000" spc="-125" dirty="0">
                <a:latin typeface="Calibri"/>
                <a:cs typeface="Calibri"/>
              </a:rPr>
              <a:t>4.00</a:t>
            </a:r>
            <a:r>
              <a:rPr sz="2000" spc="-235" dirty="0">
                <a:latin typeface="Calibri"/>
                <a:cs typeface="Calibri"/>
              </a:rPr>
              <a:t> </a:t>
            </a:r>
            <a:r>
              <a:rPr sz="2000" spc="-55" dirty="0">
                <a:latin typeface="Calibri"/>
                <a:cs typeface="Calibri"/>
              </a:rPr>
              <a:t>mm)</a:t>
            </a:r>
            <a:endParaRPr sz="2000">
              <a:latin typeface="Calibri"/>
              <a:cs typeface="Calibri"/>
            </a:endParaRPr>
          </a:p>
          <a:p>
            <a:pPr marL="3451860" indent="-286385">
              <a:lnSpc>
                <a:spcPct val="100000"/>
              </a:lnSpc>
              <a:spcBef>
                <a:spcPts val="240"/>
              </a:spcBef>
              <a:buChar char="–"/>
              <a:tabLst>
                <a:tab pos="3451860" algn="l"/>
              </a:tabLst>
            </a:pPr>
            <a:r>
              <a:rPr sz="2000" spc="-160" dirty="0">
                <a:latin typeface="Calibri"/>
                <a:cs typeface="Calibri"/>
              </a:rPr>
              <a:t>Vapor</a:t>
            </a:r>
            <a:r>
              <a:rPr sz="2000" spc="-229" dirty="0">
                <a:latin typeface="Calibri"/>
                <a:cs typeface="Calibri"/>
              </a:rPr>
              <a:t> </a:t>
            </a:r>
            <a:r>
              <a:rPr sz="2000" spc="-165" dirty="0">
                <a:latin typeface="Calibri"/>
                <a:cs typeface="Calibri"/>
              </a:rPr>
              <a:t>(6.50-</a:t>
            </a:r>
            <a:r>
              <a:rPr sz="2000" spc="-125" dirty="0">
                <a:latin typeface="Calibri"/>
                <a:cs typeface="Calibri"/>
              </a:rPr>
              <a:t>7.00</a:t>
            </a:r>
            <a:r>
              <a:rPr sz="2000" spc="-250" dirty="0">
                <a:latin typeface="Calibri"/>
                <a:cs typeface="Calibri"/>
              </a:rPr>
              <a:t> </a:t>
            </a:r>
            <a:r>
              <a:rPr sz="2000" spc="-25" dirty="0">
                <a:latin typeface="Calibri"/>
                <a:cs typeface="Calibri"/>
              </a:rPr>
              <a:t>mm)</a:t>
            </a:r>
            <a:endParaRPr sz="2000">
              <a:latin typeface="Calibri"/>
              <a:cs typeface="Calibri"/>
            </a:endParaRPr>
          </a:p>
          <a:p>
            <a:pPr marL="3451860" indent="-286385">
              <a:lnSpc>
                <a:spcPct val="100000"/>
              </a:lnSpc>
              <a:spcBef>
                <a:spcPts val="240"/>
              </a:spcBef>
              <a:buChar char="–"/>
              <a:tabLst>
                <a:tab pos="3451860" algn="l"/>
              </a:tabLst>
            </a:pPr>
            <a:r>
              <a:rPr sz="2000" spc="-80" dirty="0">
                <a:latin typeface="Calibri"/>
                <a:cs typeface="Calibri"/>
              </a:rPr>
              <a:t>IR</a:t>
            </a:r>
            <a:r>
              <a:rPr sz="2000" spc="-28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1</a:t>
            </a:r>
            <a:r>
              <a:rPr sz="2000" spc="-285" dirty="0">
                <a:latin typeface="Calibri"/>
                <a:cs typeface="Calibri"/>
              </a:rPr>
              <a:t> </a:t>
            </a:r>
            <a:r>
              <a:rPr sz="2000" spc="-165" dirty="0">
                <a:latin typeface="Calibri"/>
                <a:cs typeface="Calibri"/>
              </a:rPr>
              <a:t>(10.20-</a:t>
            </a:r>
            <a:r>
              <a:rPr sz="2000" spc="-125" dirty="0">
                <a:latin typeface="Calibri"/>
                <a:cs typeface="Calibri"/>
              </a:rPr>
              <a:t>11.20</a:t>
            </a:r>
            <a:r>
              <a:rPr sz="2000" spc="-270" dirty="0">
                <a:latin typeface="Calibri"/>
                <a:cs typeface="Calibri"/>
              </a:rPr>
              <a:t> </a:t>
            </a:r>
            <a:r>
              <a:rPr sz="2000" spc="-25" dirty="0">
                <a:latin typeface="Calibri"/>
                <a:cs typeface="Calibri"/>
              </a:rPr>
              <a:t>mm)</a:t>
            </a:r>
            <a:endParaRPr sz="2000">
              <a:latin typeface="Calibri"/>
              <a:cs typeface="Calibri"/>
            </a:endParaRPr>
          </a:p>
          <a:p>
            <a:pPr marL="3451860" indent="-286385">
              <a:lnSpc>
                <a:spcPct val="100000"/>
              </a:lnSpc>
              <a:spcBef>
                <a:spcPts val="240"/>
              </a:spcBef>
              <a:buChar char="–"/>
              <a:tabLst>
                <a:tab pos="3451860" algn="l"/>
              </a:tabLst>
            </a:pPr>
            <a:r>
              <a:rPr sz="2000" spc="-80" dirty="0">
                <a:latin typeface="Calibri"/>
                <a:cs typeface="Calibri"/>
              </a:rPr>
              <a:t>IR</a:t>
            </a:r>
            <a:r>
              <a:rPr sz="2000" spc="-28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2</a:t>
            </a:r>
            <a:r>
              <a:rPr sz="2000" spc="-285" dirty="0">
                <a:latin typeface="Calibri"/>
                <a:cs typeface="Calibri"/>
              </a:rPr>
              <a:t> </a:t>
            </a:r>
            <a:r>
              <a:rPr sz="2000" spc="-165" dirty="0">
                <a:latin typeface="Calibri"/>
                <a:cs typeface="Calibri"/>
              </a:rPr>
              <a:t>(11.50-</a:t>
            </a:r>
            <a:r>
              <a:rPr sz="2000" spc="-125" dirty="0">
                <a:latin typeface="Calibri"/>
                <a:cs typeface="Calibri"/>
              </a:rPr>
              <a:t>12.50</a:t>
            </a:r>
            <a:r>
              <a:rPr sz="2000" spc="-270" dirty="0">
                <a:latin typeface="Calibri"/>
                <a:cs typeface="Calibri"/>
              </a:rPr>
              <a:t> </a:t>
            </a:r>
            <a:r>
              <a:rPr sz="2000" spc="-25" dirty="0">
                <a:latin typeface="Calibri"/>
                <a:cs typeface="Calibri"/>
              </a:rPr>
              <a:t>mm)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70"/>
              </a:spcBef>
            </a:pPr>
            <a:r>
              <a:rPr sz="2800" b="1" spc="-25" dirty="0">
                <a:latin typeface="Calibri"/>
                <a:cs typeface="Calibri"/>
              </a:rPr>
              <a:t>GOES-</a:t>
            </a:r>
            <a:r>
              <a:rPr sz="2800" b="1" spc="-10" dirty="0">
                <a:latin typeface="Calibri"/>
                <a:cs typeface="Calibri"/>
              </a:rPr>
              <a:t>Occidente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008178" y="6424485"/>
            <a:ext cx="153416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i="1" dirty="0">
                <a:latin typeface="Arial"/>
                <a:cs typeface="Arial"/>
              </a:rPr>
              <a:t>Fuente:Battelle</a:t>
            </a:r>
            <a:r>
              <a:rPr sz="1200" i="1" spc="-75" dirty="0">
                <a:latin typeface="Arial"/>
                <a:cs typeface="Arial"/>
              </a:rPr>
              <a:t> </a:t>
            </a:r>
            <a:r>
              <a:rPr sz="1200" i="1" spc="-10" dirty="0">
                <a:latin typeface="Arial"/>
                <a:cs typeface="Arial"/>
              </a:rPr>
              <a:t>(2009)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33172" y="103644"/>
            <a:ext cx="5285740" cy="1118870"/>
            <a:chOff x="233172" y="103644"/>
            <a:chExt cx="5285740" cy="111887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33172" y="103644"/>
              <a:ext cx="2284474" cy="1118602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47672" y="103644"/>
              <a:ext cx="1248153" cy="111860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534411" y="103644"/>
              <a:ext cx="1892807" cy="111860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58768" y="103644"/>
              <a:ext cx="1659633" cy="1118602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532955" y="218027"/>
            <a:ext cx="466725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165" dirty="0"/>
              <a:t>Satélites</a:t>
            </a:r>
            <a:r>
              <a:rPr sz="4000" spc="-295" dirty="0"/>
              <a:t> </a:t>
            </a:r>
            <a:r>
              <a:rPr sz="4000" spc="-100" dirty="0"/>
              <a:t>de</a:t>
            </a:r>
            <a:r>
              <a:rPr sz="4000" spc="-260" dirty="0"/>
              <a:t> </a:t>
            </a:r>
            <a:r>
              <a:rPr sz="4000" spc="-150" dirty="0"/>
              <a:t>Órbita</a:t>
            </a:r>
            <a:r>
              <a:rPr sz="4000" spc="-290" dirty="0"/>
              <a:t> </a:t>
            </a:r>
            <a:r>
              <a:rPr sz="4000" spc="-80" dirty="0"/>
              <a:t>Polar</a:t>
            </a:r>
            <a:endParaRPr sz="4000"/>
          </a:p>
        </p:txBody>
      </p:sp>
      <p:grpSp>
        <p:nvGrpSpPr>
          <p:cNvPr id="8" name="object 8"/>
          <p:cNvGrpSpPr/>
          <p:nvPr/>
        </p:nvGrpSpPr>
        <p:grpSpPr>
          <a:xfrm>
            <a:off x="290298" y="1290421"/>
            <a:ext cx="2986405" cy="5086985"/>
            <a:chOff x="290298" y="1290421"/>
            <a:chExt cx="2986405" cy="5086985"/>
          </a:xfrm>
        </p:grpSpPr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90298" y="1290421"/>
              <a:ext cx="1792285" cy="290035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32993" y="4147743"/>
              <a:ext cx="2611436" cy="2182809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1357312" y="4000500"/>
              <a:ext cx="914400" cy="228600"/>
            </a:xfrm>
            <a:custGeom>
              <a:avLst/>
              <a:gdLst/>
              <a:ahLst/>
              <a:cxnLst/>
              <a:rect l="l" t="t" r="r" b="b"/>
              <a:pathLst>
                <a:path w="914400" h="228600">
                  <a:moveTo>
                    <a:pt x="914400" y="0"/>
                  </a:moveTo>
                  <a:lnTo>
                    <a:pt x="0" y="0"/>
                  </a:lnTo>
                  <a:lnTo>
                    <a:pt x="0" y="228600"/>
                  </a:lnTo>
                  <a:lnTo>
                    <a:pt x="914400" y="228600"/>
                  </a:lnTo>
                  <a:lnTo>
                    <a:pt x="914400" y="0"/>
                  </a:lnTo>
                  <a:close/>
                </a:path>
              </a:pathLst>
            </a:custGeom>
            <a:solidFill>
              <a:srgbClr val="FFF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357312" y="4000500"/>
              <a:ext cx="914400" cy="228600"/>
            </a:xfrm>
            <a:custGeom>
              <a:avLst/>
              <a:gdLst/>
              <a:ahLst/>
              <a:cxnLst/>
              <a:rect l="l" t="t" r="r" b="b"/>
              <a:pathLst>
                <a:path w="914400" h="228600">
                  <a:moveTo>
                    <a:pt x="0" y="0"/>
                  </a:moveTo>
                  <a:lnTo>
                    <a:pt x="914400" y="0"/>
                  </a:lnTo>
                  <a:lnTo>
                    <a:pt x="914400" y="228600"/>
                  </a:lnTo>
                  <a:lnTo>
                    <a:pt x="0" y="228600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FFFF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357437" y="6143625"/>
              <a:ext cx="914400" cy="228600"/>
            </a:xfrm>
            <a:custGeom>
              <a:avLst/>
              <a:gdLst/>
              <a:ahLst/>
              <a:cxnLst/>
              <a:rect l="l" t="t" r="r" b="b"/>
              <a:pathLst>
                <a:path w="914400" h="228600">
                  <a:moveTo>
                    <a:pt x="914400" y="0"/>
                  </a:moveTo>
                  <a:lnTo>
                    <a:pt x="0" y="0"/>
                  </a:lnTo>
                  <a:lnTo>
                    <a:pt x="0" y="228600"/>
                  </a:lnTo>
                  <a:lnTo>
                    <a:pt x="914400" y="228600"/>
                  </a:lnTo>
                  <a:lnTo>
                    <a:pt x="914400" y="0"/>
                  </a:lnTo>
                  <a:close/>
                </a:path>
              </a:pathLst>
            </a:custGeom>
            <a:solidFill>
              <a:srgbClr val="FFF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357437" y="6143625"/>
              <a:ext cx="914400" cy="228600"/>
            </a:xfrm>
            <a:custGeom>
              <a:avLst/>
              <a:gdLst/>
              <a:ahLst/>
              <a:cxnLst/>
              <a:rect l="l" t="t" r="r" b="b"/>
              <a:pathLst>
                <a:path w="914400" h="228600">
                  <a:moveTo>
                    <a:pt x="0" y="0"/>
                  </a:moveTo>
                  <a:lnTo>
                    <a:pt x="914400" y="0"/>
                  </a:lnTo>
                  <a:lnTo>
                    <a:pt x="914400" y="228600"/>
                  </a:lnTo>
                  <a:lnTo>
                    <a:pt x="0" y="228600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FFFF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3431540" y="1159256"/>
            <a:ext cx="5440045" cy="4817110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385"/>
              </a:spcBef>
              <a:buChar char="•"/>
              <a:tabLst>
                <a:tab pos="354965" algn="l"/>
              </a:tabLst>
            </a:pPr>
            <a:r>
              <a:rPr sz="2400" spc="-155" dirty="0">
                <a:latin typeface="Calibri"/>
                <a:cs typeface="Calibri"/>
              </a:rPr>
              <a:t>Orbitan</a:t>
            </a:r>
            <a:r>
              <a:rPr sz="2400" spc="-24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a</a:t>
            </a:r>
            <a:r>
              <a:rPr sz="2400" spc="-270" dirty="0">
                <a:latin typeface="Calibri"/>
                <a:cs typeface="Calibri"/>
              </a:rPr>
              <a:t> </a:t>
            </a:r>
            <a:r>
              <a:rPr sz="2400" spc="-135" dirty="0">
                <a:latin typeface="Calibri"/>
                <a:cs typeface="Calibri"/>
              </a:rPr>
              <a:t>baja</a:t>
            </a:r>
            <a:r>
              <a:rPr sz="2400" spc="-250" dirty="0">
                <a:latin typeface="Calibri"/>
                <a:cs typeface="Calibri"/>
              </a:rPr>
              <a:t> </a:t>
            </a:r>
            <a:r>
              <a:rPr sz="2400" spc="-145" dirty="0">
                <a:latin typeface="Calibri"/>
                <a:cs typeface="Calibri"/>
              </a:rPr>
              <a:t>altitud</a:t>
            </a:r>
            <a:r>
              <a:rPr sz="2400" spc="-240" dirty="0">
                <a:latin typeface="Calibri"/>
                <a:cs typeface="Calibri"/>
              </a:rPr>
              <a:t> </a:t>
            </a:r>
            <a:r>
              <a:rPr sz="2400" spc="-170" dirty="0">
                <a:latin typeface="Calibri"/>
                <a:cs typeface="Calibri"/>
              </a:rPr>
              <a:t>(~700-</a:t>
            </a:r>
            <a:r>
              <a:rPr sz="2400" spc="-110" dirty="0">
                <a:latin typeface="Calibri"/>
                <a:cs typeface="Calibri"/>
              </a:rPr>
              <a:t>800</a:t>
            </a:r>
            <a:r>
              <a:rPr sz="2400" spc="-21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km).</a:t>
            </a:r>
            <a:endParaRPr sz="2400" dirty="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spcBef>
                <a:spcPts val="290"/>
              </a:spcBef>
              <a:buChar char="•"/>
              <a:tabLst>
                <a:tab pos="354965" algn="l"/>
              </a:tabLst>
            </a:pPr>
            <a:r>
              <a:rPr sz="2400" spc="-90" dirty="0">
                <a:latin typeface="Calibri"/>
                <a:cs typeface="Calibri"/>
              </a:rPr>
              <a:t>Su</a:t>
            </a:r>
            <a:r>
              <a:rPr sz="2400" spc="-280" dirty="0">
                <a:latin typeface="Calibri"/>
                <a:cs typeface="Calibri"/>
              </a:rPr>
              <a:t> </a:t>
            </a:r>
            <a:r>
              <a:rPr sz="2400" spc="-150" dirty="0">
                <a:latin typeface="Calibri"/>
                <a:cs typeface="Calibri"/>
              </a:rPr>
              <a:t>órbita</a:t>
            </a:r>
            <a:r>
              <a:rPr sz="2400" spc="-250" dirty="0">
                <a:latin typeface="Calibri"/>
                <a:cs typeface="Calibri"/>
              </a:rPr>
              <a:t> </a:t>
            </a:r>
            <a:r>
              <a:rPr sz="2400" spc="-150" dirty="0">
                <a:latin typeface="Calibri"/>
                <a:cs typeface="Calibri"/>
              </a:rPr>
              <a:t>cruza</a:t>
            </a:r>
            <a:r>
              <a:rPr sz="2400" spc="-280" dirty="0">
                <a:latin typeface="Calibri"/>
                <a:cs typeface="Calibri"/>
              </a:rPr>
              <a:t> </a:t>
            </a:r>
            <a:r>
              <a:rPr sz="2400" spc="-114" dirty="0">
                <a:latin typeface="Calibri"/>
                <a:cs typeface="Calibri"/>
              </a:rPr>
              <a:t>los</a:t>
            </a:r>
            <a:r>
              <a:rPr sz="2400" spc="-265" dirty="0">
                <a:latin typeface="Calibri"/>
                <a:cs typeface="Calibri"/>
              </a:rPr>
              <a:t> </a:t>
            </a:r>
            <a:r>
              <a:rPr sz="2400" spc="-145" dirty="0">
                <a:latin typeface="Calibri"/>
                <a:cs typeface="Calibri"/>
              </a:rPr>
              <a:t>Polos</a:t>
            </a:r>
            <a:r>
              <a:rPr sz="2400" spc="-240" dirty="0">
                <a:latin typeface="Calibri"/>
                <a:cs typeface="Calibri"/>
              </a:rPr>
              <a:t> </a:t>
            </a:r>
            <a:r>
              <a:rPr sz="2400" spc="-145" dirty="0">
                <a:latin typeface="Calibri"/>
                <a:cs typeface="Calibri"/>
              </a:rPr>
              <a:t>Norte</a:t>
            </a:r>
            <a:r>
              <a:rPr sz="2400" spc="-254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y</a:t>
            </a:r>
            <a:r>
              <a:rPr sz="2400" spc="-27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Sur.</a:t>
            </a:r>
            <a:endParaRPr sz="2400" dirty="0">
              <a:latin typeface="Calibri"/>
              <a:cs typeface="Calibri"/>
            </a:endParaRPr>
          </a:p>
          <a:p>
            <a:pPr marL="355600" marR="277495" indent="-342900">
              <a:lnSpc>
                <a:spcPts val="2590"/>
              </a:lnSpc>
              <a:spcBef>
                <a:spcPts val="615"/>
              </a:spcBef>
              <a:buChar char="•"/>
              <a:tabLst>
                <a:tab pos="355600" algn="l"/>
              </a:tabLst>
            </a:pPr>
            <a:r>
              <a:rPr sz="2400" spc="-100" dirty="0">
                <a:latin typeface="Calibri"/>
                <a:cs typeface="Calibri"/>
              </a:rPr>
              <a:t>La</a:t>
            </a:r>
            <a:r>
              <a:rPr sz="2400" spc="-275" dirty="0">
                <a:latin typeface="Calibri"/>
                <a:cs typeface="Calibri"/>
              </a:rPr>
              <a:t> </a:t>
            </a:r>
            <a:r>
              <a:rPr sz="2400" spc="-155" dirty="0">
                <a:latin typeface="Calibri"/>
                <a:cs typeface="Calibri"/>
              </a:rPr>
              <a:t>Tierra</a:t>
            </a:r>
            <a:r>
              <a:rPr sz="2400" spc="-235" dirty="0">
                <a:latin typeface="Calibri"/>
                <a:cs typeface="Calibri"/>
              </a:rPr>
              <a:t> </a:t>
            </a:r>
            <a:r>
              <a:rPr sz="2400" spc="-135" dirty="0">
                <a:latin typeface="Calibri"/>
                <a:cs typeface="Calibri"/>
              </a:rPr>
              <a:t>gira</a:t>
            </a:r>
            <a:r>
              <a:rPr sz="2400" spc="-265" dirty="0">
                <a:latin typeface="Calibri"/>
                <a:cs typeface="Calibri"/>
              </a:rPr>
              <a:t> </a:t>
            </a:r>
            <a:r>
              <a:rPr sz="2400" spc="-160" dirty="0">
                <a:latin typeface="Calibri"/>
                <a:cs typeface="Calibri"/>
              </a:rPr>
              <a:t>mientras</a:t>
            </a:r>
            <a:r>
              <a:rPr sz="2400" spc="-254" dirty="0">
                <a:latin typeface="Calibri"/>
                <a:cs typeface="Calibri"/>
              </a:rPr>
              <a:t> </a:t>
            </a:r>
            <a:r>
              <a:rPr sz="2400" spc="-150" dirty="0">
                <a:latin typeface="Calibri"/>
                <a:cs typeface="Calibri"/>
              </a:rPr>
              <a:t>orbita</a:t>
            </a:r>
            <a:r>
              <a:rPr sz="2400" spc="-245" dirty="0">
                <a:latin typeface="Calibri"/>
                <a:cs typeface="Calibri"/>
              </a:rPr>
              <a:t> </a:t>
            </a:r>
            <a:r>
              <a:rPr sz="2400" spc="-90" dirty="0">
                <a:latin typeface="Calibri"/>
                <a:cs typeface="Calibri"/>
              </a:rPr>
              <a:t>el</a:t>
            </a:r>
            <a:r>
              <a:rPr sz="2400" spc="-270" dirty="0">
                <a:latin typeface="Calibri"/>
                <a:cs typeface="Calibri"/>
              </a:rPr>
              <a:t> </a:t>
            </a:r>
            <a:r>
              <a:rPr sz="2400" spc="-180" dirty="0">
                <a:latin typeface="Calibri"/>
                <a:cs typeface="Calibri"/>
              </a:rPr>
              <a:t>saté-</a:t>
            </a:r>
            <a:r>
              <a:rPr sz="2400" spc="-135" dirty="0">
                <a:latin typeface="Calibri"/>
                <a:cs typeface="Calibri"/>
              </a:rPr>
              <a:t>lite</a:t>
            </a:r>
            <a:r>
              <a:rPr sz="2400" spc="-229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de </a:t>
            </a:r>
            <a:r>
              <a:rPr sz="2400" spc="-150" dirty="0">
                <a:latin typeface="Calibri"/>
                <a:cs typeface="Calibri"/>
              </a:rPr>
              <a:t>manera</a:t>
            </a:r>
            <a:r>
              <a:rPr sz="2400" spc="-260" dirty="0">
                <a:latin typeface="Calibri"/>
                <a:cs typeface="Calibri"/>
              </a:rPr>
              <a:t> </a:t>
            </a:r>
            <a:r>
              <a:rPr sz="2400" spc="-125" dirty="0">
                <a:latin typeface="Calibri"/>
                <a:cs typeface="Calibri"/>
              </a:rPr>
              <a:t>que</a:t>
            </a:r>
            <a:r>
              <a:rPr sz="2400" spc="-254" dirty="0">
                <a:latin typeface="Calibri"/>
                <a:cs typeface="Calibri"/>
              </a:rPr>
              <a:t> </a:t>
            </a:r>
            <a:r>
              <a:rPr sz="2400" spc="-90" dirty="0">
                <a:latin typeface="Calibri"/>
                <a:cs typeface="Calibri"/>
              </a:rPr>
              <a:t>el</a:t>
            </a:r>
            <a:r>
              <a:rPr sz="2400" spc="-254" dirty="0">
                <a:latin typeface="Calibri"/>
                <a:cs typeface="Calibri"/>
              </a:rPr>
              <a:t> </a:t>
            </a:r>
            <a:r>
              <a:rPr sz="2400" spc="-160" dirty="0">
                <a:latin typeface="Calibri"/>
                <a:cs typeface="Calibri"/>
              </a:rPr>
              <a:t>satélite</a:t>
            </a:r>
            <a:r>
              <a:rPr sz="2400" spc="-240" dirty="0">
                <a:latin typeface="Calibri"/>
                <a:cs typeface="Calibri"/>
              </a:rPr>
              <a:t> </a:t>
            </a:r>
            <a:r>
              <a:rPr sz="2400" spc="-155" dirty="0">
                <a:latin typeface="Calibri"/>
                <a:cs typeface="Calibri"/>
              </a:rPr>
              <a:t>observa</a:t>
            </a:r>
            <a:r>
              <a:rPr sz="2400" spc="-225" dirty="0">
                <a:latin typeface="Calibri"/>
                <a:cs typeface="Calibri"/>
              </a:rPr>
              <a:t> </a:t>
            </a:r>
            <a:r>
              <a:rPr sz="2400" spc="-100" dirty="0">
                <a:latin typeface="Calibri"/>
                <a:cs typeface="Calibri"/>
              </a:rPr>
              <a:t>un</a:t>
            </a:r>
            <a:r>
              <a:rPr sz="2400" spc="-265" dirty="0">
                <a:latin typeface="Calibri"/>
                <a:cs typeface="Calibri"/>
              </a:rPr>
              <a:t> </a:t>
            </a:r>
            <a:r>
              <a:rPr sz="2400" spc="-145" dirty="0">
                <a:latin typeface="Calibri"/>
                <a:cs typeface="Calibri"/>
              </a:rPr>
              <a:t>área</a:t>
            </a:r>
            <a:r>
              <a:rPr sz="2400" spc="-254" dirty="0">
                <a:latin typeface="Calibri"/>
                <a:cs typeface="Calibri"/>
              </a:rPr>
              <a:t> </a:t>
            </a:r>
            <a:r>
              <a:rPr sz="2400" spc="-85" dirty="0">
                <a:latin typeface="Calibri"/>
                <a:cs typeface="Calibri"/>
              </a:rPr>
              <a:t>nueva </a:t>
            </a:r>
            <a:r>
              <a:rPr sz="2400" spc="-135" dirty="0">
                <a:latin typeface="Calibri"/>
                <a:cs typeface="Calibri"/>
              </a:rPr>
              <a:t>cada</a:t>
            </a:r>
            <a:r>
              <a:rPr sz="2400" spc="-265" dirty="0">
                <a:latin typeface="Calibri"/>
                <a:cs typeface="Calibri"/>
              </a:rPr>
              <a:t> </a:t>
            </a:r>
            <a:r>
              <a:rPr sz="2400" spc="-140" dirty="0">
                <a:latin typeface="Calibri"/>
                <a:cs typeface="Calibri"/>
              </a:rPr>
              <a:t>vez</a:t>
            </a:r>
            <a:r>
              <a:rPr sz="2400" spc="-254" dirty="0">
                <a:latin typeface="Calibri"/>
                <a:cs typeface="Calibri"/>
              </a:rPr>
              <a:t> </a:t>
            </a:r>
            <a:r>
              <a:rPr sz="2400" spc="-125" dirty="0">
                <a:latin typeface="Calibri"/>
                <a:cs typeface="Calibri"/>
              </a:rPr>
              <a:t>que</a:t>
            </a:r>
            <a:r>
              <a:rPr sz="2400" spc="-26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pasa.</a:t>
            </a:r>
            <a:endParaRPr sz="2400" dirty="0">
              <a:latin typeface="Calibri"/>
              <a:cs typeface="Calibri"/>
            </a:endParaRPr>
          </a:p>
          <a:p>
            <a:pPr marL="353060" marR="192405" indent="-340360" algn="just">
              <a:lnSpc>
                <a:spcPts val="2590"/>
              </a:lnSpc>
              <a:spcBef>
                <a:spcPts val="580"/>
              </a:spcBef>
              <a:buChar char="•"/>
              <a:tabLst>
                <a:tab pos="355600" algn="l"/>
              </a:tabLst>
            </a:pPr>
            <a:r>
              <a:rPr sz="2400" spc="-254" dirty="0">
                <a:latin typeface="Calibri"/>
                <a:cs typeface="Calibri"/>
              </a:rPr>
              <a:t>Los</a:t>
            </a:r>
            <a:r>
              <a:rPr sz="2400" spc="120" dirty="0">
                <a:latin typeface="Calibri"/>
                <a:cs typeface="Calibri"/>
              </a:rPr>
              <a:t> </a:t>
            </a:r>
            <a:r>
              <a:rPr sz="2400" spc="-195" dirty="0">
                <a:latin typeface="Calibri"/>
                <a:cs typeface="Calibri"/>
              </a:rPr>
              <a:t>satélites</a:t>
            </a:r>
            <a:r>
              <a:rPr sz="2400" spc="60" dirty="0">
                <a:latin typeface="Calibri"/>
                <a:cs typeface="Calibri"/>
              </a:rPr>
              <a:t> </a:t>
            </a:r>
            <a:r>
              <a:rPr sz="2400" spc="-340" dirty="0">
                <a:latin typeface="Calibri"/>
                <a:cs typeface="Calibri"/>
              </a:rPr>
              <a:t>de</a:t>
            </a:r>
            <a:r>
              <a:rPr sz="2400" spc="204" dirty="0">
                <a:latin typeface="Calibri"/>
                <a:cs typeface="Calibri"/>
              </a:rPr>
              <a:t> </a:t>
            </a:r>
            <a:r>
              <a:rPr sz="2400" spc="-210" dirty="0">
                <a:latin typeface="Calibri"/>
                <a:cs typeface="Calibri"/>
              </a:rPr>
              <a:t>órbita</a:t>
            </a:r>
            <a:r>
              <a:rPr sz="2400" spc="75" dirty="0">
                <a:latin typeface="Calibri"/>
                <a:cs typeface="Calibri"/>
              </a:rPr>
              <a:t> </a:t>
            </a:r>
            <a:r>
              <a:rPr sz="2400" spc="-204" dirty="0">
                <a:latin typeface="Calibri"/>
                <a:cs typeface="Calibri"/>
              </a:rPr>
              <a:t>polar</a:t>
            </a:r>
            <a:r>
              <a:rPr sz="2400" spc="80" dirty="0">
                <a:latin typeface="Calibri"/>
                <a:cs typeface="Calibri"/>
              </a:rPr>
              <a:t> </a:t>
            </a:r>
            <a:r>
              <a:rPr sz="2400" spc="-195" dirty="0">
                <a:latin typeface="Calibri"/>
                <a:cs typeface="Calibri"/>
              </a:rPr>
              <a:t>observan</a:t>
            </a:r>
            <a:r>
              <a:rPr sz="2400" spc="210" dirty="0">
                <a:latin typeface="Calibri"/>
                <a:cs typeface="Calibri"/>
              </a:rPr>
              <a:t> </a:t>
            </a:r>
            <a:r>
              <a:rPr sz="2400" spc="-330" dirty="0">
                <a:latin typeface="Calibri"/>
                <a:cs typeface="Calibri"/>
              </a:rPr>
              <a:t>la</a:t>
            </a:r>
            <a:r>
              <a:rPr sz="2400" spc="200" dirty="0">
                <a:latin typeface="Calibri"/>
                <a:cs typeface="Calibri"/>
              </a:rPr>
              <a:t> </a:t>
            </a:r>
            <a:r>
              <a:rPr sz="2400" spc="-100" dirty="0">
                <a:latin typeface="Calibri"/>
                <a:cs typeface="Calibri"/>
              </a:rPr>
              <a:t>misma 	</a:t>
            </a:r>
            <a:r>
              <a:rPr sz="2400" spc="-235" dirty="0">
                <a:latin typeface="Calibri"/>
                <a:cs typeface="Calibri"/>
              </a:rPr>
              <a:t>área</a:t>
            </a:r>
            <a:r>
              <a:rPr sz="2400" spc="100" dirty="0">
                <a:latin typeface="Calibri"/>
                <a:cs typeface="Calibri"/>
              </a:rPr>
              <a:t> </a:t>
            </a:r>
            <a:r>
              <a:rPr sz="2400" spc="-340" dirty="0">
                <a:latin typeface="Calibri"/>
                <a:cs typeface="Calibri"/>
              </a:rPr>
              <a:t>de</a:t>
            </a:r>
            <a:r>
              <a:rPr sz="2400" spc="204" dirty="0">
                <a:latin typeface="Calibri"/>
                <a:cs typeface="Calibri"/>
              </a:rPr>
              <a:t> </a:t>
            </a:r>
            <a:r>
              <a:rPr sz="2400" spc="-330" dirty="0">
                <a:latin typeface="Calibri"/>
                <a:cs typeface="Calibri"/>
              </a:rPr>
              <a:t>la</a:t>
            </a:r>
            <a:r>
              <a:rPr sz="2400" spc="195" dirty="0">
                <a:latin typeface="Calibri"/>
                <a:cs typeface="Calibri"/>
              </a:rPr>
              <a:t> </a:t>
            </a:r>
            <a:r>
              <a:rPr sz="2400" spc="-210" dirty="0">
                <a:latin typeface="Calibri"/>
                <a:cs typeface="Calibri"/>
              </a:rPr>
              <a:t>Tierra</a:t>
            </a:r>
            <a:r>
              <a:rPr sz="2400" spc="75" dirty="0">
                <a:latin typeface="Calibri"/>
                <a:cs typeface="Calibri"/>
              </a:rPr>
              <a:t> </a:t>
            </a:r>
            <a:r>
              <a:rPr sz="2400" spc="-265" dirty="0">
                <a:latin typeface="Calibri"/>
                <a:cs typeface="Calibri"/>
              </a:rPr>
              <a:t>una</a:t>
            </a:r>
            <a:r>
              <a:rPr sz="2400" spc="130" dirty="0">
                <a:latin typeface="Calibri"/>
                <a:cs typeface="Calibri"/>
              </a:rPr>
              <a:t> </a:t>
            </a:r>
            <a:r>
              <a:rPr sz="2400" spc="-275" dirty="0">
                <a:latin typeface="Calibri"/>
                <a:cs typeface="Calibri"/>
              </a:rPr>
              <a:t>vez</a:t>
            </a:r>
            <a:r>
              <a:rPr sz="2400" spc="185" dirty="0">
                <a:latin typeface="Calibri"/>
                <a:cs typeface="Calibri"/>
              </a:rPr>
              <a:t> </a:t>
            </a:r>
            <a:r>
              <a:rPr sz="2400" spc="-250" dirty="0">
                <a:latin typeface="Calibri"/>
                <a:cs typeface="Calibri"/>
              </a:rPr>
              <a:t>por</a:t>
            </a:r>
            <a:r>
              <a:rPr sz="2400" spc="160" dirty="0">
                <a:latin typeface="Calibri"/>
                <a:cs typeface="Calibri"/>
              </a:rPr>
              <a:t> </a:t>
            </a:r>
            <a:r>
              <a:rPr sz="2400" spc="-265" dirty="0">
                <a:latin typeface="Calibri"/>
                <a:cs typeface="Calibri"/>
              </a:rPr>
              <a:t>día</a:t>
            </a:r>
            <a:r>
              <a:rPr sz="2400" spc="135" dirty="0">
                <a:latin typeface="Calibri"/>
                <a:cs typeface="Calibri"/>
              </a:rPr>
              <a:t> </a:t>
            </a:r>
            <a:r>
              <a:rPr sz="2400" spc="-335" dirty="0">
                <a:latin typeface="Calibri"/>
                <a:cs typeface="Calibri"/>
              </a:rPr>
              <a:t>(o</a:t>
            </a:r>
            <a:r>
              <a:rPr sz="2400" spc="200" dirty="0">
                <a:latin typeface="Calibri"/>
                <a:cs typeface="Calibri"/>
              </a:rPr>
              <a:t> </a:t>
            </a:r>
            <a:r>
              <a:rPr sz="2400" spc="-260" dirty="0">
                <a:latin typeface="Calibri"/>
                <a:cs typeface="Calibri"/>
              </a:rPr>
              <a:t>con</a:t>
            </a:r>
            <a:r>
              <a:rPr sz="2400" spc="14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menor 	</a:t>
            </a:r>
            <a:r>
              <a:rPr sz="2400" spc="-90" dirty="0">
                <a:latin typeface="Calibri"/>
                <a:cs typeface="Calibri"/>
              </a:rPr>
              <a:t>frecuencia).</a:t>
            </a:r>
            <a:endParaRPr sz="2400" dirty="0">
              <a:latin typeface="Calibri"/>
              <a:cs typeface="Calibri"/>
            </a:endParaRPr>
          </a:p>
          <a:p>
            <a:pPr marL="353060" indent="-340360" algn="just">
              <a:lnSpc>
                <a:spcPct val="100000"/>
              </a:lnSpc>
              <a:spcBef>
                <a:spcPts val="254"/>
              </a:spcBef>
              <a:buChar char="•"/>
              <a:tabLst>
                <a:tab pos="353060" algn="l"/>
              </a:tabLst>
            </a:pPr>
            <a:r>
              <a:rPr sz="2400" spc="-125" dirty="0">
                <a:latin typeface="Calibri"/>
                <a:cs typeface="Calibri"/>
              </a:rPr>
              <a:t>Baja</a:t>
            </a:r>
            <a:r>
              <a:rPr sz="2400" spc="-265" dirty="0">
                <a:latin typeface="Calibri"/>
                <a:cs typeface="Calibri"/>
              </a:rPr>
              <a:t> </a:t>
            </a:r>
            <a:r>
              <a:rPr sz="2400" spc="-155" dirty="0">
                <a:latin typeface="Calibri"/>
                <a:cs typeface="Calibri"/>
              </a:rPr>
              <a:t>resolución</a:t>
            </a:r>
            <a:r>
              <a:rPr sz="2400" spc="-195" dirty="0">
                <a:latin typeface="Calibri"/>
                <a:cs typeface="Calibri"/>
              </a:rPr>
              <a:t> </a:t>
            </a:r>
            <a:r>
              <a:rPr sz="2400" spc="-60" dirty="0">
                <a:latin typeface="Calibri"/>
                <a:cs typeface="Calibri"/>
              </a:rPr>
              <a:t>temporal.</a:t>
            </a:r>
            <a:endParaRPr sz="2400" dirty="0">
              <a:latin typeface="Calibri"/>
              <a:cs typeface="Calibri"/>
            </a:endParaRPr>
          </a:p>
          <a:p>
            <a:pPr marL="353060" indent="-340360" algn="just">
              <a:lnSpc>
                <a:spcPct val="100000"/>
              </a:lnSpc>
              <a:spcBef>
                <a:spcPts val="290"/>
              </a:spcBef>
              <a:buChar char="•"/>
              <a:tabLst>
                <a:tab pos="353060" algn="l"/>
              </a:tabLst>
            </a:pPr>
            <a:r>
              <a:rPr sz="2400" spc="-160" dirty="0">
                <a:latin typeface="Calibri"/>
                <a:cs typeface="Calibri"/>
              </a:rPr>
              <a:t>¡Cobertura</a:t>
            </a:r>
            <a:r>
              <a:rPr sz="2400" spc="-18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global!</a:t>
            </a:r>
            <a:endParaRPr sz="2400" dirty="0">
              <a:latin typeface="Calibri"/>
              <a:cs typeface="Calibri"/>
            </a:endParaRPr>
          </a:p>
          <a:p>
            <a:pPr marL="353060" marR="5080" indent="-340360" algn="just">
              <a:lnSpc>
                <a:spcPts val="2590"/>
              </a:lnSpc>
              <a:spcBef>
                <a:spcPts val="615"/>
              </a:spcBef>
              <a:buChar char="•"/>
              <a:tabLst>
                <a:tab pos="355600" algn="l"/>
              </a:tabLst>
            </a:pPr>
            <a:r>
              <a:rPr sz="2400" spc="-345" dirty="0">
                <a:latin typeface="Calibri"/>
                <a:cs typeface="Calibri"/>
              </a:rPr>
              <a:t>Se</a:t>
            </a:r>
            <a:r>
              <a:rPr sz="2400" spc="210" dirty="0">
                <a:latin typeface="Calibri"/>
                <a:cs typeface="Calibri"/>
              </a:rPr>
              <a:t> </a:t>
            </a:r>
            <a:r>
              <a:rPr sz="2400" spc="-190" dirty="0">
                <a:latin typeface="Calibri"/>
                <a:cs typeface="Calibri"/>
              </a:rPr>
              <a:t>emplean</a:t>
            </a:r>
            <a:r>
              <a:rPr sz="2400" spc="55" dirty="0">
                <a:latin typeface="Calibri"/>
                <a:cs typeface="Calibri"/>
              </a:rPr>
              <a:t> </a:t>
            </a:r>
            <a:r>
              <a:rPr sz="2400" spc="-240" dirty="0">
                <a:latin typeface="Calibri"/>
                <a:cs typeface="Calibri"/>
              </a:rPr>
              <a:t>para</a:t>
            </a:r>
            <a:r>
              <a:rPr sz="2400" spc="105" dirty="0">
                <a:latin typeface="Calibri"/>
                <a:cs typeface="Calibri"/>
              </a:rPr>
              <a:t> </a:t>
            </a:r>
            <a:r>
              <a:rPr sz="2400" spc="-190" dirty="0">
                <a:latin typeface="Calibri"/>
                <a:cs typeface="Calibri"/>
              </a:rPr>
              <a:t>estudiar</a:t>
            </a:r>
            <a:r>
              <a:rPr sz="2400" spc="65" dirty="0">
                <a:latin typeface="Calibri"/>
                <a:cs typeface="Calibri"/>
              </a:rPr>
              <a:t> </a:t>
            </a:r>
            <a:r>
              <a:rPr sz="2400" spc="-185" dirty="0">
                <a:latin typeface="Calibri"/>
                <a:cs typeface="Calibri"/>
              </a:rPr>
              <a:t>múltiples</a:t>
            </a:r>
            <a:r>
              <a:rPr sz="2400" spc="135" dirty="0">
                <a:latin typeface="Calibri"/>
                <a:cs typeface="Calibri"/>
              </a:rPr>
              <a:t> </a:t>
            </a:r>
            <a:r>
              <a:rPr sz="2400" spc="-135" dirty="0">
                <a:latin typeface="Calibri"/>
                <a:cs typeface="Calibri"/>
              </a:rPr>
              <a:t>parámetros, 	</a:t>
            </a:r>
            <a:r>
              <a:rPr sz="2400" spc="-185" dirty="0">
                <a:latin typeface="Calibri"/>
                <a:cs typeface="Calibri"/>
              </a:rPr>
              <a:t>incluyendo</a:t>
            </a:r>
            <a:r>
              <a:rPr sz="2400" spc="50" dirty="0">
                <a:latin typeface="Calibri"/>
                <a:cs typeface="Calibri"/>
              </a:rPr>
              <a:t> </a:t>
            </a:r>
            <a:r>
              <a:rPr sz="2400" spc="-340" dirty="0">
                <a:latin typeface="Calibri"/>
                <a:cs typeface="Calibri"/>
              </a:rPr>
              <a:t>la</a:t>
            </a:r>
            <a:r>
              <a:rPr sz="2400" spc="204" dirty="0">
                <a:latin typeface="Calibri"/>
                <a:cs typeface="Calibri"/>
              </a:rPr>
              <a:t> </a:t>
            </a:r>
            <a:r>
              <a:rPr sz="2400" spc="-195" dirty="0">
                <a:latin typeface="Calibri"/>
                <a:cs typeface="Calibri"/>
              </a:rPr>
              <a:t>calidad</a:t>
            </a:r>
            <a:r>
              <a:rPr sz="2400" spc="60" dirty="0">
                <a:latin typeface="Calibri"/>
                <a:cs typeface="Calibri"/>
              </a:rPr>
              <a:t> </a:t>
            </a:r>
            <a:r>
              <a:rPr sz="2400" spc="-254" dirty="0">
                <a:latin typeface="Calibri"/>
                <a:cs typeface="Calibri"/>
              </a:rPr>
              <a:t>del</a:t>
            </a:r>
            <a:r>
              <a:rPr sz="2400" spc="120" dirty="0">
                <a:latin typeface="Calibri"/>
                <a:cs typeface="Calibri"/>
              </a:rPr>
              <a:t> </a:t>
            </a:r>
            <a:r>
              <a:rPr sz="2400" spc="-220" dirty="0">
                <a:latin typeface="Calibri"/>
                <a:cs typeface="Calibri"/>
              </a:rPr>
              <a:t>aire,</a:t>
            </a:r>
            <a:r>
              <a:rPr sz="2400" spc="120" dirty="0">
                <a:latin typeface="Calibri"/>
                <a:cs typeface="Calibri"/>
              </a:rPr>
              <a:t> </a:t>
            </a:r>
            <a:r>
              <a:rPr sz="2400" spc="-340" dirty="0">
                <a:latin typeface="Calibri"/>
                <a:cs typeface="Calibri"/>
              </a:rPr>
              <a:t>el</a:t>
            </a:r>
            <a:r>
              <a:rPr sz="2400" spc="204" dirty="0">
                <a:latin typeface="Calibri"/>
                <a:cs typeface="Calibri"/>
              </a:rPr>
              <a:t> </a:t>
            </a:r>
            <a:r>
              <a:rPr sz="2400" spc="-250" dirty="0">
                <a:latin typeface="Calibri"/>
                <a:cs typeface="Calibri"/>
              </a:rPr>
              <a:t>uso</a:t>
            </a:r>
            <a:r>
              <a:rPr sz="2400" spc="145" dirty="0">
                <a:latin typeface="Calibri"/>
                <a:cs typeface="Calibri"/>
              </a:rPr>
              <a:t> </a:t>
            </a:r>
            <a:r>
              <a:rPr sz="2400" spc="-254" dirty="0">
                <a:latin typeface="Calibri"/>
                <a:cs typeface="Calibri"/>
              </a:rPr>
              <a:t>del</a:t>
            </a:r>
            <a:r>
              <a:rPr sz="2400" spc="120" dirty="0">
                <a:latin typeface="Calibri"/>
                <a:cs typeface="Calibri"/>
              </a:rPr>
              <a:t> </a:t>
            </a:r>
            <a:r>
              <a:rPr sz="2400" spc="-204" dirty="0">
                <a:latin typeface="Calibri"/>
                <a:cs typeface="Calibri"/>
              </a:rPr>
              <a:t>suelo,</a:t>
            </a:r>
            <a:r>
              <a:rPr sz="2400" spc="18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la 	</a:t>
            </a:r>
            <a:r>
              <a:rPr sz="2400" spc="-150" dirty="0">
                <a:latin typeface="Calibri"/>
                <a:cs typeface="Calibri"/>
              </a:rPr>
              <a:t>calidad</a:t>
            </a:r>
            <a:r>
              <a:rPr sz="2400" spc="-254" dirty="0">
                <a:latin typeface="Calibri"/>
                <a:cs typeface="Calibri"/>
              </a:rPr>
              <a:t> </a:t>
            </a:r>
            <a:r>
              <a:rPr sz="2400" spc="-120" dirty="0">
                <a:latin typeface="Calibri"/>
                <a:cs typeface="Calibri"/>
              </a:rPr>
              <a:t>del</a:t>
            </a:r>
            <a:r>
              <a:rPr sz="2400" spc="-270" dirty="0">
                <a:latin typeface="Calibri"/>
                <a:cs typeface="Calibri"/>
              </a:rPr>
              <a:t> </a:t>
            </a:r>
            <a:r>
              <a:rPr sz="2400" spc="-140" dirty="0">
                <a:latin typeface="Calibri"/>
                <a:cs typeface="Calibri"/>
              </a:rPr>
              <a:t>agua,</a:t>
            </a:r>
            <a:r>
              <a:rPr sz="2400" spc="-254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y</a:t>
            </a:r>
            <a:r>
              <a:rPr sz="2400" spc="-285" dirty="0">
                <a:latin typeface="Calibri"/>
                <a:cs typeface="Calibri"/>
              </a:rPr>
              <a:t> </a:t>
            </a:r>
            <a:r>
              <a:rPr sz="2400" spc="-85" dirty="0">
                <a:latin typeface="Calibri"/>
                <a:cs typeface="Calibri"/>
              </a:rPr>
              <a:t>la</a:t>
            </a:r>
            <a:r>
              <a:rPr sz="2400" spc="-280" dirty="0">
                <a:latin typeface="Calibri"/>
                <a:cs typeface="Calibri"/>
              </a:rPr>
              <a:t> </a:t>
            </a:r>
            <a:r>
              <a:rPr sz="2400" spc="-60" dirty="0">
                <a:latin typeface="Calibri"/>
                <a:cs typeface="Calibri"/>
              </a:rPr>
              <a:t>vegetación.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008178" y="6424485"/>
            <a:ext cx="153416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i="1" dirty="0">
                <a:latin typeface="Arial"/>
                <a:cs typeface="Arial"/>
              </a:rPr>
              <a:t>Fuente:Battelle</a:t>
            </a:r>
            <a:r>
              <a:rPr sz="1200" i="1" spc="-75" dirty="0">
                <a:latin typeface="Arial"/>
                <a:cs typeface="Arial"/>
              </a:rPr>
              <a:t> </a:t>
            </a:r>
            <a:r>
              <a:rPr sz="1200" i="1" spc="-10" dirty="0">
                <a:latin typeface="Arial"/>
                <a:cs typeface="Arial"/>
              </a:rPr>
              <a:t>(2009)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8600" y="1676400"/>
            <a:ext cx="3849966" cy="3888562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522" y="83819"/>
            <a:ext cx="5158740" cy="1118870"/>
            <a:chOff x="1522" y="83819"/>
            <a:chExt cx="5158740" cy="111887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22" y="83819"/>
              <a:ext cx="2156459" cy="1118615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89532" y="83819"/>
              <a:ext cx="1246619" cy="111861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174747" y="83819"/>
              <a:ext cx="1892807" cy="1118615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500625" y="83819"/>
              <a:ext cx="1659625" cy="1118615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73133" y="198977"/>
            <a:ext cx="466852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165" dirty="0"/>
              <a:t>Satélites</a:t>
            </a:r>
            <a:r>
              <a:rPr sz="4000" spc="-275" dirty="0"/>
              <a:t> </a:t>
            </a:r>
            <a:r>
              <a:rPr sz="4000" spc="-100" dirty="0"/>
              <a:t>de</a:t>
            </a:r>
            <a:r>
              <a:rPr sz="4000" spc="-280" dirty="0"/>
              <a:t> </a:t>
            </a:r>
            <a:r>
              <a:rPr sz="4000" spc="-150" dirty="0"/>
              <a:t>Órbita</a:t>
            </a:r>
            <a:r>
              <a:rPr sz="4000" spc="-280" dirty="0"/>
              <a:t> </a:t>
            </a:r>
            <a:r>
              <a:rPr sz="4000" spc="-80" dirty="0"/>
              <a:t>Polar</a:t>
            </a:r>
            <a:endParaRPr sz="4000"/>
          </a:p>
        </p:txBody>
      </p:sp>
      <p:sp>
        <p:nvSpPr>
          <p:cNvPr id="9" name="object 9"/>
          <p:cNvSpPr txBox="1"/>
          <p:nvPr/>
        </p:nvSpPr>
        <p:spPr>
          <a:xfrm>
            <a:off x="4498340" y="1520815"/>
            <a:ext cx="3350895" cy="3855085"/>
          </a:xfrm>
          <a:prstGeom prst="rect">
            <a:avLst/>
          </a:prstGeom>
        </p:spPr>
        <p:txBody>
          <a:bodyPr vert="horz" wrap="square" lIns="0" tIns="5905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465"/>
              </a:spcBef>
              <a:buChar char="•"/>
              <a:tabLst>
                <a:tab pos="355600" algn="l"/>
              </a:tabLst>
            </a:pPr>
            <a:r>
              <a:rPr sz="2800" spc="-10" dirty="0">
                <a:solidFill>
                  <a:srgbClr val="3333CC"/>
                </a:solidFill>
                <a:latin typeface="Calibri"/>
                <a:cs typeface="Calibri"/>
              </a:rPr>
              <a:t>Terra</a:t>
            </a:r>
            <a:endParaRPr sz="2800">
              <a:latin typeface="Calibri"/>
              <a:cs typeface="Calibri"/>
            </a:endParaRPr>
          </a:p>
          <a:p>
            <a:pPr marL="756285" lvl="1" indent="-286385">
              <a:lnSpc>
                <a:spcPct val="100000"/>
              </a:lnSpc>
              <a:spcBef>
                <a:spcPts val="315"/>
              </a:spcBef>
              <a:buChar char="–"/>
              <a:tabLst>
                <a:tab pos="756285" algn="l"/>
              </a:tabLst>
            </a:pPr>
            <a:r>
              <a:rPr sz="2400" spc="-155" dirty="0">
                <a:latin typeface="Calibri"/>
                <a:cs typeface="Calibri"/>
              </a:rPr>
              <a:t>Launched</a:t>
            </a:r>
            <a:r>
              <a:rPr sz="2400" spc="-229" dirty="0">
                <a:latin typeface="Calibri"/>
                <a:cs typeface="Calibri"/>
              </a:rPr>
              <a:t> </a:t>
            </a:r>
            <a:r>
              <a:rPr sz="2400" spc="-90" dirty="0">
                <a:latin typeface="Calibri"/>
                <a:cs typeface="Calibri"/>
              </a:rPr>
              <a:t>in</a:t>
            </a:r>
            <a:r>
              <a:rPr sz="2400" spc="-28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1999</a:t>
            </a:r>
            <a:endParaRPr sz="2400">
              <a:latin typeface="Calibri"/>
              <a:cs typeface="Calibri"/>
            </a:endParaRPr>
          </a:p>
          <a:p>
            <a:pPr marL="756285" lvl="1" indent="-286385">
              <a:lnSpc>
                <a:spcPct val="100000"/>
              </a:lnSpc>
              <a:spcBef>
                <a:spcPts val="290"/>
              </a:spcBef>
              <a:buChar char="–"/>
              <a:tabLst>
                <a:tab pos="756285" algn="l"/>
              </a:tabLst>
            </a:pPr>
            <a:r>
              <a:rPr sz="2400" spc="-130" dirty="0">
                <a:latin typeface="Calibri"/>
                <a:cs typeface="Calibri"/>
              </a:rPr>
              <a:t>10:30</a:t>
            </a:r>
            <a:r>
              <a:rPr sz="2400" spc="-290" dirty="0">
                <a:latin typeface="Calibri"/>
                <a:cs typeface="Calibri"/>
              </a:rPr>
              <a:t> </a:t>
            </a:r>
            <a:r>
              <a:rPr sz="2400" spc="-85" dirty="0">
                <a:latin typeface="Calibri"/>
                <a:cs typeface="Calibri"/>
              </a:rPr>
              <a:t>AM</a:t>
            </a:r>
            <a:r>
              <a:rPr sz="2400" spc="-305" dirty="0">
                <a:latin typeface="Calibri"/>
                <a:cs typeface="Calibri"/>
              </a:rPr>
              <a:t> </a:t>
            </a:r>
            <a:r>
              <a:rPr sz="2400" spc="-130" dirty="0">
                <a:latin typeface="Calibri"/>
                <a:cs typeface="Calibri"/>
              </a:rPr>
              <a:t>local</a:t>
            </a:r>
            <a:r>
              <a:rPr sz="2400" spc="-280" dirty="0">
                <a:latin typeface="Calibri"/>
                <a:cs typeface="Calibri"/>
              </a:rPr>
              <a:t> </a:t>
            </a:r>
            <a:r>
              <a:rPr sz="2400" spc="-135" dirty="0">
                <a:latin typeface="Calibri"/>
                <a:cs typeface="Calibri"/>
              </a:rPr>
              <a:t>overpass</a:t>
            </a:r>
            <a:endParaRPr sz="24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305"/>
              </a:spcBef>
              <a:buChar char="•"/>
              <a:tabLst>
                <a:tab pos="355600" algn="l"/>
              </a:tabLst>
            </a:pPr>
            <a:r>
              <a:rPr sz="2800" spc="-20" dirty="0">
                <a:solidFill>
                  <a:srgbClr val="CC0000"/>
                </a:solidFill>
                <a:latin typeface="Calibri"/>
                <a:cs typeface="Calibri"/>
              </a:rPr>
              <a:t>Aqua</a:t>
            </a:r>
            <a:endParaRPr sz="2800">
              <a:latin typeface="Calibri"/>
              <a:cs typeface="Calibri"/>
            </a:endParaRPr>
          </a:p>
          <a:p>
            <a:pPr marL="756285" lvl="1" indent="-286385">
              <a:lnSpc>
                <a:spcPct val="100000"/>
              </a:lnSpc>
              <a:spcBef>
                <a:spcPts val="315"/>
              </a:spcBef>
              <a:buChar char="–"/>
              <a:tabLst>
                <a:tab pos="756285" algn="l"/>
              </a:tabLst>
            </a:pPr>
            <a:r>
              <a:rPr sz="2400" spc="-155" dirty="0">
                <a:latin typeface="Calibri"/>
                <a:cs typeface="Calibri"/>
              </a:rPr>
              <a:t>Launched</a:t>
            </a:r>
            <a:r>
              <a:rPr sz="2400" spc="-229" dirty="0">
                <a:latin typeface="Calibri"/>
                <a:cs typeface="Calibri"/>
              </a:rPr>
              <a:t> </a:t>
            </a:r>
            <a:r>
              <a:rPr sz="2400" spc="-90" dirty="0">
                <a:latin typeface="Calibri"/>
                <a:cs typeface="Calibri"/>
              </a:rPr>
              <a:t>in</a:t>
            </a:r>
            <a:r>
              <a:rPr sz="2400" spc="-28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2002</a:t>
            </a:r>
            <a:endParaRPr sz="2400">
              <a:latin typeface="Calibri"/>
              <a:cs typeface="Calibri"/>
            </a:endParaRPr>
          </a:p>
          <a:p>
            <a:pPr marL="756285" lvl="1" indent="-286385">
              <a:lnSpc>
                <a:spcPct val="100000"/>
              </a:lnSpc>
              <a:spcBef>
                <a:spcPts val="290"/>
              </a:spcBef>
              <a:buChar char="–"/>
              <a:tabLst>
                <a:tab pos="756285" algn="l"/>
              </a:tabLst>
            </a:pPr>
            <a:r>
              <a:rPr sz="2400" spc="-120" dirty="0">
                <a:latin typeface="Calibri"/>
                <a:cs typeface="Calibri"/>
              </a:rPr>
              <a:t>1:30</a:t>
            </a:r>
            <a:r>
              <a:rPr sz="2400" spc="-280" dirty="0">
                <a:latin typeface="Calibri"/>
                <a:cs typeface="Calibri"/>
              </a:rPr>
              <a:t> </a:t>
            </a:r>
            <a:r>
              <a:rPr sz="2400" spc="-90" dirty="0">
                <a:latin typeface="Calibri"/>
                <a:cs typeface="Calibri"/>
              </a:rPr>
              <a:t>PM</a:t>
            </a:r>
            <a:r>
              <a:rPr sz="2400" spc="-285" dirty="0">
                <a:latin typeface="Calibri"/>
                <a:cs typeface="Calibri"/>
              </a:rPr>
              <a:t> </a:t>
            </a:r>
            <a:r>
              <a:rPr sz="2400" spc="-140" dirty="0">
                <a:latin typeface="Calibri"/>
                <a:cs typeface="Calibri"/>
              </a:rPr>
              <a:t>local</a:t>
            </a:r>
            <a:r>
              <a:rPr sz="2400" spc="-275" dirty="0">
                <a:latin typeface="Calibri"/>
                <a:cs typeface="Calibri"/>
              </a:rPr>
              <a:t> </a:t>
            </a:r>
            <a:r>
              <a:rPr sz="2400" spc="-30" dirty="0">
                <a:latin typeface="Calibri"/>
                <a:cs typeface="Calibri"/>
              </a:rPr>
              <a:t>overpass</a:t>
            </a:r>
            <a:endParaRPr sz="24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309"/>
              </a:spcBef>
              <a:buChar char="•"/>
              <a:tabLst>
                <a:tab pos="355600" algn="l"/>
              </a:tabLst>
            </a:pPr>
            <a:r>
              <a:rPr sz="2800" spc="-20" dirty="0">
                <a:solidFill>
                  <a:srgbClr val="009900"/>
                </a:solidFill>
                <a:latin typeface="Calibri"/>
                <a:cs typeface="Calibri"/>
              </a:rPr>
              <a:t>Aura</a:t>
            </a:r>
            <a:endParaRPr sz="2800">
              <a:latin typeface="Calibri"/>
              <a:cs typeface="Calibri"/>
            </a:endParaRPr>
          </a:p>
          <a:p>
            <a:pPr marL="756285" lvl="1" indent="-286385">
              <a:lnSpc>
                <a:spcPct val="100000"/>
              </a:lnSpc>
              <a:spcBef>
                <a:spcPts val="315"/>
              </a:spcBef>
              <a:buChar char="–"/>
              <a:tabLst>
                <a:tab pos="756285" algn="l"/>
              </a:tabLst>
            </a:pPr>
            <a:r>
              <a:rPr sz="2400" spc="-155" dirty="0">
                <a:latin typeface="Calibri"/>
                <a:cs typeface="Calibri"/>
              </a:rPr>
              <a:t>Launched</a:t>
            </a:r>
            <a:r>
              <a:rPr sz="2400" spc="-229" dirty="0">
                <a:latin typeface="Calibri"/>
                <a:cs typeface="Calibri"/>
              </a:rPr>
              <a:t> </a:t>
            </a:r>
            <a:r>
              <a:rPr sz="2400" spc="-90" dirty="0">
                <a:latin typeface="Calibri"/>
                <a:cs typeface="Calibri"/>
              </a:rPr>
              <a:t>in</a:t>
            </a:r>
            <a:r>
              <a:rPr sz="2400" spc="-28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2004</a:t>
            </a:r>
            <a:endParaRPr sz="2400">
              <a:latin typeface="Calibri"/>
              <a:cs typeface="Calibri"/>
            </a:endParaRPr>
          </a:p>
          <a:p>
            <a:pPr marL="756285" lvl="1" indent="-286385">
              <a:lnSpc>
                <a:spcPct val="100000"/>
              </a:lnSpc>
              <a:spcBef>
                <a:spcPts val="285"/>
              </a:spcBef>
              <a:buChar char="–"/>
              <a:tabLst>
                <a:tab pos="756285" algn="l"/>
              </a:tabLst>
            </a:pPr>
            <a:r>
              <a:rPr sz="2400" spc="-120" dirty="0">
                <a:latin typeface="Calibri"/>
                <a:cs typeface="Calibri"/>
              </a:rPr>
              <a:t>1:30</a:t>
            </a:r>
            <a:r>
              <a:rPr sz="2400" spc="-280" dirty="0">
                <a:latin typeface="Calibri"/>
                <a:cs typeface="Calibri"/>
              </a:rPr>
              <a:t> </a:t>
            </a:r>
            <a:r>
              <a:rPr sz="2400" spc="-90" dirty="0">
                <a:latin typeface="Calibri"/>
                <a:cs typeface="Calibri"/>
              </a:rPr>
              <a:t>PM</a:t>
            </a:r>
            <a:r>
              <a:rPr sz="2400" spc="-285" dirty="0">
                <a:latin typeface="Calibri"/>
                <a:cs typeface="Calibri"/>
              </a:rPr>
              <a:t> </a:t>
            </a:r>
            <a:r>
              <a:rPr sz="2400" spc="-140" dirty="0">
                <a:latin typeface="Calibri"/>
                <a:cs typeface="Calibri"/>
              </a:rPr>
              <a:t>local</a:t>
            </a:r>
            <a:r>
              <a:rPr sz="2400" spc="-275" dirty="0">
                <a:latin typeface="Calibri"/>
                <a:cs typeface="Calibri"/>
              </a:rPr>
              <a:t> </a:t>
            </a:r>
            <a:r>
              <a:rPr sz="2400" spc="-30" dirty="0">
                <a:latin typeface="Calibri"/>
                <a:cs typeface="Calibri"/>
              </a:rPr>
              <a:t>overpass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008178" y="6424485"/>
            <a:ext cx="153416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i="1" dirty="0">
                <a:latin typeface="Arial"/>
                <a:cs typeface="Arial"/>
              </a:rPr>
              <a:t>Fuente:Battelle</a:t>
            </a:r>
            <a:r>
              <a:rPr sz="1200" i="1" spc="-75" dirty="0">
                <a:latin typeface="Arial"/>
                <a:cs typeface="Arial"/>
              </a:rPr>
              <a:t> </a:t>
            </a:r>
            <a:r>
              <a:rPr sz="1200" i="1" spc="-10" dirty="0">
                <a:latin typeface="Arial"/>
                <a:cs typeface="Arial"/>
              </a:rPr>
              <a:t>(2009)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523" y="28956"/>
            <a:ext cx="5737860" cy="1118870"/>
            <a:chOff x="1523" y="28956"/>
            <a:chExt cx="5737860" cy="111887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23" y="28956"/>
              <a:ext cx="2385059" cy="1118615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15082" y="28956"/>
              <a:ext cx="1248155" cy="1118615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01823" y="28956"/>
              <a:ext cx="2100071" cy="111861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931919" y="28956"/>
              <a:ext cx="1807463" cy="1118615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50177" y="143891"/>
            <a:ext cx="527113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160" dirty="0"/>
              <a:t>Imágenes</a:t>
            </a:r>
            <a:r>
              <a:rPr sz="4000" spc="-290" dirty="0"/>
              <a:t> </a:t>
            </a:r>
            <a:r>
              <a:rPr sz="4000" spc="-100" dirty="0"/>
              <a:t>de</a:t>
            </a:r>
            <a:r>
              <a:rPr sz="4000" spc="-245" dirty="0"/>
              <a:t> </a:t>
            </a:r>
            <a:r>
              <a:rPr sz="4000" spc="-170" dirty="0"/>
              <a:t>Satélite</a:t>
            </a:r>
            <a:r>
              <a:rPr sz="4000" spc="-265" dirty="0"/>
              <a:t> </a:t>
            </a:r>
            <a:r>
              <a:rPr sz="4000" spc="-55" dirty="0"/>
              <a:t>Radar</a:t>
            </a:r>
            <a:endParaRPr sz="4000"/>
          </a:p>
        </p:txBody>
      </p:sp>
      <p:sp>
        <p:nvSpPr>
          <p:cNvPr id="8" name="object 8"/>
          <p:cNvSpPr txBox="1"/>
          <p:nvPr/>
        </p:nvSpPr>
        <p:spPr>
          <a:xfrm>
            <a:off x="507365" y="1084999"/>
            <a:ext cx="7929245" cy="4688840"/>
          </a:xfrm>
          <a:prstGeom prst="rect">
            <a:avLst/>
          </a:prstGeom>
        </p:spPr>
        <p:txBody>
          <a:bodyPr vert="horz" wrap="square" lIns="0" tIns="1498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80"/>
              </a:spcBef>
            </a:pPr>
            <a:r>
              <a:rPr sz="3200" spc="-165" dirty="0">
                <a:latin typeface="Calibri"/>
                <a:cs typeface="Calibri"/>
              </a:rPr>
              <a:t>Sistema</a:t>
            </a:r>
            <a:r>
              <a:rPr sz="3200" spc="-204" dirty="0">
                <a:latin typeface="Calibri"/>
                <a:cs typeface="Calibri"/>
              </a:rPr>
              <a:t> </a:t>
            </a:r>
            <a:r>
              <a:rPr sz="3200" spc="-95" dirty="0">
                <a:latin typeface="Calibri"/>
                <a:cs typeface="Calibri"/>
              </a:rPr>
              <a:t>de</a:t>
            </a:r>
            <a:r>
              <a:rPr sz="3200" spc="-270" dirty="0">
                <a:latin typeface="Calibri"/>
                <a:cs typeface="Calibri"/>
              </a:rPr>
              <a:t> </a:t>
            </a:r>
            <a:r>
              <a:rPr sz="3200" b="1" i="1" spc="-155" dirty="0">
                <a:latin typeface="Calibri"/>
                <a:cs typeface="Calibri"/>
              </a:rPr>
              <a:t>percepción</a:t>
            </a:r>
            <a:r>
              <a:rPr sz="3200" b="1" i="1" spc="-229" dirty="0">
                <a:latin typeface="Calibri"/>
                <a:cs typeface="Calibri"/>
              </a:rPr>
              <a:t> </a:t>
            </a:r>
            <a:r>
              <a:rPr sz="3200" b="1" i="1" spc="-145" dirty="0">
                <a:latin typeface="Calibri"/>
                <a:cs typeface="Calibri"/>
              </a:rPr>
              <a:t>remota</a:t>
            </a:r>
            <a:r>
              <a:rPr sz="3200" b="1" i="1" spc="-254" dirty="0">
                <a:latin typeface="Calibri"/>
                <a:cs typeface="Calibri"/>
              </a:rPr>
              <a:t> </a:t>
            </a:r>
            <a:r>
              <a:rPr sz="3200" b="1" i="1" spc="-10" dirty="0">
                <a:latin typeface="Calibri"/>
                <a:cs typeface="Calibri"/>
              </a:rPr>
              <a:t>activo</a:t>
            </a:r>
            <a:endParaRPr sz="3200" dirty="0">
              <a:latin typeface="Calibri"/>
              <a:cs typeface="Calibri"/>
            </a:endParaRPr>
          </a:p>
          <a:p>
            <a:pPr marL="12700" marR="1240790">
              <a:lnSpc>
                <a:spcPct val="100000"/>
              </a:lnSpc>
              <a:spcBef>
                <a:spcPts val="1080"/>
              </a:spcBef>
            </a:pPr>
            <a:r>
              <a:rPr sz="3200" spc="-140" dirty="0">
                <a:latin typeface="Calibri"/>
                <a:cs typeface="Calibri"/>
              </a:rPr>
              <a:t>Radar</a:t>
            </a:r>
            <a:r>
              <a:rPr sz="3200" spc="-240" dirty="0">
                <a:latin typeface="Calibri"/>
                <a:cs typeface="Calibri"/>
              </a:rPr>
              <a:t> </a:t>
            </a:r>
            <a:r>
              <a:rPr sz="3200" spc="-80" dirty="0">
                <a:latin typeface="Calibri"/>
                <a:cs typeface="Calibri"/>
              </a:rPr>
              <a:t>es</a:t>
            </a:r>
            <a:r>
              <a:rPr sz="3200" spc="-280" dirty="0">
                <a:latin typeface="Calibri"/>
                <a:cs typeface="Calibri"/>
              </a:rPr>
              <a:t> </a:t>
            </a:r>
            <a:r>
              <a:rPr sz="3200" spc="-90" dirty="0">
                <a:latin typeface="Calibri"/>
                <a:cs typeface="Calibri"/>
              </a:rPr>
              <a:t>el</a:t>
            </a:r>
            <a:r>
              <a:rPr sz="3200" spc="-270" dirty="0">
                <a:latin typeface="Calibri"/>
                <a:cs typeface="Calibri"/>
              </a:rPr>
              <a:t> </a:t>
            </a:r>
            <a:r>
              <a:rPr sz="3200" spc="-160" dirty="0">
                <a:latin typeface="Calibri"/>
                <a:cs typeface="Calibri"/>
              </a:rPr>
              <a:t>acrónimo</a:t>
            </a:r>
            <a:r>
              <a:rPr sz="3200" spc="-225" dirty="0">
                <a:latin typeface="Calibri"/>
                <a:cs typeface="Calibri"/>
              </a:rPr>
              <a:t> </a:t>
            </a:r>
            <a:r>
              <a:rPr sz="3200" spc="-95" dirty="0">
                <a:latin typeface="Calibri"/>
                <a:cs typeface="Calibri"/>
              </a:rPr>
              <a:t>en</a:t>
            </a:r>
            <a:r>
              <a:rPr sz="3200" spc="-270" dirty="0">
                <a:latin typeface="Calibri"/>
                <a:cs typeface="Calibri"/>
              </a:rPr>
              <a:t> </a:t>
            </a:r>
            <a:r>
              <a:rPr sz="3200" spc="-150" dirty="0">
                <a:latin typeface="Calibri"/>
                <a:cs typeface="Calibri"/>
              </a:rPr>
              <a:t>ingles</a:t>
            </a:r>
            <a:r>
              <a:rPr sz="3200" spc="-245" dirty="0">
                <a:latin typeface="Calibri"/>
                <a:cs typeface="Calibri"/>
              </a:rPr>
              <a:t> </a:t>
            </a:r>
            <a:r>
              <a:rPr sz="3200" spc="-95" dirty="0">
                <a:latin typeface="Calibri"/>
                <a:cs typeface="Calibri"/>
              </a:rPr>
              <a:t>de</a:t>
            </a:r>
            <a:r>
              <a:rPr sz="3200" spc="-265" dirty="0">
                <a:latin typeface="Calibri"/>
                <a:cs typeface="Calibri"/>
              </a:rPr>
              <a:t> </a:t>
            </a:r>
            <a:r>
              <a:rPr sz="3200" spc="-160" dirty="0">
                <a:latin typeface="Calibri"/>
                <a:cs typeface="Calibri"/>
              </a:rPr>
              <a:t>detección</a:t>
            </a:r>
            <a:r>
              <a:rPr sz="3200" spc="-225" dirty="0">
                <a:latin typeface="Calibri"/>
                <a:cs typeface="Calibri"/>
              </a:rPr>
              <a:t> </a:t>
            </a:r>
            <a:r>
              <a:rPr sz="3200" spc="-50" dirty="0">
                <a:latin typeface="Calibri"/>
                <a:cs typeface="Calibri"/>
              </a:rPr>
              <a:t>y </a:t>
            </a:r>
            <a:r>
              <a:rPr sz="3200" spc="-165" dirty="0">
                <a:latin typeface="Calibri"/>
                <a:cs typeface="Calibri"/>
              </a:rPr>
              <a:t>localización</a:t>
            </a:r>
            <a:r>
              <a:rPr sz="3200" spc="-185" dirty="0">
                <a:latin typeface="Calibri"/>
                <a:cs typeface="Calibri"/>
              </a:rPr>
              <a:t> </a:t>
            </a:r>
            <a:r>
              <a:rPr sz="3200" spc="-120" dirty="0">
                <a:latin typeface="Calibri"/>
                <a:cs typeface="Calibri"/>
              </a:rPr>
              <a:t>por</a:t>
            </a:r>
            <a:r>
              <a:rPr sz="3200" spc="-22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radio.</a:t>
            </a:r>
            <a:endParaRPr sz="3200" dirty="0">
              <a:latin typeface="Calibri"/>
              <a:cs typeface="Calibri"/>
            </a:endParaRPr>
          </a:p>
          <a:p>
            <a:pPr marL="12700">
              <a:lnSpc>
                <a:spcPts val="3835"/>
              </a:lnSpc>
            </a:pPr>
            <a:r>
              <a:rPr sz="3200" spc="-150" dirty="0">
                <a:latin typeface="Calibri"/>
                <a:cs typeface="Calibri"/>
              </a:rPr>
              <a:t>Este</a:t>
            </a:r>
            <a:r>
              <a:rPr sz="3200" spc="-240" dirty="0">
                <a:latin typeface="Calibri"/>
                <a:cs typeface="Calibri"/>
              </a:rPr>
              <a:t> </a:t>
            </a:r>
            <a:r>
              <a:rPr sz="3200" spc="-165" dirty="0">
                <a:latin typeface="Calibri"/>
                <a:cs typeface="Calibri"/>
              </a:rPr>
              <a:t>sistema</a:t>
            </a:r>
            <a:r>
              <a:rPr sz="3200" spc="-200" dirty="0">
                <a:latin typeface="Calibri"/>
                <a:cs typeface="Calibri"/>
              </a:rPr>
              <a:t> </a:t>
            </a:r>
            <a:r>
              <a:rPr sz="3200" spc="-145" dirty="0">
                <a:latin typeface="Calibri"/>
                <a:cs typeface="Calibri"/>
              </a:rPr>
              <a:t>tiene</a:t>
            </a:r>
            <a:r>
              <a:rPr sz="3200" spc="-229" dirty="0">
                <a:latin typeface="Calibri"/>
                <a:cs typeface="Calibri"/>
              </a:rPr>
              <a:t> </a:t>
            </a:r>
            <a:r>
              <a:rPr sz="3200" spc="-135" dirty="0">
                <a:latin typeface="Calibri"/>
                <a:cs typeface="Calibri"/>
              </a:rPr>
              <a:t>tres</a:t>
            </a:r>
            <a:r>
              <a:rPr sz="3200" spc="-260" dirty="0">
                <a:latin typeface="Calibri"/>
                <a:cs typeface="Calibri"/>
              </a:rPr>
              <a:t> </a:t>
            </a:r>
            <a:r>
              <a:rPr sz="3200" spc="-155" dirty="0">
                <a:latin typeface="Calibri"/>
                <a:cs typeface="Calibri"/>
              </a:rPr>
              <a:t>funciones</a:t>
            </a:r>
            <a:r>
              <a:rPr sz="3200" spc="-210" dirty="0">
                <a:latin typeface="Calibri"/>
                <a:cs typeface="Calibri"/>
              </a:rPr>
              <a:t> </a:t>
            </a:r>
            <a:r>
              <a:rPr sz="3200" spc="-55" dirty="0">
                <a:latin typeface="Calibri"/>
                <a:cs typeface="Calibri"/>
              </a:rPr>
              <a:t>principales:</a:t>
            </a:r>
            <a:endParaRPr sz="3200" dirty="0">
              <a:latin typeface="Calibri"/>
              <a:cs typeface="Calibri"/>
            </a:endParaRPr>
          </a:p>
          <a:p>
            <a:pPr marL="612140" indent="-151130">
              <a:lnSpc>
                <a:spcPct val="100000"/>
              </a:lnSpc>
              <a:buSzPct val="96875"/>
              <a:buFont typeface="Arial"/>
              <a:buChar char="•"/>
              <a:tabLst>
                <a:tab pos="612140" algn="l"/>
              </a:tabLst>
            </a:pPr>
            <a:r>
              <a:rPr sz="3200" b="1" spc="-175" dirty="0">
                <a:latin typeface="Calibri"/>
                <a:cs typeface="Calibri"/>
              </a:rPr>
              <a:t>Transmitir</a:t>
            </a:r>
            <a:r>
              <a:rPr sz="3200" b="1" spc="-240" dirty="0">
                <a:latin typeface="Calibri"/>
                <a:cs typeface="Calibri"/>
              </a:rPr>
              <a:t> </a:t>
            </a:r>
            <a:r>
              <a:rPr sz="3200" spc="-140" dirty="0">
                <a:latin typeface="Calibri"/>
                <a:cs typeface="Calibri"/>
              </a:rPr>
              <a:t>señal</a:t>
            </a:r>
            <a:r>
              <a:rPr sz="3200" spc="-235" dirty="0">
                <a:latin typeface="Calibri"/>
                <a:cs typeface="Calibri"/>
              </a:rPr>
              <a:t> </a:t>
            </a:r>
            <a:r>
              <a:rPr sz="3200" spc="-95" dirty="0">
                <a:latin typeface="Calibri"/>
                <a:cs typeface="Calibri"/>
              </a:rPr>
              <a:t>de</a:t>
            </a:r>
            <a:r>
              <a:rPr sz="3200" spc="-260" dirty="0">
                <a:latin typeface="Calibri"/>
                <a:cs typeface="Calibri"/>
              </a:rPr>
              <a:t> </a:t>
            </a:r>
            <a:r>
              <a:rPr sz="3200" i="1" u="sng" spc="-16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microondas</a:t>
            </a:r>
            <a:r>
              <a:rPr sz="3200" i="1" spc="-204" dirty="0">
                <a:latin typeface="Calibri"/>
                <a:cs typeface="Calibri"/>
              </a:rPr>
              <a:t> </a:t>
            </a:r>
            <a:r>
              <a:rPr sz="3200" spc="-140" dirty="0">
                <a:latin typeface="Calibri"/>
                <a:cs typeface="Calibri"/>
              </a:rPr>
              <a:t>hacia</a:t>
            </a:r>
            <a:r>
              <a:rPr sz="3200" spc="-229" dirty="0">
                <a:latin typeface="Calibri"/>
                <a:cs typeface="Calibri"/>
              </a:rPr>
              <a:t> </a:t>
            </a:r>
            <a:r>
              <a:rPr sz="3200" spc="-130" dirty="0">
                <a:latin typeface="Calibri"/>
                <a:cs typeface="Calibri"/>
              </a:rPr>
              <a:t>una</a:t>
            </a:r>
            <a:r>
              <a:rPr sz="3200" spc="-235" dirty="0">
                <a:latin typeface="Calibri"/>
                <a:cs typeface="Calibri"/>
              </a:rPr>
              <a:t> </a:t>
            </a:r>
            <a:r>
              <a:rPr sz="3200" spc="-95" dirty="0">
                <a:latin typeface="Calibri"/>
                <a:cs typeface="Calibri"/>
              </a:rPr>
              <a:t>escena.</a:t>
            </a:r>
            <a:endParaRPr sz="3200" dirty="0">
              <a:latin typeface="Calibri"/>
              <a:cs typeface="Calibri"/>
            </a:endParaRPr>
          </a:p>
          <a:p>
            <a:pPr marL="469900" marR="26670" indent="-8255">
              <a:lnSpc>
                <a:spcPct val="100000"/>
              </a:lnSpc>
              <a:buSzPct val="96875"/>
              <a:buFont typeface="Arial"/>
              <a:buChar char="•"/>
              <a:tabLst>
                <a:tab pos="612775" algn="l"/>
              </a:tabLst>
            </a:pPr>
            <a:r>
              <a:rPr sz="3200" b="1" spc="-150" dirty="0">
                <a:latin typeface="Calibri"/>
                <a:cs typeface="Calibri"/>
              </a:rPr>
              <a:t>	Recibir</a:t>
            </a:r>
            <a:r>
              <a:rPr sz="3200" b="1" spc="-245" dirty="0">
                <a:latin typeface="Calibri"/>
                <a:cs typeface="Calibri"/>
              </a:rPr>
              <a:t> </a:t>
            </a:r>
            <a:r>
              <a:rPr sz="3200" spc="-100" dirty="0">
                <a:latin typeface="Calibri"/>
                <a:cs typeface="Calibri"/>
              </a:rPr>
              <a:t>la</a:t>
            </a:r>
            <a:r>
              <a:rPr sz="3200" spc="-245" dirty="0">
                <a:latin typeface="Calibri"/>
                <a:cs typeface="Calibri"/>
              </a:rPr>
              <a:t> </a:t>
            </a:r>
            <a:r>
              <a:rPr sz="3200" spc="-150" dirty="0">
                <a:latin typeface="Calibri"/>
                <a:cs typeface="Calibri"/>
              </a:rPr>
              <a:t>posición</a:t>
            </a:r>
            <a:r>
              <a:rPr sz="3200" spc="-215" dirty="0">
                <a:latin typeface="Calibri"/>
                <a:cs typeface="Calibri"/>
              </a:rPr>
              <a:t> </a:t>
            </a:r>
            <a:r>
              <a:rPr sz="3200" spc="-95" dirty="0">
                <a:latin typeface="Calibri"/>
                <a:cs typeface="Calibri"/>
              </a:rPr>
              <a:t>de</a:t>
            </a:r>
            <a:r>
              <a:rPr sz="3200" spc="-270" dirty="0">
                <a:latin typeface="Calibri"/>
                <a:cs typeface="Calibri"/>
              </a:rPr>
              <a:t> </a:t>
            </a:r>
            <a:r>
              <a:rPr sz="3200" spc="-100" dirty="0">
                <a:latin typeface="Calibri"/>
                <a:cs typeface="Calibri"/>
              </a:rPr>
              <a:t>la</a:t>
            </a:r>
            <a:r>
              <a:rPr sz="3200" spc="-245" dirty="0">
                <a:latin typeface="Calibri"/>
                <a:cs typeface="Calibri"/>
              </a:rPr>
              <a:t> </a:t>
            </a:r>
            <a:r>
              <a:rPr sz="3200" spc="-160" dirty="0">
                <a:latin typeface="Calibri"/>
                <a:cs typeface="Calibri"/>
              </a:rPr>
              <a:t>energía</a:t>
            </a:r>
            <a:r>
              <a:rPr sz="3200" spc="-235" dirty="0">
                <a:latin typeface="Calibri"/>
                <a:cs typeface="Calibri"/>
              </a:rPr>
              <a:t> </a:t>
            </a:r>
            <a:r>
              <a:rPr sz="3200" spc="-165" dirty="0">
                <a:latin typeface="Calibri"/>
                <a:cs typeface="Calibri"/>
              </a:rPr>
              <a:t>trasmitida,</a:t>
            </a:r>
            <a:r>
              <a:rPr sz="3200" spc="-204" dirty="0">
                <a:latin typeface="Calibri"/>
                <a:cs typeface="Calibri"/>
              </a:rPr>
              <a:t> </a:t>
            </a:r>
            <a:r>
              <a:rPr sz="3200" spc="-125" dirty="0">
                <a:latin typeface="Calibri"/>
                <a:cs typeface="Calibri"/>
              </a:rPr>
              <a:t>que</a:t>
            </a:r>
            <a:r>
              <a:rPr sz="3200" spc="-245" dirty="0">
                <a:latin typeface="Calibri"/>
                <a:cs typeface="Calibri"/>
              </a:rPr>
              <a:t> </a:t>
            </a:r>
            <a:r>
              <a:rPr sz="3200" spc="-25" dirty="0">
                <a:latin typeface="Calibri"/>
                <a:cs typeface="Calibri"/>
              </a:rPr>
              <a:t>se </a:t>
            </a:r>
            <a:r>
              <a:rPr sz="3200" spc="-155" dirty="0">
                <a:latin typeface="Calibri"/>
                <a:cs typeface="Calibri"/>
              </a:rPr>
              <a:t>refleja</a:t>
            </a:r>
            <a:r>
              <a:rPr sz="3200" spc="-265" dirty="0">
                <a:latin typeface="Calibri"/>
                <a:cs typeface="Calibri"/>
              </a:rPr>
              <a:t> </a:t>
            </a:r>
            <a:r>
              <a:rPr sz="3200" spc="-145" dirty="0">
                <a:latin typeface="Calibri"/>
                <a:cs typeface="Calibri"/>
              </a:rPr>
              <a:t>hacia</a:t>
            </a:r>
            <a:r>
              <a:rPr sz="3200" spc="-215" dirty="0">
                <a:latin typeface="Calibri"/>
                <a:cs typeface="Calibri"/>
              </a:rPr>
              <a:t> </a:t>
            </a:r>
            <a:r>
              <a:rPr sz="3200" spc="-90" dirty="0">
                <a:latin typeface="Calibri"/>
                <a:cs typeface="Calibri"/>
              </a:rPr>
              <a:t>el</a:t>
            </a:r>
            <a:r>
              <a:rPr sz="3200" spc="-280" dirty="0">
                <a:latin typeface="Calibri"/>
                <a:cs typeface="Calibri"/>
              </a:rPr>
              <a:t> </a:t>
            </a:r>
            <a:r>
              <a:rPr sz="3200" spc="-145" dirty="0">
                <a:latin typeface="Calibri"/>
                <a:cs typeface="Calibri"/>
              </a:rPr>
              <a:t>sensor</a:t>
            </a:r>
            <a:r>
              <a:rPr sz="3200" spc="-235" dirty="0">
                <a:latin typeface="Calibri"/>
                <a:cs typeface="Calibri"/>
              </a:rPr>
              <a:t> </a:t>
            </a:r>
            <a:r>
              <a:rPr sz="3200" spc="-145" dirty="0">
                <a:latin typeface="Calibri"/>
                <a:cs typeface="Calibri"/>
              </a:rPr>
              <a:t>desde</a:t>
            </a:r>
            <a:r>
              <a:rPr sz="3200" spc="-245" dirty="0">
                <a:latin typeface="Calibri"/>
                <a:cs typeface="Calibri"/>
              </a:rPr>
              <a:t> </a:t>
            </a:r>
            <a:r>
              <a:rPr sz="3200" spc="-100" dirty="0">
                <a:latin typeface="Calibri"/>
                <a:cs typeface="Calibri"/>
              </a:rPr>
              <a:t>la</a:t>
            </a:r>
            <a:r>
              <a:rPr sz="3200" spc="-245" dirty="0">
                <a:latin typeface="Calibri"/>
                <a:cs typeface="Calibri"/>
              </a:rPr>
              <a:t> </a:t>
            </a:r>
            <a:r>
              <a:rPr sz="3200" spc="-145" dirty="0">
                <a:latin typeface="Calibri"/>
                <a:cs typeface="Calibri"/>
              </a:rPr>
              <a:t>escena</a:t>
            </a:r>
            <a:r>
              <a:rPr sz="3200" spc="-245" dirty="0">
                <a:latin typeface="Calibri"/>
                <a:cs typeface="Calibri"/>
              </a:rPr>
              <a:t> </a:t>
            </a:r>
            <a:r>
              <a:rPr sz="3200" spc="-30" dirty="0">
                <a:latin typeface="Calibri"/>
                <a:cs typeface="Calibri"/>
              </a:rPr>
              <a:t>iluminada.</a:t>
            </a:r>
            <a:endParaRPr sz="3200" dirty="0">
              <a:latin typeface="Calibri"/>
              <a:cs typeface="Calibri"/>
            </a:endParaRPr>
          </a:p>
          <a:p>
            <a:pPr marL="469900" marR="683260" indent="-8255">
              <a:lnSpc>
                <a:spcPts val="3840"/>
              </a:lnSpc>
              <a:spcBef>
                <a:spcPts val="100"/>
              </a:spcBef>
              <a:buSzPct val="96875"/>
              <a:buFont typeface="Arial"/>
              <a:buChar char="•"/>
              <a:tabLst>
                <a:tab pos="612775" algn="l"/>
              </a:tabLst>
            </a:pPr>
            <a:r>
              <a:rPr sz="3200" b="1" spc="-150" dirty="0">
                <a:latin typeface="Calibri"/>
                <a:cs typeface="Calibri"/>
              </a:rPr>
              <a:t>	Observar</a:t>
            </a:r>
            <a:r>
              <a:rPr sz="3200" b="1" spc="-260" dirty="0">
                <a:latin typeface="Calibri"/>
                <a:cs typeface="Calibri"/>
              </a:rPr>
              <a:t> </a:t>
            </a:r>
            <a:r>
              <a:rPr sz="3200" spc="-100" dirty="0">
                <a:latin typeface="Calibri"/>
                <a:cs typeface="Calibri"/>
              </a:rPr>
              <a:t>la</a:t>
            </a:r>
            <a:r>
              <a:rPr sz="3200" spc="-245" dirty="0">
                <a:latin typeface="Calibri"/>
                <a:cs typeface="Calibri"/>
              </a:rPr>
              <a:t> </a:t>
            </a:r>
            <a:r>
              <a:rPr sz="3200" spc="-160" dirty="0">
                <a:latin typeface="Calibri"/>
                <a:cs typeface="Calibri"/>
              </a:rPr>
              <a:t>potencia</a:t>
            </a:r>
            <a:r>
              <a:rPr sz="3200" spc="-210" dirty="0">
                <a:latin typeface="Calibri"/>
                <a:cs typeface="Calibri"/>
              </a:rPr>
              <a:t> </a:t>
            </a:r>
            <a:r>
              <a:rPr sz="3200" spc="-95" dirty="0">
                <a:latin typeface="Calibri"/>
                <a:cs typeface="Calibri"/>
              </a:rPr>
              <a:t>de</a:t>
            </a:r>
            <a:r>
              <a:rPr sz="3200" spc="-265" dirty="0">
                <a:latin typeface="Calibri"/>
                <a:cs typeface="Calibri"/>
              </a:rPr>
              <a:t> </a:t>
            </a:r>
            <a:r>
              <a:rPr sz="3200" spc="-100" dirty="0">
                <a:latin typeface="Calibri"/>
                <a:cs typeface="Calibri"/>
              </a:rPr>
              <a:t>la</a:t>
            </a:r>
            <a:r>
              <a:rPr sz="3200" spc="-265" dirty="0">
                <a:latin typeface="Calibri"/>
                <a:cs typeface="Calibri"/>
              </a:rPr>
              <a:t> </a:t>
            </a:r>
            <a:r>
              <a:rPr sz="3200" spc="-145" dirty="0">
                <a:latin typeface="Calibri"/>
                <a:cs typeface="Calibri"/>
              </a:rPr>
              <a:t>señal</a:t>
            </a:r>
            <a:r>
              <a:rPr sz="3200" spc="-235" dirty="0">
                <a:latin typeface="Calibri"/>
                <a:cs typeface="Calibri"/>
              </a:rPr>
              <a:t> </a:t>
            </a:r>
            <a:r>
              <a:rPr sz="3200" spc="-160" dirty="0">
                <a:latin typeface="Calibri"/>
                <a:cs typeface="Calibri"/>
              </a:rPr>
              <a:t>reflejada</a:t>
            </a:r>
            <a:r>
              <a:rPr sz="3200" spc="-23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y</a:t>
            </a:r>
            <a:r>
              <a:rPr sz="3200" spc="-265" dirty="0">
                <a:latin typeface="Calibri"/>
                <a:cs typeface="Calibri"/>
              </a:rPr>
              <a:t> </a:t>
            </a:r>
            <a:r>
              <a:rPr sz="3200" spc="-25" dirty="0">
                <a:latin typeface="Calibri"/>
                <a:cs typeface="Calibri"/>
              </a:rPr>
              <a:t>el </a:t>
            </a:r>
            <a:r>
              <a:rPr sz="3200" spc="-155" dirty="0">
                <a:latin typeface="Calibri"/>
                <a:cs typeface="Calibri"/>
              </a:rPr>
              <a:t>tiempo</a:t>
            </a:r>
            <a:r>
              <a:rPr sz="3200" spc="-229" dirty="0">
                <a:latin typeface="Calibri"/>
                <a:cs typeface="Calibri"/>
              </a:rPr>
              <a:t> </a:t>
            </a:r>
            <a:r>
              <a:rPr sz="3200" spc="-95" dirty="0">
                <a:latin typeface="Calibri"/>
                <a:cs typeface="Calibri"/>
              </a:rPr>
              <a:t>en</a:t>
            </a:r>
            <a:r>
              <a:rPr sz="3200" spc="-275" dirty="0">
                <a:latin typeface="Calibri"/>
                <a:cs typeface="Calibri"/>
              </a:rPr>
              <a:t> </a:t>
            </a:r>
            <a:r>
              <a:rPr sz="3200" spc="-125" dirty="0">
                <a:latin typeface="Calibri"/>
                <a:cs typeface="Calibri"/>
              </a:rPr>
              <a:t>que</a:t>
            </a:r>
            <a:r>
              <a:rPr sz="3200" spc="-250" dirty="0">
                <a:latin typeface="Calibri"/>
                <a:cs typeface="Calibri"/>
              </a:rPr>
              <a:t> </a:t>
            </a:r>
            <a:r>
              <a:rPr sz="3200" spc="-100" dirty="0">
                <a:latin typeface="Calibri"/>
                <a:cs typeface="Calibri"/>
              </a:rPr>
              <a:t>la</a:t>
            </a:r>
            <a:r>
              <a:rPr sz="3200" spc="-270" dirty="0">
                <a:latin typeface="Calibri"/>
                <a:cs typeface="Calibri"/>
              </a:rPr>
              <a:t> </a:t>
            </a:r>
            <a:r>
              <a:rPr sz="3200" spc="-140" dirty="0">
                <a:latin typeface="Calibri"/>
                <a:cs typeface="Calibri"/>
              </a:rPr>
              <a:t>señal</a:t>
            </a:r>
            <a:r>
              <a:rPr sz="3200" spc="-240" dirty="0">
                <a:latin typeface="Calibri"/>
                <a:cs typeface="Calibri"/>
              </a:rPr>
              <a:t> </a:t>
            </a:r>
            <a:r>
              <a:rPr sz="3200" spc="-155" dirty="0">
                <a:latin typeface="Calibri"/>
                <a:cs typeface="Calibri"/>
              </a:rPr>
              <a:t>regresa</a:t>
            </a:r>
            <a:r>
              <a:rPr sz="3200" spc="-270" dirty="0">
                <a:latin typeface="Calibri"/>
                <a:cs typeface="Calibri"/>
              </a:rPr>
              <a:t> </a:t>
            </a:r>
            <a:r>
              <a:rPr sz="3200" spc="-95" dirty="0">
                <a:latin typeface="Calibri"/>
                <a:cs typeface="Calibri"/>
              </a:rPr>
              <a:t>al</a:t>
            </a:r>
            <a:r>
              <a:rPr sz="3200" spc="-260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sensor.</a:t>
            </a:r>
            <a:endParaRPr sz="3200" dirty="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507990" y="6240335"/>
            <a:ext cx="34842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i="1" dirty="0">
                <a:latin typeface="Arial"/>
                <a:cs typeface="Arial"/>
              </a:rPr>
              <a:t>Fuente:Centro</a:t>
            </a:r>
            <a:r>
              <a:rPr sz="1200" i="1" spc="-5" dirty="0">
                <a:latin typeface="Arial"/>
                <a:cs typeface="Arial"/>
              </a:rPr>
              <a:t> </a:t>
            </a:r>
            <a:r>
              <a:rPr sz="1200" i="1" spc="-10" dirty="0">
                <a:latin typeface="Arial"/>
                <a:cs typeface="Arial"/>
              </a:rPr>
              <a:t>Canadiense</a:t>
            </a:r>
            <a:r>
              <a:rPr sz="1200" i="1" spc="-45" dirty="0">
                <a:latin typeface="Arial"/>
                <a:cs typeface="Arial"/>
              </a:rPr>
              <a:t> </a:t>
            </a:r>
            <a:r>
              <a:rPr sz="1200" i="1" dirty="0">
                <a:latin typeface="Arial"/>
                <a:cs typeface="Arial"/>
              </a:rPr>
              <a:t>de Percepción</a:t>
            </a:r>
            <a:r>
              <a:rPr sz="1200" i="1" spc="-5" dirty="0">
                <a:latin typeface="Arial"/>
                <a:cs typeface="Arial"/>
              </a:rPr>
              <a:t> </a:t>
            </a:r>
            <a:r>
              <a:rPr sz="1200" i="1" spc="-10" dirty="0">
                <a:latin typeface="Arial"/>
                <a:cs typeface="Arial"/>
              </a:rPr>
              <a:t>Remota, </a:t>
            </a:r>
            <a:r>
              <a:rPr sz="1200" i="1" dirty="0">
                <a:latin typeface="Arial"/>
                <a:cs typeface="Arial"/>
              </a:rPr>
              <a:t>Ministerio</a:t>
            </a:r>
            <a:r>
              <a:rPr sz="1200" i="1" spc="-35" dirty="0">
                <a:latin typeface="Arial"/>
                <a:cs typeface="Arial"/>
              </a:rPr>
              <a:t> </a:t>
            </a:r>
            <a:r>
              <a:rPr sz="1200" i="1" dirty="0">
                <a:latin typeface="Arial"/>
                <a:cs typeface="Arial"/>
              </a:rPr>
              <a:t>de</a:t>
            </a:r>
            <a:r>
              <a:rPr sz="1200" i="1" spc="-15" dirty="0">
                <a:latin typeface="Arial"/>
                <a:cs typeface="Arial"/>
              </a:rPr>
              <a:t> </a:t>
            </a:r>
            <a:r>
              <a:rPr sz="1200" i="1" dirty="0">
                <a:latin typeface="Arial"/>
                <a:cs typeface="Arial"/>
              </a:rPr>
              <a:t>Recursos</a:t>
            </a:r>
            <a:r>
              <a:rPr sz="1200" i="1" spc="-35" dirty="0">
                <a:latin typeface="Arial"/>
                <a:cs typeface="Arial"/>
              </a:rPr>
              <a:t> </a:t>
            </a:r>
            <a:r>
              <a:rPr sz="1200" i="1" dirty="0">
                <a:latin typeface="Arial"/>
                <a:cs typeface="Arial"/>
              </a:rPr>
              <a:t>Naturales</a:t>
            </a:r>
            <a:r>
              <a:rPr sz="1200" i="1" spc="-50" dirty="0">
                <a:latin typeface="Arial"/>
                <a:cs typeface="Arial"/>
              </a:rPr>
              <a:t> </a:t>
            </a:r>
            <a:r>
              <a:rPr sz="1200" i="1" dirty="0">
                <a:latin typeface="Arial"/>
                <a:cs typeface="Arial"/>
              </a:rPr>
              <a:t>de</a:t>
            </a:r>
            <a:r>
              <a:rPr sz="1200" i="1" spc="-30" dirty="0">
                <a:latin typeface="Arial"/>
                <a:cs typeface="Arial"/>
              </a:rPr>
              <a:t> </a:t>
            </a:r>
            <a:r>
              <a:rPr sz="1200" i="1" spc="-10" dirty="0">
                <a:latin typeface="Arial"/>
                <a:cs typeface="Arial"/>
              </a:rPr>
              <a:t>Canadá</a:t>
            </a:r>
            <a:endParaRPr sz="12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523" y="1521"/>
            <a:ext cx="8693150" cy="5771515"/>
            <a:chOff x="1523" y="1521"/>
            <a:chExt cx="8693150" cy="57715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04139" y="1504261"/>
              <a:ext cx="8072432" cy="4268777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23" y="1521"/>
              <a:ext cx="1935479" cy="1007363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75588" y="1521"/>
              <a:ext cx="896111" cy="1007363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03245" y="1521"/>
              <a:ext cx="1159753" cy="1007353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101595" y="1521"/>
              <a:ext cx="1371599" cy="1007363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811779" y="1521"/>
              <a:ext cx="963167" cy="1007363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113530" y="1521"/>
              <a:ext cx="2250947" cy="1007363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794503" y="1521"/>
              <a:ext cx="950975" cy="1007363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084061" y="1521"/>
              <a:ext cx="1263395" cy="1007363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686040" y="1521"/>
              <a:ext cx="928106" cy="1007353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952744" y="1521"/>
              <a:ext cx="1953767" cy="1007363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908043" y="562356"/>
              <a:ext cx="550163" cy="97535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116579" y="562356"/>
              <a:ext cx="353567" cy="97535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099303" y="562356"/>
              <a:ext cx="341376" cy="97535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990844" y="562356"/>
              <a:ext cx="318503" cy="97535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421892" y="461772"/>
              <a:ext cx="7272527" cy="1118615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5507990" y="6240335"/>
            <a:ext cx="34842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i="1" dirty="0">
                <a:latin typeface="Arial"/>
                <a:cs typeface="Arial"/>
              </a:rPr>
              <a:t>Fuente:Centro</a:t>
            </a:r>
            <a:r>
              <a:rPr sz="1200" i="1" spc="-5" dirty="0">
                <a:latin typeface="Arial"/>
                <a:cs typeface="Arial"/>
              </a:rPr>
              <a:t> </a:t>
            </a:r>
            <a:r>
              <a:rPr sz="1200" i="1" spc="-10" dirty="0">
                <a:latin typeface="Arial"/>
                <a:cs typeface="Arial"/>
              </a:rPr>
              <a:t>Canadiense</a:t>
            </a:r>
            <a:r>
              <a:rPr sz="1200" i="1" spc="-45" dirty="0">
                <a:latin typeface="Arial"/>
                <a:cs typeface="Arial"/>
              </a:rPr>
              <a:t> </a:t>
            </a:r>
            <a:r>
              <a:rPr sz="1200" i="1" dirty="0">
                <a:latin typeface="Arial"/>
                <a:cs typeface="Arial"/>
              </a:rPr>
              <a:t>de Percepción</a:t>
            </a:r>
            <a:r>
              <a:rPr sz="1200" i="1" spc="-5" dirty="0">
                <a:latin typeface="Arial"/>
                <a:cs typeface="Arial"/>
              </a:rPr>
              <a:t> </a:t>
            </a:r>
            <a:r>
              <a:rPr sz="1200" i="1" spc="-10" dirty="0">
                <a:latin typeface="Arial"/>
                <a:cs typeface="Arial"/>
              </a:rPr>
              <a:t>Remota, </a:t>
            </a:r>
            <a:r>
              <a:rPr sz="1200" i="1" dirty="0">
                <a:latin typeface="Arial"/>
                <a:cs typeface="Arial"/>
              </a:rPr>
              <a:t>Ministerio</a:t>
            </a:r>
            <a:r>
              <a:rPr sz="1200" i="1" spc="-35" dirty="0">
                <a:latin typeface="Arial"/>
                <a:cs typeface="Arial"/>
              </a:rPr>
              <a:t> </a:t>
            </a:r>
            <a:r>
              <a:rPr sz="1200" i="1" dirty="0">
                <a:latin typeface="Arial"/>
                <a:cs typeface="Arial"/>
              </a:rPr>
              <a:t>de</a:t>
            </a:r>
            <a:r>
              <a:rPr sz="1200" i="1" spc="-15" dirty="0">
                <a:latin typeface="Arial"/>
                <a:cs typeface="Arial"/>
              </a:rPr>
              <a:t> </a:t>
            </a:r>
            <a:r>
              <a:rPr sz="1200" i="1" dirty="0">
                <a:latin typeface="Arial"/>
                <a:cs typeface="Arial"/>
              </a:rPr>
              <a:t>Recursos</a:t>
            </a:r>
            <a:r>
              <a:rPr sz="1200" i="1" spc="-35" dirty="0">
                <a:latin typeface="Arial"/>
                <a:cs typeface="Arial"/>
              </a:rPr>
              <a:t> </a:t>
            </a:r>
            <a:r>
              <a:rPr sz="1200" i="1" dirty="0">
                <a:latin typeface="Arial"/>
                <a:cs typeface="Arial"/>
              </a:rPr>
              <a:t>Naturales</a:t>
            </a:r>
            <a:r>
              <a:rPr sz="1200" i="1" spc="-50" dirty="0">
                <a:latin typeface="Arial"/>
                <a:cs typeface="Arial"/>
              </a:rPr>
              <a:t> </a:t>
            </a:r>
            <a:r>
              <a:rPr sz="1200" i="1" dirty="0">
                <a:latin typeface="Arial"/>
                <a:cs typeface="Arial"/>
              </a:rPr>
              <a:t>de</a:t>
            </a:r>
            <a:r>
              <a:rPr sz="1200" i="1" spc="-30" dirty="0">
                <a:latin typeface="Arial"/>
                <a:cs typeface="Arial"/>
              </a:rPr>
              <a:t> </a:t>
            </a:r>
            <a:r>
              <a:rPr sz="1200" i="1" spc="-10" dirty="0">
                <a:latin typeface="Arial"/>
                <a:cs typeface="Arial"/>
              </a:rPr>
              <a:t>Canadá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2865" rIns="0" bIns="0" rtlCol="0">
            <a:spAutoFit/>
          </a:bodyPr>
          <a:lstStyle/>
          <a:p>
            <a:pPr marL="1655445" marR="5080" indent="-1643380">
              <a:lnSpc>
                <a:spcPts val="4500"/>
              </a:lnSpc>
              <a:spcBef>
                <a:spcPts val="495"/>
              </a:spcBef>
            </a:pPr>
            <a:r>
              <a:rPr sz="4000" spc="-165" dirty="0"/>
              <a:t>RADAR</a:t>
            </a:r>
            <a:r>
              <a:rPr sz="4000" spc="-280" dirty="0"/>
              <a:t> </a:t>
            </a:r>
            <a:r>
              <a:rPr sz="4000" dirty="0"/>
              <a:t>–</a:t>
            </a:r>
            <a:r>
              <a:rPr sz="4000" spc="-290" dirty="0"/>
              <a:t> </a:t>
            </a:r>
            <a:r>
              <a:rPr sz="4000" u="sng" spc="-145" dirty="0">
                <a:uFill>
                  <a:solidFill>
                    <a:srgbClr val="FFFFF7"/>
                  </a:solidFill>
                </a:uFill>
              </a:rPr>
              <a:t>Ra</a:t>
            </a:r>
            <a:r>
              <a:rPr sz="4000" spc="-145" dirty="0"/>
              <a:t>dio</a:t>
            </a:r>
            <a:r>
              <a:rPr sz="4000" spc="-275" dirty="0"/>
              <a:t> </a:t>
            </a:r>
            <a:r>
              <a:rPr sz="4000" u="sng" spc="-165" dirty="0">
                <a:uFill>
                  <a:solidFill>
                    <a:srgbClr val="FFFFF7"/>
                  </a:solidFill>
                </a:uFill>
              </a:rPr>
              <a:t>D</a:t>
            </a:r>
            <a:r>
              <a:rPr sz="4000" spc="-165" dirty="0"/>
              <a:t>etection</a:t>
            </a:r>
            <a:r>
              <a:rPr sz="4000" spc="-295" dirty="0"/>
              <a:t> </a:t>
            </a:r>
            <a:r>
              <a:rPr sz="4000" u="sng" spc="-125" dirty="0">
                <a:uFill>
                  <a:solidFill>
                    <a:srgbClr val="FFFFF7"/>
                  </a:solidFill>
                </a:uFill>
              </a:rPr>
              <a:t>A</a:t>
            </a:r>
            <a:r>
              <a:rPr sz="4000" spc="-125" dirty="0"/>
              <a:t>nd</a:t>
            </a:r>
            <a:r>
              <a:rPr sz="4000" spc="-285" dirty="0"/>
              <a:t> </a:t>
            </a:r>
            <a:r>
              <a:rPr sz="4000" u="sng" spc="-10" dirty="0">
                <a:uFill>
                  <a:solidFill>
                    <a:srgbClr val="FFFFF7"/>
                  </a:solidFill>
                </a:uFill>
              </a:rPr>
              <a:t>R</a:t>
            </a:r>
            <a:r>
              <a:rPr sz="4000" spc="-10" dirty="0"/>
              <a:t>anging </a:t>
            </a:r>
            <a:r>
              <a:rPr sz="4000" spc="-165" dirty="0"/>
              <a:t>Detección</a:t>
            </a:r>
            <a:r>
              <a:rPr sz="4000" spc="-285" dirty="0"/>
              <a:t> </a:t>
            </a:r>
            <a:r>
              <a:rPr sz="4000" spc="-25" dirty="0"/>
              <a:t>y</a:t>
            </a:r>
            <a:r>
              <a:rPr sz="4000" spc="-254" dirty="0"/>
              <a:t> </a:t>
            </a:r>
            <a:r>
              <a:rPr sz="4000" spc="-165" dirty="0"/>
              <a:t>Localización</a:t>
            </a:r>
            <a:r>
              <a:rPr sz="4000" spc="-285" dirty="0"/>
              <a:t> </a:t>
            </a:r>
            <a:r>
              <a:rPr sz="4000" spc="-125" dirty="0"/>
              <a:t>por</a:t>
            </a:r>
            <a:r>
              <a:rPr sz="4000" spc="-265" dirty="0"/>
              <a:t> </a:t>
            </a:r>
            <a:r>
              <a:rPr sz="4000" spc="-50" dirty="0"/>
              <a:t>Radio</a:t>
            </a:r>
            <a:endParaRPr sz="40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78180" y="2746260"/>
            <a:ext cx="7735823" cy="100887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46372" y="2847911"/>
            <a:ext cx="7182484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60" dirty="0">
                <a:solidFill>
                  <a:srgbClr val="787878"/>
                </a:solidFill>
              </a:rPr>
              <a:t>Características</a:t>
            </a:r>
            <a:r>
              <a:rPr sz="3600" spc="-190" dirty="0">
                <a:solidFill>
                  <a:srgbClr val="787878"/>
                </a:solidFill>
              </a:rPr>
              <a:t> </a:t>
            </a:r>
            <a:r>
              <a:rPr sz="3600" spc="-105" dirty="0">
                <a:solidFill>
                  <a:srgbClr val="787878"/>
                </a:solidFill>
              </a:rPr>
              <a:t>de</a:t>
            </a:r>
            <a:r>
              <a:rPr sz="3600" spc="-240" dirty="0">
                <a:solidFill>
                  <a:srgbClr val="787878"/>
                </a:solidFill>
              </a:rPr>
              <a:t> </a:t>
            </a:r>
            <a:r>
              <a:rPr sz="3600" spc="-125" dirty="0">
                <a:solidFill>
                  <a:srgbClr val="787878"/>
                </a:solidFill>
              </a:rPr>
              <a:t>las</a:t>
            </a:r>
            <a:r>
              <a:rPr sz="3600" spc="-245" dirty="0">
                <a:solidFill>
                  <a:srgbClr val="787878"/>
                </a:solidFill>
              </a:rPr>
              <a:t> </a:t>
            </a:r>
            <a:r>
              <a:rPr sz="3600" spc="-160" dirty="0">
                <a:solidFill>
                  <a:srgbClr val="787878"/>
                </a:solidFill>
              </a:rPr>
              <a:t>Imágenes</a:t>
            </a:r>
            <a:r>
              <a:rPr sz="3600" spc="-190" dirty="0">
                <a:solidFill>
                  <a:srgbClr val="787878"/>
                </a:solidFill>
              </a:rPr>
              <a:t> </a:t>
            </a:r>
            <a:r>
              <a:rPr sz="3600" spc="-114" dirty="0">
                <a:solidFill>
                  <a:srgbClr val="787878"/>
                </a:solidFill>
              </a:rPr>
              <a:t>Satelitales</a:t>
            </a:r>
            <a:endParaRPr sz="36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104" y="59436"/>
            <a:ext cx="5096255" cy="1231391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2020" y="186944"/>
            <a:ext cx="441198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0" dirty="0"/>
              <a:t>Imágenes</a:t>
            </a:r>
            <a:r>
              <a:rPr spc="-240" dirty="0"/>
              <a:t> </a:t>
            </a:r>
            <a:r>
              <a:rPr spc="-135" dirty="0"/>
              <a:t>Satelitales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35927" y="1210103"/>
            <a:ext cx="6137275" cy="4121785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770"/>
              </a:spcBef>
              <a:buChar char="•"/>
              <a:tabLst>
                <a:tab pos="355600" algn="l"/>
              </a:tabLst>
            </a:pPr>
            <a:r>
              <a:rPr sz="2800" spc="-150" dirty="0">
                <a:latin typeface="Calibri"/>
                <a:cs typeface="Calibri"/>
              </a:rPr>
              <a:t>Resolución</a:t>
            </a:r>
            <a:r>
              <a:rPr sz="2800" spc="-23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Espacial</a:t>
            </a:r>
            <a:endParaRPr sz="28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675"/>
              </a:spcBef>
              <a:buChar char="•"/>
              <a:tabLst>
                <a:tab pos="355600" algn="l"/>
              </a:tabLst>
            </a:pPr>
            <a:r>
              <a:rPr sz="2800" spc="-150" dirty="0">
                <a:latin typeface="Calibri"/>
                <a:cs typeface="Calibri"/>
              </a:rPr>
              <a:t>Resolución</a:t>
            </a:r>
            <a:r>
              <a:rPr sz="2800" spc="-23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Temporal</a:t>
            </a:r>
            <a:endParaRPr sz="28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670"/>
              </a:spcBef>
              <a:buChar char="•"/>
              <a:tabLst>
                <a:tab pos="355600" algn="l"/>
              </a:tabLst>
            </a:pPr>
            <a:r>
              <a:rPr sz="2800" spc="-150" dirty="0">
                <a:latin typeface="Calibri"/>
                <a:cs typeface="Calibri"/>
              </a:rPr>
              <a:t>Resolución</a:t>
            </a:r>
            <a:r>
              <a:rPr sz="2800" spc="-23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Espectral</a:t>
            </a:r>
            <a:endParaRPr sz="28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670"/>
              </a:spcBef>
              <a:buChar char="•"/>
              <a:tabLst>
                <a:tab pos="355600" algn="l"/>
              </a:tabLst>
            </a:pPr>
            <a:r>
              <a:rPr sz="2800" spc="-150" dirty="0">
                <a:latin typeface="Calibri"/>
                <a:cs typeface="Calibri"/>
              </a:rPr>
              <a:t>Resolución</a:t>
            </a:r>
            <a:r>
              <a:rPr sz="2800" spc="-235" dirty="0">
                <a:latin typeface="Calibri"/>
                <a:cs typeface="Calibri"/>
              </a:rPr>
              <a:t> </a:t>
            </a:r>
            <a:r>
              <a:rPr sz="2800" spc="-60" dirty="0">
                <a:latin typeface="Calibri"/>
                <a:cs typeface="Calibri"/>
              </a:rPr>
              <a:t>Radiométrica</a:t>
            </a:r>
            <a:endParaRPr sz="2800">
              <a:latin typeface="Calibri"/>
              <a:cs typeface="Calibri"/>
            </a:endParaRPr>
          </a:p>
          <a:p>
            <a:pPr marL="356235" indent="-342900">
              <a:lnSpc>
                <a:spcPct val="100000"/>
              </a:lnSpc>
              <a:spcBef>
                <a:spcPts val="675"/>
              </a:spcBef>
              <a:buChar char="•"/>
              <a:tabLst>
                <a:tab pos="356235" algn="l"/>
              </a:tabLst>
            </a:pPr>
            <a:r>
              <a:rPr sz="2800" spc="-155" dirty="0">
                <a:latin typeface="Calibri"/>
                <a:cs typeface="Calibri"/>
              </a:rPr>
              <a:t>Nubosidad</a:t>
            </a:r>
            <a:r>
              <a:rPr sz="2800" spc="-245" dirty="0">
                <a:latin typeface="Calibri"/>
                <a:cs typeface="Calibri"/>
              </a:rPr>
              <a:t> </a:t>
            </a:r>
            <a:r>
              <a:rPr sz="2800" spc="-135" dirty="0">
                <a:latin typeface="Calibri"/>
                <a:cs typeface="Calibri"/>
              </a:rPr>
              <a:t>(Época</a:t>
            </a:r>
            <a:r>
              <a:rPr sz="2800" spc="-285" dirty="0">
                <a:latin typeface="Calibri"/>
                <a:cs typeface="Calibri"/>
              </a:rPr>
              <a:t> </a:t>
            </a:r>
            <a:r>
              <a:rPr sz="2800" spc="-114" dirty="0">
                <a:latin typeface="Calibri"/>
                <a:cs typeface="Calibri"/>
              </a:rPr>
              <a:t>del</a:t>
            </a:r>
            <a:r>
              <a:rPr sz="2800" spc="-26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Año)</a:t>
            </a:r>
            <a:endParaRPr sz="2800">
              <a:latin typeface="Calibri"/>
              <a:cs typeface="Calibri"/>
            </a:endParaRPr>
          </a:p>
          <a:p>
            <a:pPr marL="356235" indent="-342900">
              <a:lnSpc>
                <a:spcPct val="100000"/>
              </a:lnSpc>
              <a:spcBef>
                <a:spcPts val="670"/>
              </a:spcBef>
              <a:buChar char="•"/>
              <a:tabLst>
                <a:tab pos="356235" algn="l"/>
              </a:tabLst>
            </a:pPr>
            <a:r>
              <a:rPr sz="2800" spc="-150" dirty="0">
                <a:latin typeface="Calibri"/>
                <a:cs typeface="Calibri"/>
              </a:rPr>
              <a:t>Cobertura</a:t>
            </a:r>
            <a:r>
              <a:rPr sz="2800" spc="-254" dirty="0">
                <a:latin typeface="Calibri"/>
                <a:cs typeface="Calibri"/>
              </a:rPr>
              <a:t> </a:t>
            </a:r>
            <a:r>
              <a:rPr sz="2800" spc="-145" dirty="0">
                <a:latin typeface="Calibri"/>
                <a:cs typeface="Calibri"/>
              </a:rPr>
              <a:t>(Regional,</a:t>
            </a:r>
            <a:r>
              <a:rPr sz="2800" spc="-275" dirty="0">
                <a:latin typeface="Calibri"/>
                <a:cs typeface="Calibri"/>
              </a:rPr>
              <a:t> </a:t>
            </a:r>
            <a:r>
              <a:rPr sz="2800" spc="-145" dirty="0">
                <a:latin typeface="Calibri"/>
                <a:cs typeface="Calibri"/>
              </a:rPr>
              <a:t>nacional,</a:t>
            </a:r>
            <a:r>
              <a:rPr sz="2800" spc="-28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etc.)</a:t>
            </a:r>
            <a:endParaRPr sz="2800">
              <a:latin typeface="Calibri"/>
              <a:cs typeface="Calibri"/>
            </a:endParaRPr>
          </a:p>
          <a:p>
            <a:pPr marL="356235" indent="-342900">
              <a:lnSpc>
                <a:spcPct val="100000"/>
              </a:lnSpc>
              <a:spcBef>
                <a:spcPts val="670"/>
              </a:spcBef>
              <a:buChar char="•"/>
              <a:tabLst>
                <a:tab pos="356235" algn="l"/>
              </a:tabLst>
            </a:pPr>
            <a:r>
              <a:rPr sz="2800" spc="-150" dirty="0">
                <a:latin typeface="Calibri"/>
                <a:cs typeface="Calibri"/>
              </a:rPr>
              <a:t>Disponibilidad</a:t>
            </a:r>
            <a:r>
              <a:rPr sz="2800" spc="-270" dirty="0">
                <a:latin typeface="Calibri"/>
                <a:cs typeface="Calibri"/>
              </a:rPr>
              <a:t> </a:t>
            </a:r>
            <a:r>
              <a:rPr sz="2800" spc="-95" dirty="0">
                <a:latin typeface="Calibri"/>
                <a:cs typeface="Calibri"/>
              </a:rPr>
              <a:t>de</a:t>
            </a:r>
            <a:r>
              <a:rPr sz="2800" spc="-254" dirty="0">
                <a:latin typeface="Calibri"/>
                <a:cs typeface="Calibri"/>
              </a:rPr>
              <a:t> </a:t>
            </a:r>
            <a:r>
              <a:rPr sz="2800" spc="-150" dirty="0">
                <a:latin typeface="Calibri"/>
                <a:cs typeface="Calibri"/>
              </a:rPr>
              <a:t>Información</a:t>
            </a:r>
            <a:r>
              <a:rPr sz="2800" spc="-295" dirty="0">
                <a:latin typeface="Calibri"/>
                <a:cs typeface="Calibri"/>
              </a:rPr>
              <a:t> </a:t>
            </a:r>
            <a:r>
              <a:rPr sz="2800" spc="-130" dirty="0">
                <a:latin typeface="Calibri"/>
                <a:cs typeface="Calibri"/>
              </a:rPr>
              <a:t>(Año</a:t>
            </a:r>
            <a:r>
              <a:rPr sz="2800" spc="-2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</a:t>
            </a:r>
            <a:r>
              <a:rPr sz="2800" spc="-270" dirty="0">
                <a:latin typeface="Calibri"/>
                <a:cs typeface="Calibri"/>
              </a:rPr>
              <a:t> </a:t>
            </a:r>
            <a:r>
              <a:rPr sz="2800" spc="-105" dirty="0">
                <a:latin typeface="Calibri"/>
                <a:cs typeface="Calibri"/>
              </a:rPr>
              <a:t>Evaluar)</a:t>
            </a:r>
            <a:endParaRPr sz="2800">
              <a:latin typeface="Calibri"/>
              <a:cs typeface="Calibri"/>
            </a:endParaRPr>
          </a:p>
          <a:p>
            <a:pPr marL="356235" indent="-342900">
              <a:lnSpc>
                <a:spcPct val="100000"/>
              </a:lnSpc>
              <a:spcBef>
                <a:spcPts val="675"/>
              </a:spcBef>
              <a:buChar char="•"/>
              <a:tabLst>
                <a:tab pos="356235" algn="l"/>
              </a:tabLst>
            </a:pPr>
            <a:r>
              <a:rPr sz="2800" spc="-145" dirty="0">
                <a:latin typeface="Calibri"/>
                <a:cs typeface="Calibri"/>
              </a:rPr>
              <a:t>Unidad</a:t>
            </a:r>
            <a:r>
              <a:rPr sz="2800" spc="-265" dirty="0">
                <a:latin typeface="Calibri"/>
                <a:cs typeface="Calibri"/>
              </a:rPr>
              <a:t> </a:t>
            </a:r>
            <a:r>
              <a:rPr sz="2800" spc="-145" dirty="0">
                <a:latin typeface="Calibri"/>
                <a:cs typeface="Calibri"/>
              </a:rPr>
              <a:t>mínima</a:t>
            </a:r>
            <a:r>
              <a:rPr sz="2800" spc="-270" dirty="0">
                <a:latin typeface="Calibri"/>
                <a:cs typeface="Calibri"/>
              </a:rPr>
              <a:t> </a:t>
            </a:r>
            <a:r>
              <a:rPr sz="2800" spc="-95" dirty="0">
                <a:latin typeface="Calibri"/>
                <a:cs typeface="Calibri"/>
              </a:rPr>
              <a:t>de</a:t>
            </a:r>
            <a:r>
              <a:rPr sz="2800" spc="-254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Mapeo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3" y="59436"/>
            <a:ext cx="4613147" cy="1231391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0" dirty="0"/>
              <a:t>Resolución</a:t>
            </a:r>
            <a:r>
              <a:rPr spc="-235" dirty="0"/>
              <a:t> </a:t>
            </a:r>
            <a:r>
              <a:rPr spc="-140" dirty="0"/>
              <a:t>Espacial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321752" y="2061845"/>
            <a:ext cx="6477000" cy="1294765"/>
          </a:xfrm>
          <a:prstGeom prst="rect">
            <a:avLst/>
          </a:prstGeom>
        </p:spPr>
        <p:txBody>
          <a:bodyPr vert="horz" wrap="square" lIns="0" tIns="107314" rIns="0" bIns="0" rtlCol="0">
            <a:spAutoFit/>
          </a:bodyPr>
          <a:lstStyle/>
          <a:p>
            <a:pPr marL="299720" marR="5080" indent="-287655" algn="just">
              <a:lnSpc>
                <a:spcPts val="3070"/>
              </a:lnSpc>
              <a:spcBef>
                <a:spcPts val="844"/>
              </a:spcBef>
            </a:pPr>
            <a:r>
              <a:rPr sz="3200" b="1" spc="-150" dirty="0">
                <a:solidFill>
                  <a:srgbClr val="0000FF"/>
                </a:solidFill>
                <a:latin typeface="Calibri"/>
                <a:cs typeface="Calibri"/>
              </a:rPr>
              <a:t>M</a:t>
            </a:r>
            <a:r>
              <a:rPr sz="3200" b="1" spc="-160" dirty="0">
                <a:solidFill>
                  <a:srgbClr val="0000FF"/>
                </a:solidFill>
                <a:latin typeface="Calibri"/>
                <a:cs typeface="Calibri"/>
              </a:rPr>
              <a:t>ed</a:t>
            </a:r>
            <a:r>
              <a:rPr sz="3200" b="1" spc="-155" dirty="0">
                <a:solidFill>
                  <a:srgbClr val="0000FF"/>
                </a:solidFill>
                <a:latin typeface="Calibri"/>
                <a:cs typeface="Calibri"/>
              </a:rPr>
              <a:t>i</a:t>
            </a:r>
            <a:r>
              <a:rPr sz="3200" b="1" spc="-160" dirty="0">
                <a:solidFill>
                  <a:srgbClr val="0000FF"/>
                </a:solidFill>
                <a:latin typeface="Calibri"/>
                <a:cs typeface="Calibri"/>
              </a:rPr>
              <a:t>d</a:t>
            </a:r>
            <a:r>
              <a:rPr sz="3200" b="1" dirty="0">
                <a:solidFill>
                  <a:srgbClr val="0000FF"/>
                </a:solidFill>
                <a:latin typeface="Calibri"/>
                <a:cs typeface="Calibri"/>
              </a:rPr>
              <a:t>a</a:t>
            </a:r>
            <a:r>
              <a:rPr sz="3200" b="1" spc="-24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3200" spc="-150" dirty="0">
                <a:latin typeface="Calibri"/>
                <a:cs typeface="Calibri"/>
              </a:rPr>
              <a:t>d</a:t>
            </a:r>
            <a:r>
              <a:rPr sz="3200" dirty="0">
                <a:latin typeface="Calibri"/>
                <a:cs typeface="Calibri"/>
              </a:rPr>
              <a:t>e</a:t>
            </a:r>
            <a:r>
              <a:rPr sz="3200" spc="-270" dirty="0">
                <a:latin typeface="Calibri"/>
                <a:cs typeface="Calibri"/>
              </a:rPr>
              <a:t> </a:t>
            </a:r>
            <a:r>
              <a:rPr sz="3200" spc="-90" dirty="0">
                <a:latin typeface="Calibri"/>
                <a:cs typeface="Calibri"/>
              </a:rPr>
              <a:t>la</a:t>
            </a:r>
            <a:r>
              <a:rPr sz="3200" spc="-245" dirty="0">
                <a:latin typeface="Calibri"/>
                <a:cs typeface="Calibri"/>
              </a:rPr>
              <a:t> </a:t>
            </a:r>
            <a:r>
              <a:rPr sz="3200" spc="-145" dirty="0">
                <a:latin typeface="Calibri"/>
                <a:cs typeface="Calibri"/>
              </a:rPr>
              <a:t>distancia</a:t>
            </a:r>
            <a:r>
              <a:rPr sz="3200" spc="-254" dirty="0">
                <a:latin typeface="Calibri"/>
                <a:cs typeface="Calibri"/>
              </a:rPr>
              <a:t> </a:t>
            </a:r>
            <a:r>
              <a:rPr sz="3200" spc="-145" dirty="0">
                <a:latin typeface="Calibri"/>
                <a:cs typeface="Calibri"/>
              </a:rPr>
              <a:t>angular</a:t>
            </a:r>
            <a:r>
              <a:rPr sz="3200" spc="-26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o</a:t>
            </a:r>
            <a:r>
              <a:rPr sz="3200" spc="-245" dirty="0">
                <a:latin typeface="Calibri"/>
                <a:cs typeface="Calibri"/>
              </a:rPr>
              <a:t> </a:t>
            </a:r>
            <a:r>
              <a:rPr sz="3200" spc="-135" dirty="0">
                <a:latin typeface="Calibri"/>
                <a:cs typeface="Calibri"/>
              </a:rPr>
              <a:t>linear</a:t>
            </a:r>
            <a:r>
              <a:rPr sz="3200" spc="-250" dirty="0">
                <a:latin typeface="Calibri"/>
                <a:cs typeface="Calibri"/>
              </a:rPr>
              <a:t> </a:t>
            </a:r>
            <a:r>
              <a:rPr sz="3200" b="1" spc="-160" dirty="0">
                <a:solidFill>
                  <a:srgbClr val="0000FF"/>
                </a:solidFill>
                <a:latin typeface="Calibri"/>
                <a:cs typeface="Calibri"/>
              </a:rPr>
              <a:t>m</a:t>
            </a:r>
            <a:r>
              <a:rPr sz="3200" b="1" spc="-155" dirty="0">
                <a:solidFill>
                  <a:srgbClr val="0000FF"/>
                </a:solidFill>
                <a:latin typeface="Calibri"/>
                <a:cs typeface="Calibri"/>
              </a:rPr>
              <a:t>a</a:t>
            </a:r>
            <a:r>
              <a:rPr sz="3200" b="1" dirty="0">
                <a:solidFill>
                  <a:srgbClr val="0000FF"/>
                </a:solidFill>
                <a:latin typeface="Calibri"/>
                <a:cs typeface="Calibri"/>
              </a:rPr>
              <a:t>s </a:t>
            </a:r>
            <a:r>
              <a:rPr sz="3200" b="1" spc="-160" dirty="0">
                <a:solidFill>
                  <a:srgbClr val="0000FF"/>
                </a:solidFill>
                <a:latin typeface="Calibri"/>
                <a:cs typeface="Calibri"/>
              </a:rPr>
              <a:t>peq</a:t>
            </a:r>
            <a:r>
              <a:rPr sz="3200" b="1" spc="-150" dirty="0">
                <a:solidFill>
                  <a:srgbClr val="0000FF"/>
                </a:solidFill>
                <a:latin typeface="Calibri"/>
                <a:cs typeface="Calibri"/>
              </a:rPr>
              <a:t>ue</a:t>
            </a:r>
            <a:r>
              <a:rPr sz="3200" b="1" spc="-160" dirty="0">
                <a:solidFill>
                  <a:srgbClr val="0000FF"/>
                </a:solidFill>
                <a:latin typeface="Calibri"/>
                <a:cs typeface="Calibri"/>
              </a:rPr>
              <a:t>ñ</a:t>
            </a:r>
            <a:r>
              <a:rPr sz="3200" b="1" dirty="0">
                <a:solidFill>
                  <a:srgbClr val="0000FF"/>
                </a:solidFill>
                <a:latin typeface="Calibri"/>
                <a:cs typeface="Calibri"/>
              </a:rPr>
              <a:t>a</a:t>
            </a:r>
            <a:r>
              <a:rPr sz="3200" b="1" spc="-20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3200" b="1" spc="-165" dirty="0">
                <a:solidFill>
                  <a:srgbClr val="0000FF"/>
                </a:solidFill>
                <a:latin typeface="Calibri"/>
                <a:cs typeface="Calibri"/>
              </a:rPr>
              <a:t>qu</a:t>
            </a:r>
            <a:r>
              <a:rPr sz="3200" b="1" dirty="0">
                <a:solidFill>
                  <a:srgbClr val="0000FF"/>
                </a:solidFill>
                <a:latin typeface="Calibri"/>
                <a:cs typeface="Calibri"/>
              </a:rPr>
              <a:t>e</a:t>
            </a:r>
            <a:r>
              <a:rPr sz="3200" b="1" spc="-19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3200" b="1" spc="-160" dirty="0">
                <a:solidFill>
                  <a:srgbClr val="0000FF"/>
                </a:solidFill>
                <a:latin typeface="Calibri"/>
                <a:cs typeface="Calibri"/>
              </a:rPr>
              <a:t>p</a:t>
            </a:r>
            <a:r>
              <a:rPr sz="3200" b="1" spc="-150" dirty="0">
                <a:solidFill>
                  <a:srgbClr val="0000FF"/>
                </a:solidFill>
                <a:latin typeface="Calibri"/>
                <a:cs typeface="Calibri"/>
              </a:rPr>
              <a:t>u</a:t>
            </a:r>
            <a:r>
              <a:rPr sz="3200" b="1" spc="-160" dirty="0">
                <a:solidFill>
                  <a:srgbClr val="0000FF"/>
                </a:solidFill>
                <a:latin typeface="Calibri"/>
                <a:cs typeface="Calibri"/>
              </a:rPr>
              <a:t>e</a:t>
            </a:r>
            <a:r>
              <a:rPr sz="3200" b="1" spc="-150" dirty="0">
                <a:solidFill>
                  <a:srgbClr val="0000FF"/>
                </a:solidFill>
                <a:latin typeface="Calibri"/>
                <a:cs typeface="Calibri"/>
              </a:rPr>
              <a:t>d</a:t>
            </a:r>
            <a:r>
              <a:rPr sz="3200" b="1" dirty="0">
                <a:solidFill>
                  <a:srgbClr val="0000FF"/>
                </a:solidFill>
                <a:latin typeface="Calibri"/>
                <a:cs typeface="Calibri"/>
              </a:rPr>
              <a:t>e</a:t>
            </a:r>
            <a:r>
              <a:rPr sz="3200" b="1" spc="-22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3200" b="1" spc="-135" dirty="0">
                <a:solidFill>
                  <a:srgbClr val="0000FF"/>
                </a:solidFill>
                <a:latin typeface="Calibri"/>
                <a:cs typeface="Calibri"/>
              </a:rPr>
              <a:t>captar</a:t>
            </a:r>
            <a:r>
              <a:rPr sz="3200" b="1" spc="-19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3200" b="1" spc="-150" dirty="0">
                <a:solidFill>
                  <a:srgbClr val="0000FF"/>
                </a:solidFill>
                <a:latin typeface="Calibri"/>
                <a:cs typeface="Calibri"/>
              </a:rPr>
              <a:t>u</a:t>
            </a:r>
            <a:r>
              <a:rPr sz="3200" b="1" dirty="0">
                <a:solidFill>
                  <a:srgbClr val="0000FF"/>
                </a:solidFill>
                <a:latin typeface="Calibri"/>
                <a:cs typeface="Calibri"/>
              </a:rPr>
              <a:t>n</a:t>
            </a:r>
            <a:r>
              <a:rPr sz="3200" b="1" spc="-22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3200" b="1" spc="-130" dirty="0">
                <a:solidFill>
                  <a:srgbClr val="0000FF"/>
                </a:solidFill>
                <a:latin typeface="Calibri"/>
                <a:cs typeface="Calibri"/>
              </a:rPr>
              <a:t>sensor</a:t>
            </a:r>
            <a:r>
              <a:rPr sz="3200" b="1" spc="-19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3200" b="1" spc="-165" dirty="0">
                <a:solidFill>
                  <a:srgbClr val="0000FF"/>
                </a:solidFill>
                <a:latin typeface="Calibri"/>
                <a:cs typeface="Calibri"/>
              </a:rPr>
              <a:t>de </a:t>
            </a:r>
            <a:r>
              <a:rPr sz="3200" b="1" spc="-85" dirty="0">
                <a:solidFill>
                  <a:srgbClr val="0000FF"/>
                </a:solidFill>
                <a:latin typeface="Calibri"/>
                <a:cs typeface="Calibri"/>
              </a:rPr>
              <a:t>la</a:t>
            </a:r>
            <a:r>
              <a:rPr sz="3200" b="1" spc="-30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3200" b="1" spc="-140" dirty="0">
                <a:solidFill>
                  <a:srgbClr val="0000FF"/>
                </a:solidFill>
                <a:latin typeface="Calibri"/>
                <a:cs typeface="Calibri"/>
              </a:rPr>
              <a:t>tierra</a:t>
            </a:r>
            <a:r>
              <a:rPr sz="3200" b="1" spc="-29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3200" b="1" spc="-160" dirty="0">
                <a:solidFill>
                  <a:srgbClr val="0000FF"/>
                </a:solidFill>
                <a:latin typeface="Calibri"/>
                <a:cs typeface="Calibri"/>
              </a:rPr>
              <a:t>r</a:t>
            </a:r>
            <a:r>
              <a:rPr sz="3200" b="1" spc="-165" dirty="0">
                <a:solidFill>
                  <a:srgbClr val="0000FF"/>
                </a:solidFill>
                <a:latin typeface="Calibri"/>
                <a:cs typeface="Calibri"/>
              </a:rPr>
              <a:t>ep</a:t>
            </a:r>
            <a:r>
              <a:rPr sz="3200" b="1" spc="-160" dirty="0">
                <a:solidFill>
                  <a:srgbClr val="0000FF"/>
                </a:solidFill>
                <a:latin typeface="Calibri"/>
                <a:cs typeface="Calibri"/>
              </a:rPr>
              <a:t>re</a:t>
            </a:r>
            <a:r>
              <a:rPr sz="3200" b="1" spc="-155" dirty="0">
                <a:solidFill>
                  <a:srgbClr val="0000FF"/>
                </a:solidFill>
                <a:latin typeface="Calibri"/>
                <a:cs typeface="Calibri"/>
              </a:rPr>
              <a:t>s</a:t>
            </a:r>
            <a:r>
              <a:rPr sz="3200" b="1" spc="-160" dirty="0">
                <a:solidFill>
                  <a:srgbClr val="0000FF"/>
                </a:solidFill>
                <a:latin typeface="Calibri"/>
                <a:cs typeface="Calibri"/>
              </a:rPr>
              <a:t>en</a:t>
            </a:r>
            <a:r>
              <a:rPr sz="3200" b="1" spc="-150" dirty="0">
                <a:solidFill>
                  <a:srgbClr val="0000FF"/>
                </a:solidFill>
                <a:latin typeface="Calibri"/>
                <a:cs typeface="Calibri"/>
              </a:rPr>
              <a:t>t</a:t>
            </a:r>
            <a:r>
              <a:rPr sz="3200" b="1" spc="-155" dirty="0">
                <a:solidFill>
                  <a:srgbClr val="0000FF"/>
                </a:solidFill>
                <a:latin typeface="Calibri"/>
                <a:cs typeface="Calibri"/>
              </a:rPr>
              <a:t>a</a:t>
            </a:r>
            <a:r>
              <a:rPr sz="3200" b="1" spc="-160" dirty="0">
                <a:solidFill>
                  <a:srgbClr val="0000FF"/>
                </a:solidFill>
                <a:latin typeface="Calibri"/>
                <a:cs typeface="Calibri"/>
              </a:rPr>
              <a:t>d</a:t>
            </a:r>
            <a:r>
              <a:rPr sz="3200" b="1" dirty="0">
                <a:solidFill>
                  <a:srgbClr val="0000FF"/>
                </a:solidFill>
                <a:latin typeface="Calibri"/>
                <a:cs typeface="Calibri"/>
              </a:rPr>
              <a:t>a</a:t>
            </a:r>
            <a:r>
              <a:rPr sz="3200" b="1" spc="-26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3200" b="1" spc="-160" dirty="0">
                <a:solidFill>
                  <a:srgbClr val="0000FF"/>
                </a:solidFill>
                <a:latin typeface="Calibri"/>
                <a:cs typeface="Calibri"/>
              </a:rPr>
              <a:t>p</a:t>
            </a:r>
            <a:r>
              <a:rPr sz="3200" b="1" spc="-150" dirty="0">
                <a:solidFill>
                  <a:srgbClr val="0000FF"/>
                </a:solidFill>
                <a:latin typeface="Calibri"/>
                <a:cs typeface="Calibri"/>
              </a:rPr>
              <a:t>o</a:t>
            </a:r>
            <a:r>
              <a:rPr sz="3200" b="1" dirty="0">
                <a:solidFill>
                  <a:srgbClr val="0000FF"/>
                </a:solidFill>
                <a:latin typeface="Calibri"/>
                <a:cs typeface="Calibri"/>
              </a:rPr>
              <a:t>r</a:t>
            </a:r>
            <a:r>
              <a:rPr sz="3200" b="1" spc="-29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3200" b="1" spc="-160" dirty="0">
                <a:solidFill>
                  <a:srgbClr val="0000FF"/>
                </a:solidFill>
                <a:latin typeface="Calibri"/>
                <a:cs typeface="Calibri"/>
              </a:rPr>
              <a:t>u</a:t>
            </a:r>
            <a:r>
              <a:rPr sz="3200" b="1" dirty="0">
                <a:solidFill>
                  <a:srgbClr val="0000FF"/>
                </a:solidFill>
                <a:latin typeface="Calibri"/>
                <a:cs typeface="Calibri"/>
              </a:rPr>
              <a:t>n</a:t>
            </a:r>
            <a:r>
              <a:rPr sz="3200" b="1" spc="-31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3200" b="1" spc="-170" dirty="0">
                <a:solidFill>
                  <a:srgbClr val="0000FF"/>
                </a:solidFill>
                <a:latin typeface="Calibri"/>
                <a:cs typeface="Calibri"/>
              </a:rPr>
              <a:t>pixel</a:t>
            </a:r>
            <a:endParaRPr sz="3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02843" y="481489"/>
            <a:ext cx="8168005" cy="5899785"/>
            <a:chOff x="502843" y="481489"/>
            <a:chExt cx="8168005" cy="589978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02843" y="481489"/>
              <a:ext cx="8167397" cy="5899753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3244850" y="5334000"/>
              <a:ext cx="946150" cy="609600"/>
            </a:xfrm>
            <a:custGeom>
              <a:avLst/>
              <a:gdLst/>
              <a:ahLst/>
              <a:cxnLst/>
              <a:rect l="l" t="t" r="r" b="b"/>
              <a:pathLst>
                <a:path w="946150" h="609600">
                  <a:moveTo>
                    <a:pt x="0" y="0"/>
                  </a:moveTo>
                  <a:lnTo>
                    <a:pt x="946150" y="0"/>
                  </a:lnTo>
                  <a:lnTo>
                    <a:pt x="946150" y="609600"/>
                  </a:lnTo>
                  <a:lnTo>
                    <a:pt x="0" y="609600"/>
                  </a:lnTo>
                  <a:lnTo>
                    <a:pt x="0" y="0"/>
                  </a:lnTo>
                  <a:close/>
                </a:path>
              </a:pathLst>
            </a:custGeom>
            <a:ln w="1905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1587214" y="6048260"/>
            <a:ext cx="5996305" cy="673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51940">
              <a:lnSpc>
                <a:spcPct val="100000"/>
              </a:lnSpc>
              <a:spcBef>
                <a:spcPts val="100"/>
              </a:spcBef>
            </a:pPr>
            <a:r>
              <a:rPr sz="1200" b="1" i="1" dirty="0">
                <a:solidFill>
                  <a:srgbClr val="FF0000"/>
                </a:solidFill>
                <a:latin typeface="Times New Roman"/>
                <a:cs typeface="Times New Roman"/>
              </a:rPr>
              <a:t>Port</a:t>
            </a:r>
            <a:r>
              <a:rPr sz="1200" b="1" i="1" spc="-2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200" b="1" i="1" dirty="0">
                <a:solidFill>
                  <a:srgbClr val="FF0000"/>
                </a:solidFill>
                <a:latin typeface="Times New Roman"/>
                <a:cs typeface="Times New Roman"/>
              </a:rPr>
              <a:t>of</a:t>
            </a:r>
            <a:r>
              <a:rPr sz="1200" b="1" i="1" spc="-2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200" b="1" i="1" dirty="0">
                <a:solidFill>
                  <a:srgbClr val="FF0000"/>
                </a:solidFill>
                <a:latin typeface="Times New Roman"/>
                <a:cs typeface="Times New Roman"/>
              </a:rPr>
              <a:t>Belize</a:t>
            </a:r>
            <a:r>
              <a:rPr sz="1200" b="1" i="1" spc="-1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200" b="1" i="1" spc="-20" dirty="0">
                <a:solidFill>
                  <a:srgbClr val="FF0000"/>
                </a:solidFill>
                <a:latin typeface="Times New Roman"/>
                <a:cs typeface="Times New Roman"/>
              </a:rPr>
              <a:t>area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840"/>
              </a:spcBef>
            </a:pP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200" i="1" dirty="0">
                <a:latin typeface="Times New Roman"/>
                <a:cs typeface="Times New Roman"/>
              </a:rPr>
              <a:t>Imagen</a:t>
            </a:r>
            <a:r>
              <a:rPr sz="1200" i="1" spc="-20" dirty="0">
                <a:latin typeface="Times New Roman"/>
                <a:cs typeface="Times New Roman"/>
              </a:rPr>
              <a:t> </a:t>
            </a:r>
            <a:r>
              <a:rPr sz="1200" i="1" dirty="0">
                <a:latin typeface="Times New Roman"/>
                <a:cs typeface="Times New Roman"/>
              </a:rPr>
              <a:t>Quickbird</a:t>
            </a:r>
            <a:r>
              <a:rPr sz="1200" i="1" spc="-10" dirty="0">
                <a:latin typeface="Times New Roman"/>
                <a:cs typeface="Times New Roman"/>
              </a:rPr>
              <a:t> </a:t>
            </a:r>
            <a:r>
              <a:rPr sz="1200" i="1" dirty="0">
                <a:latin typeface="Times New Roman"/>
                <a:cs typeface="Times New Roman"/>
              </a:rPr>
              <a:t>Color</a:t>
            </a:r>
            <a:r>
              <a:rPr sz="1200" i="1" spc="-45" dirty="0">
                <a:latin typeface="Times New Roman"/>
                <a:cs typeface="Times New Roman"/>
              </a:rPr>
              <a:t> </a:t>
            </a:r>
            <a:r>
              <a:rPr sz="1200" i="1" dirty="0">
                <a:latin typeface="Times New Roman"/>
                <a:cs typeface="Times New Roman"/>
              </a:rPr>
              <a:t>natural</a:t>
            </a:r>
            <a:r>
              <a:rPr sz="1200" i="1" spc="-25" dirty="0">
                <a:latin typeface="Times New Roman"/>
                <a:cs typeface="Times New Roman"/>
              </a:rPr>
              <a:t> </a:t>
            </a:r>
            <a:r>
              <a:rPr sz="1200" i="1" dirty="0">
                <a:latin typeface="Times New Roman"/>
                <a:cs typeface="Times New Roman"/>
              </a:rPr>
              <a:t>cortesía</a:t>
            </a:r>
            <a:r>
              <a:rPr sz="1200" i="1" spc="-20" dirty="0">
                <a:latin typeface="Times New Roman"/>
                <a:cs typeface="Times New Roman"/>
              </a:rPr>
              <a:t> </a:t>
            </a:r>
            <a:r>
              <a:rPr sz="1200" i="1" dirty="0">
                <a:latin typeface="Times New Roman"/>
                <a:cs typeface="Times New Roman"/>
              </a:rPr>
              <a:t>de</a:t>
            </a:r>
            <a:r>
              <a:rPr sz="1200" i="1" spc="-35" dirty="0">
                <a:latin typeface="Times New Roman"/>
                <a:cs typeface="Times New Roman"/>
              </a:rPr>
              <a:t> </a:t>
            </a:r>
            <a:r>
              <a:rPr sz="1200" i="1" dirty="0">
                <a:latin typeface="Times New Roman"/>
                <a:cs typeface="Times New Roman"/>
              </a:rPr>
              <a:t>Digital</a:t>
            </a:r>
            <a:r>
              <a:rPr sz="1200" i="1" spc="-15" dirty="0">
                <a:latin typeface="Times New Roman"/>
                <a:cs typeface="Times New Roman"/>
              </a:rPr>
              <a:t> </a:t>
            </a:r>
            <a:r>
              <a:rPr sz="1200" i="1" dirty="0">
                <a:latin typeface="Times New Roman"/>
                <a:cs typeface="Times New Roman"/>
              </a:rPr>
              <a:t>Globe,</a:t>
            </a:r>
            <a:r>
              <a:rPr sz="1200" i="1" spc="-20" dirty="0">
                <a:latin typeface="Times New Roman"/>
                <a:cs typeface="Times New Roman"/>
              </a:rPr>
              <a:t> </a:t>
            </a:r>
            <a:r>
              <a:rPr sz="1200" i="1" dirty="0">
                <a:latin typeface="Times New Roman"/>
                <a:cs typeface="Times New Roman"/>
              </a:rPr>
              <a:t>Inc.;</a:t>
            </a:r>
            <a:r>
              <a:rPr sz="1200" i="1" spc="-25" dirty="0">
                <a:latin typeface="Times New Roman"/>
                <a:cs typeface="Times New Roman"/>
              </a:rPr>
              <a:t> </a:t>
            </a:r>
            <a:r>
              <a:rPr sz="1200" i="1" dirty="0">
                <a:latin typeface="Times New Roman"/>
                <a:cs typeface="Times New Roman"/>
              </a:rPr>
              <a:t>imagen</a:t>
            </a:r>
            <a:r>
              <a:rPr sz="1200" i="1" spc="-20" dirty="0">
                <a:latin typeface="Times New Roman"/>
                <a:cs typeface="Times New Roman"/>
              </a:rPr>
              <a:t> </a:t>
            </a:r>
            <a:r>
              <a:rPr sz="1200" i="1" dirty="0">
                <a:latin typeface="Times New Roman"/>
                <a:cs typeface="Times New Roman"/>
              </a:rPr>
              <a:t>capturada</a:t>
            </a:r>
            <a:r>
              <a:rPr sz="1200" i="1" spc="-25" dirty="0">
                <a:latin typeface="Times New Roman"/>
                <a:cs typeface="Times New Roman"/>
              </a:rPr>
              <a:t> </a:t>
            </a:r>
            <a:r>
              <a:rPr sz="1200" i="1" dirty="0">
                <a:latin typeface="Times New Roman"/>
                <a:cs typeface="Times New Roman"/>
              </a:rPr>
              <a:t>19</a:t>
            </a:r>
            <a:r>
              <a:rPr sz="1200" i="1" spc="-30" dirty="0">
                <a:latin typeface="Times New Roman"/>
                <a:cs typeface="Times New Roman"/>
              </a:rPr>
              <a:t> </a:t>
            </a:r>
            <a:r>
              <a:rPr sz="1200" i="1" dirty="0">
                <a:latin typeface="Times New Roman"/>
                <a:cs typeface="Times New Roman"/>
              </a:rPr>
              <a:t>Sept</a:t>
            </a:r>
            <a:r>
              <a:rPr sz="1200" i="1" spc="254" dirty="0">
                <a:latin typeface="Times New Roman"/>
                <a:cs typeface="Times New Roman"/>
              </a:rPr>
              <a:t> </a:t>
            </a:r>
            <a:r>
              <a:rPr sz="1200" i="1" spc="-20" dirty="0">
                <a:latin typeface="Times New Roman"/>
                <a:cs typeface="Times New Roman"/>
              </a:rPr>
              <a:t>2002</a:t>
            </a:r>
            <a:endParaRPr sz="1200">
              <a:latin typeface="Times New Roman"/>
              <a:cs typeface="Times New Roman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23" y="1524"/>
            <a:ext cx="3541775" cy="682751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78739" y="-76771"/>
            <a:ext cx="321119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10" dirty="0">
                <a:solidFill>
                  <a:srgbClr val="FFFFD9"/>
                </a:solidFill>
                <a:latin typeface="Corbel"/>
                <a:cs typeface="Corbel"/>
              </a:rPr>
              <a:t>Resolución</a:t>
            </a:r>
            <a:r>
              <a:rPr sz="3000" spc="-100" dirty="0">
                <a:solidFill>
                  <a:srgbClr val="FFFFD9"/>
                </a:solidFill>
                <a:latin typeface="Corbel"/>
                <a:cs typeface="Corbel"/>
              </a:rPr>
              <a:t> </a:t>
            </a:r>
            <a:r>
              <a:rPr sz="3000" spc="-10" dirty="0">
                <a:solidFill>
                  <a:srgbClr val="FFFFD9"/>
                </a:solidFill>
                <a:latin typeface="Corbel"/>
                <a:cs typeface="Corbel"/>
              </a:rPr>
              <a:t>espacial</a:t>
            </a:r>
            <a:endParaRPr sz="3000">
              <a:latin typeface="Corbel"/>
              <a:cs typeface="Corbel"/>
            </a:endParaRPr>
          </a:p>
        </p:txBody>
      </p:sp>
    </p:spTree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96595" y="204177"/>
            <a:ext cx="8726805" cy="6654165"/>
            <a:chOff x="196595" y="204177"/>
            <a:chExt cx="8726805" cy="665416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8658" y="204177"/>
              <a:ext cx="8624528" cy="642999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6595" y="6451091"/>
              <a:ext cx="5460490" cy="406908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326390" y="6503987"/>
            <a:ext cx="51777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Times New Roman"/>
                <a:cs typeface="Times New Roman"/>
              </a:rPr>
              <a:t>Píxeles</a:t>
            </a:r>
            <a:r>
              <a:rPr sz="1800" b="1" spc="-5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de</a:t>
            </a:r>
            <a:r>
              <a:rPr sz="1800" b="1" spc="-1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1</a:t>
            </a:r>
            <a:r>
              <a:rPr sz="1800" b="1" spc="-3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mt:</a:t>
            </a:r>
            <a:r>
              <a:rPr sz="1800" b="1" spc="-2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resolución</a:t>
            </a:r>
            <a:r>
              <a:rPr sz="1800" b="1" spc="-35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de</a:t>
            </a:r>
            <a:r>
              <a:rPr sz="1800" b="1" spc="-2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IKONOS</a:t>
            </a:r>
            <a:r>
              <a:rPr sz="1800" b="1" spc="-25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/</a:t>
            </a:r>
            <a:r>
              <a:rPr sz="1800" b="1" spc="-25" dirty="0">
                <a:latin typeface="Times New Roman"/>
                <a:cs typeface="Times New Roman"/>
              </a:rPr>
              <a:t> </a:t>
            </a:r>
            <a:r>
              <a:rPr sz="1800" b="1" spc="-10" dirty="0">
                <a:latin typeface="Times New Roman"/>
                <a:cs typeface="Times New Roman"/>
              </a:rPr>
              <a:t>Quickbird*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148512" y="3096763"/>
            <a:ext cx="6636384" cy="2809875"/>
            <a:chOff x="148512" y="3096763"/>
            <a:chExt cx="6636384" cy="2809875"/>
          </a:xfrm>
        </p:grpSpPr>
        <p:sp>
          <p:nvSpPr>
            <p:cNvPr id="7" name="object 7"/>
            <p:cNvSpPr/>
            <p:nvPr/>
          </p:nvSpPr>
          <p:spPr>
            <a:xfrm>
              <a:off x="158037" y="5155259"/>
              <a:ext cx="3646804" cy="741680"/>
            </a:xfrm>
            <a:custGeom>
              <a:avLst/>
              <a:gdLst/>
              <a:ahLst/>
              <a:cxnLst/>
              <a:rect l="l" t="t" r="r" b="b"/>
              <a:pathLst>
                <a:path w="3646804" h="741679">
                  <a:moveTo>
                    <a:pt x="0" y="227339"/>
                  </a:moveTo>
                  <a:lnTo>
                    <a:pt x="16802" y="186575"/>
                  </a:lnTo>
                  <a:lnTo>
                    <a:pt x="59451" y="149359"/>
                  </a:lnTo>
                  <a:lnTo>
                    <a:pt x="101450" y="126604"/>
                  </a:lnTo>
                  <a:lnTo>
                    <a:pt x="153746" y="105553"/>
                  </a:lnTo>
                  <a:lnTo>
                    <a:pt x="215863" y="86257"/>
                  </a:lnTo>
                  <a:lnTo>
                    <a:pt x="287324" y="68768"/>
                  </a:lnTo>
                  <a:lnTo>
                    <a:pt x="326411" y="60716"/>
                  </a:lnTo>
                  <a:lnTo>
                    <a:pt x="367655" y="53136"/>
                  </a:lnTo>
                  <a:lnTo>
                    <a:pt x="410997" y="46032"/>
                  </a:lnTo>
                  <a:lnTo>
                    <a:pt x="456378" y="39412"/>
                  </a:lnTo>
                  <a:lnTo>
                    <a:pt x="503738" y="33281"/>
                  </a:lnTo>
                  <a:lnTo>
                    <a:pt x="553018" y="27647"/>
                  </a:lnTo>
                  <a:lnTo>
                    <a:pt x="604158" y="22515"/>
                  </a:lnTo>
                  <a:lnTo>
                    <a:pt x="657098" y="17893"/>
                  </a:lnTo>
                  <a:lnTo>
                    <a:pt x="711779" y="13785"/>
                  </a:lnTo>
                  <a:lnTo>
                    <a:pt x="768142" y="10200"/>
                  </a:lnTo>
                  <a:lnTo>
                    <a:pt x="826127" y="7142"/>
                  </a:lnTo>
                  <a:lnTo>
                    <a:pt x="885674" y="4619"/>
                  </a:lnTo>
                  <a:lnTo>
                    <a:pt x="946725" y="2637"/>
                  </a:lnTo>
                  <a:lnTo>
                    <a:pt x="1009219" y="1202"/>
                  </a:lnTo>
                  <a:lnTo>
                    <a:pt x="1073097" y="321"/>
                  </a:lnTo>
                  <a:lnTo>
                    <a:pt x="1138299" y="0"/>
                  </a:lnTo>
                  <a:lnTo>
                    <a:pt x="1204766" y="245"/>
                  </a:lnTo>
                  <a:lnTo>
                    <a:pt x="1272439" y="1062"/>
                  </a:lnTo>
                  <a:lnTo>
                    <a:pt x="1341257" y="2459"/>
                  </a:lnTo>
                  <a:lnTo>
                    <a:pt x="1411162" y="4442"/>
                  </a:lnTo>
                  <a:lnTo>
                    <a:pt x="1482094" y="7016"/>
                  </a:lnTo>
                  <a:lnTo>
                    <a:pt x="1553993" y="10189"/>
                  </a:lnTo>
                  <a:lnTo>
                    <a:pt x="1626800" y="13966"/>
                  </a:lnTo>
                  <a:lnTo>
                    <a:pt x="1700455" y="18355"/>
                  </a:lnTo>
                  <a:lnTo>
                    <a:pt x="1774899" y="23360"/>
                  </a:lnTo>
                  <a:lnTo>
                    <a:pt x="1850072" y="28990"/>
                  </a:lnTo>
                  <a:lnTo>
                    <a:pt x="1925199" y="35190"/>
                  </a:lnTo>
                  <a:lnTo>
                    <a:pt x="1999509" y="41892"/>
                  </a:lnTo>
                  <a:lnTo>
                    <a:pt x="2072943" y="49080"/>
                  </a:lnTo>
                  <a:lnTo>
                    <a:pt x="2145443" y="56739"/>
                  </a:lnTo>
                  <a:lnTo>
                    <a:pt x="2216953" y="64853"/>
                  </a:lnTo>
                  <a:lnTo>
                    <a:pt x="2287413" y="73407"/>
                  </a:lnTo>
                  <a:lnTo>
                    <a:pt x="2356767" y="82385"/>
                  </a:lnTo>
                  <a:lnTo>
                    <a:pt x="2424956" y="91771"/>
                  </a:lnTo>
                  <a:lnTo>
                    <a:pt x="2491922" y="101550"/>
                  </a:lnTo>
                  <a:lnTo>
                    <a:pt x="2557609" y="111706"/>
                  </a:lnTo>
                  <a:lnTo>
                    <a:pt x="2621958" y="122223"/>
                  </a:lnTo>
                  <a:lnTo>
                    <a:pt x="2684911" y="133087"/>
                  </a:lnTo>
                  <a:lnTo>
                    <a:pt x="2746410" y="144281"/>
                  </a:lnTo>
                  <a:lnTo>
                    <a:pt x="2806398" y="155789"/>
                  </a:lnTo>
                  <a:lnTo>
                    <a:pt x="2864817" y="167597"/>
                  </a:lnTo>
                  <a:lnTo>
                    <a:pt x="2921610" y="179688"/>
                  </a:lnTo>
                  <a:lnTo>
                    <a:pt x="2976717" y="192046"/>
                  </a:lnTo>
                  <a:lnTo>
                    <a:pt x="3030082" y="204658"/>
                  </a:lnTo>
                  <a:lnTo>
                    <a:pt x="3081647" y="217505"/>
                  </a:lnTo>
                  <a:lnTo>
                    <a:pt x="3131354" y="230574"/>
                  </a:lnTo>
                  <a:lnTo>
                    <a:pt x="3179146" y="243848"/>
                  </a:lnTo>
                  <a:lnTo>
                    <a:pt x="3224963" y="257312"/>
                  </a:lnTo>
                  <a:lnTo>
                    <a:pt x="3268749" y="270950"/>
                  </a:lnTo>
                  <a:lnTo>
                    <a:pt x="3310447" y="284747"/>
                  </a:lnTo>
                  <a:lnTo>
                    <a:pt x="3349997" y="298686"/>
                  </a:lnTo>
                  <a:lnTo>
                    <a:pt x="3387342" y="312753"/>
                  </a:lnTo>
                  <a:lnTo>
                    <a:pt x="3455188" y="341207"/>
                  </a:lnTo>
                  <a:lnTo>
                    <a:pt x="3513521" y="369983"/>
                  </a:lnTo>
                  <a:lnTo>
                    <a:pt x="3561880" y="398955"/>
                  </a:lnTo>
                  <a:lnTo>
                    <a:pt x="3599801" y="428001"/>
                  </a:lnTo>
                  <a:lnTo>
                    <a:pt x="3626824" y="456993"/>
                  </a:lnTo>
                  <a:lnTo>
                    <a:pt x="3645910" y="500110"/>
                  </a:lnTo>
                  <a:lnTo>
                    <a:pt x="3646322" y="514321"/>
                  </a:lnTo>
                  <a:lnTo>
                    <a:pt x="3643692" y="528291"/>
                  </a:lnTo>
                  <a:lnTo>
                    <a:pt x="3618096" y="567889"/>
                  </a:lnTo>
                  <a:lnTo>
                    <a:pt x="3586870" y="592296"/>
                  </a:lnTo>
                  <a:lnTo>
                    <a:pt x="3544872" y="615050"/>
                  </a:lnTo>
                  <a:lnTo>
                    <a:pt x="3492576" y="636101"/>
                  </a:lnTo>
                  <a:lnTo>
                    <a:pt x="3430459" y="655396"/>
                  </a:lnTo>
                  <a:lnTo>
                    <a:pt x="3358998" y="672886"/>
                  </a:lnTo>
                  <a:lnTo>
                    <a:pt x="3319911" y="680937"/>
                  </a:lnTo>
                  <a:lnTo>
                    <a:pt x="3278667" y="688518"/>
                  </a:lnTo>
                  <a:lnTo>
                    <a:pt x="3235325" y="695622"/>
                  </a:lnTo>
                  <a:lnTo>
                    <a:pt x="3189944" y="702242"/>
                  </a:lnTo>
                  <a:lnTo>
                    <a:pt x="3142585" y="708373"/>
                  </a:lnTo>
                  <a:lnTo>
                    <a:pt x="3093305" y="714007"/>
                  </a:lnTo>
                  <a:lnTo>
                    <a:pt x="3042166" y="719139"/>
                  </a:lnTo>
                  <a:lnTo>
                    <a:pt x="2989226" y="723762"/>
                  </a:lnTo>
                  <a:lnTo>
                    <a:pt x="2934545" y="727870"/>
                  </a:lnTo>
                  <a:lnTo>
                    <a:pt x="2878182" y="731456"/>
                  </a:lnTo>
                  <a:lnTo>
                    <a:pt x="2820197" y="734514"/>
                  </a:lnTo>
                  <a:lnTo>
                    <a:pt x="2760650" y="737037"/>
                  </a:lnTo>
                  <a:lnTo>
                    <a:pt x="2699600" y="739019"/>
                  </a:lnTo>
                  <a:lnTo>
                    <a:pt x="2637107" y="740455"/>
                  </a:lnTo>
                  <a:lnTo>
                    <a:pt x="2573230" y="741336"/>
                  </a:lnTo>
                  <a:lnTo>
                    <a:pt x="2508028" y="741658"/>
                  </a:lnTo>
                  <a:lnTo>
                    <a:pt x="2441561" y="741413"/>
                  </a:lnTo>
                  <a:lnTo>
                    <a:pt x="2373889" y="740596"/>
                  </a:lnTo>
                  <a:lnTo>
                    <a:pt x="2305071" y="739199"/>
                  </a:lnTo>
                  <a:lnTo>
                    <a:pt x="2235167" y="737217"/>
                  </a:lnTo>
                  <a:lnTo>
                    <a:pt x="2164236" y="734642"/>
                  </a:lnTo>
                  <a:lnTo>
                    <a:pt x="2092338" y="731470"/>
                  </a:lnTo>
                  <a:lnTo>
                    <a:pt x="2019532" y="727693"/>
                  </a:lnTo>
                  <a:lnTo>
                    <a:pt x="1945877" y="723304"/>
                  </a:lnTo>
                  <a:lnTo>
                    <a:pt x="1871434" y="718299"/>
                  </a:lnTo>
                  <a:lnTo>
                    <a:pt x="1796262" y="712669"/>
                  </a:lnTo>
                  <a:lnTo>
                    <a:pt x="1721134" y="706469"/>
                  </a:lnTo>
                  <a:lnTo>
                    <a:pt x="1646823" y="699767"/>
                  </a:lnTo>
                  <a:lnTo>
                    <a:pt x="1573389" y="692579"/>
                  </a:lnTo>
                  <a:lnTo>
                    <a:pt x="1500887" y="684920"/>
                  </a:lnTo>
                  <a:lnTo>
                    <a:pt x="1429377" y="676806"/>
                  </a:lnTo>
                  <a:lnTo>
                    <a:pt x="1358916" y="668252"/>
                  </a:lnTo>
                  <a:lnTo>
                    <a:pt x="1289562" y="659274"/>
                  </a:lnTo>
                  <a:lnTo>
                    <a:pt x="1221372" y="649888"/>
                  </a:lnTo>
                  <a:lnTo>
                    <a:pt x="1154405" y="640109"/>
                  </a:lnTo>
                  <a:lnTo>
                    <a:pt x="1088718" y="629953"/>
                  </a:lnTo>
                  <a:lnTo>
                    <a:pt x="1024369" y="619436"/>
                  </a:lnTo>
                  <a:lnTo>
                    <a:pt x="961415" y="608572"/>
                  </a:lnTo>
                  <a:lnTo>
                    <a:pt x="899915" y="597378"/>
                  </a:lnTo>
                  <a:lnTo>
                    <a:pt x="839927" y="585870"/>
                  </a:lnTo>
                  <a:lnTo>
                    <a:pt x="781507" y="574063"/>
                  </a:lnTo>
                  <a:lnTo>
                    <a:pt x="724715" y="561972"/>
                  </a:lnTo>
                  <a:lnTo>
                    <a:pt x="669607" y="549613"/>
                  </a:lnTo>
                  <a:lnTo>
                    <a:pt x="616241" y="537002"/>
                  </a:lnTo>
                  <a:lnTo>
                    <a:pt x="564676" y="524154"/>
                  </a:lnTo>
                  <a:lnTo>
                    <a:pt x="514969" y="511085"/>
                  </a:lnTo>
                  <a:lnTo>
                    <a:pt x="467177" y="497811"/>
                  </a:lnTo>
                  <a:lnTo>
                    <a:pt x="421359" y="484347"/>
                  </a:lnTo>
                  <a:lnTo>
                    <a:pt x="377573" y="470709"/>
                  </a:lnTo>
                  <a:lnTo>
                    <a:pt x="335876" y="456912"/>
                  </a:lnTo>
                  <a:lnTo>
                    <a:pt x="296325" y="442973"/>
                  </a:lnTo>
                  <a:lnTo>
                    <a:pt x="258980" y="428906"/>
                  </a:lnTo>
                  <a:lnTo>
                    <a:pt x="191134" y="400452"/>
                  </a:lnTo>
                  <a:lnTo>
                    <a:pt x="132801" y="371677"/>
                  </a:lnTo>
                  <a:lnTo>
                    <a:pt x="84442" y="342704"/>
                  </a:lnTo>
                  <a:lnTo>
                    <a:pt x="46520" y="313659"/>
                  </a:lnTo>
                  <a:lnTo>
                    <a:pt x="19498" y="284666"/>
                  </a:lnTo>
                  <a:lnTo>
                    <a:pt x="411" y="241549"/>
                  </a:lnTo>
                  <a:lnTo>
                    <a:pt x="0" y="227339"/>
                  </a:lnTo>
                  <a:close/>
                </a:path>
              </a:pathLst>
            </a:custGeom>
            <a:ln w="1905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6344" y="4735063"/>
              <a:ext cx="2682239" cy="513588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150107" y="3096763"/>
              <a:ext cx="3634739" cy="513587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50108" y="3371082"/>
              <a:ext cx="3419855" cy="513588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50107" y="3645403"/>
              <a:ext cx="3528047" cy="51358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150108" y="3919722"/>
              <a:ext cx="1133855" cy="513588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021828" y="3948684"/>
              <a:ext cx="330707" cy="353567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146803" y="3919722"/>
              <a:ext cx="1075944" cy="513588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583565" y="3149600"/>
            <a:ext cx="6029960" cy="19380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708275" marR="43180">
              <a:lnSpc>
                <a:spcPct val="100000"/>
              </a:lnSpc>
              <a:spcBef>
                <a:spcPts val="100"/>
              </a:spcBef>
            </a:pPr>
            <a:r>
              <a:rPr sz="1800" b="1" i="1" dirty="0">
                <a:solidFill>
                  <a:srgbClr val="FF0000"/>
                </a:solidFill>
                <a:latin typeface="Times New Roman"/>
                <a:cs typeface="Times New Roman"/>
              </a:rPr>
              <a:t>Principio</a:t>
            </a:r>
            <a:r>
              <a:rPr sz="1800" b="1" i="1" spc="-6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b="1" i="1" dirty="0">
                <a:solidFill>
                  <a:srgbClr val="FF0000"/>
                </a:solidFill>
                <a:latin typeface="Times New Roman"/>
                <a:cs typeface="Times New Roman"/>
              </a:rPr>
              <a:t>Operacional:</a:t>
            </a:r>
            <a:r>
              <a:rPr sz="1800" b="1" i="1" spc="-4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b="1" i="1" dirty="0">
                <a:solidFill>
                  <a:srgbClr val="FF0000"/>
                </a:solidFill>
                <a:latin typeface="Times New Roman"/>
                <a:cs typeface="Times New Roman"/>
              </a:rPr>
              <a:t>IKONOS</a:t>
            </a:r>
            <a:r>
              <a:rPr sz="1800" b="1" i="1" spc="-3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b="1" i="1" spc="-60" dirty="0">
                <a:solidFill>
                  <a:srgbClr val="FF0000"/>
                </a:solidFill>
                <a:latin typeface="Times New Roman"/>
                <a:cs typeface="Times New Roman"/>
              </a:rPr>
              <a:t>o </a:t>
            </a:r>
            <a:r>
              <a:rPr sz="1800" b="1" i="1" dirty="0">
                <a:solidFill>
                  <a:srgbClr val="FF0000"/>
                </a:solidFill>
                <a:latin typeface="Times New Roman"/>
                <a:cs typeface="Times New Roman"/>
              </a:rPr>
              <a:t>quickbird</a:t>
            </a:r>
            <a:r>
              <a:rPr sz="1800" b="1" i="1" spc="-3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b="1" i="1" dirty="0">
                <a:solidFill>
                  <a:srgbClr val="FF0000"/>
                </a:solidFill>
                <a:latin typeface="Times New Roman"/>
                <a:cs typeface="Times New Roman"/>
              </a:rPr>
              <a:t>pueden</a:t>
            </a:r>
            <a:r>
              <a:rPr sz="1800" b="1" i="1" spc="-3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b="1" i="1" dirty="0">
                <a:solidFill>
                  <a:srgbClr val="FF0000"/>
                </a:solidFill>
                <a:latin typeface="Times New Roman"/>
                <a:cs typeface="Times New Roman"/>
              </a:rPr>
              <a:t>utilizarse</a:t>
            </a:r>
            <a:r>
              <a:rPr sz="1800" b="1" i="1" spc="-2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b="1" i="1" spc="-20" dirty="0">
                <a:solidFill>
                  <a:srgbClr val="FF0000"/>
                </a:solidFill>
                <a:latin typeface="Times New Roman"/>
                <a:cs typeface="Times New Roman"/>
              </a:rPr>
              <a:t>para </a:t>
            </a:r>
            <a:r>
              <a:rPr sz="1800" b="1" i="1" dirty="0">
                <a:solidFill>
                  <a:srgbClr val="FF0000"/>
                </a:solidFill>
                <a:latin typeface="Times New Roman"/>
                <a:cs typeface="Times New Roman"/>
              </a:rPr>
              <a:t>mapear</a:t>
            </a:r>
            <a:r>
              <a:rPr sz="1800" b="1" i="1" spc="-3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b="1" i="1" dirty="0">
                <a:solidFill>
                  <a:srgbClr val="FF0000"/>
                </a:solidFill>
                <a:latin typeface="Times New Roman"/>
                <a:cs typeface="Times New Roman"/>
              </a:rPr>
              <a:t>formas</a:t>
            </a:r>
            <a:r>
              <a:rPr sz="1800" b="1" i="1" spc="-2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b="1" i="1" dirty="0">
                <a:solidFill>
                  <a:srgbClr val="FF0000"/>
                </a:solidFill>
                <a:latin typeface="Times New Roman"/>
                <a:cs typeface="Times New Roman"/>
              </a:rPr>
              <a:t>pequeñas</a:t>
            </a:r>
            <a:r>
              <a:rPr sz="1800" b="1" i="1" spc="-2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b="1" i="1" dirty="0">
                <a:solidFill>
                  <a:srgbClr val="FF0000"/>
                </a:solidFill>
                <a:latin typeface="Times New Roman"/>
                <a:cs typeface="Times New Roman"/>
              </a:rPr>
              <a:t>de</a:t>
            </a:r>
            <a:r>
              <a:rPr sz="1800" b="1" i="1" spc="-20" dirty="0">
                <a:solidFill>
                  <a:srgbClr val="FF0000"/>
                </a:solidFill>
                <a:latin typeface="Times New Roman"/>
                <a:cs typeface="Times New Roman"/>
              </a:rPr>
              <a:t> unos </a:t>
            </a:r>
            <a:r>
              <a:rPr sz="1800" b="1" i="1" dirty="0">
                <a:solidFill>
                  <a:srgbClr val="FF0000"/>
                </a:solidFill>
                <a:latin typeface="Times New Roman"/>
                <a:cs typeface="Times New Roman"/>
              </a:rPr>
              <a:t>pocos</a:t>
            </a:r>
            <a:r>
              <a:rPr sz="1800" b="1" i="1" spc="42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b="1" i="1" dirty="0">
                <a:solidFill>
                  <a:srgbClr val="FF0000"/>
                </a:solidFill>
                <a:latin typeface="Times New Roman"/>
                <a:cs typeface="Times New Roman"/>
              </a:rPr>
              <a:t>m</a:t>
            </a:r>
            <a:r>
              <a:rPr sz="1800" b="1" i="1" baseline="25462" dirty="0">
                <a:solidFill>
                  <a:srgbClr val="FF0000"/>
                </a:solidFill>
                <a:latin typeface="Times New Roman"/>
                <a:cs typeface="Times New Roman"/>
              </a:rPr>
              <a:t>2</a:t>
            </a:r>
            <a:r>
              <a:rPr sz="1800" b="1" i="1" spc="644" baseline="25462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b="1" i="1" dirty="0">
                <a:solidFill>
                  <a:srgbClr val="FF0000"/>
                </a:solidFill>
                <a:latin typeface="Times New Roman"/>
                <a:cs typeface="Times New Roman"/>
              </a:rPr>
              <a:t>de</a:t>
            </a:r>
            <a:r>
              <a:rPr sz="1800" b="1" i="1" spc="-1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b="1" i="1" spc="-20" dirty="0">
                <a:solidFill>
                  <a:srgbClr val="FF0000"/>
                </a:solidFill>
                <a:latin typeface="Times New Roman"/>
                <a:cs typeface="Times New Roman"/>
              </a:rPr>
              <a:t>largo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20"/>
              </a:spcBef>
            </a:pPr>
            <a:endParaRPr sz="1800">
              <a:latin typeface="Times New Roman"/>
              <a:cs typeface="Times New Roman"/>
            </a:endParaRPr>
          </a:p>
          <a:p>
            <a:pPr marL="25400">
              <a:lnSpc>
                <a:spcPct val="100000"/>
              </a:lnSpc>
            </a:pPr>
            <a:r>
              <a:rPr sz="1800" b="1" i="1" dirty="0">
                <a:solidFill>
                  <a:srgbClr val="FF0000"/>
                </a:solidFill>
                <a:latin typeface="Times New Roman"/>
                <a:cs typeface="Times New Roman"/>
              </a:rPr>
              <a:t>Identificación</a:t>
            </a:r>
            <a:r>
              <a:rPr sz="1800" b="1" i="1" spc="-6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b="1" i="1" dirty="0">
                <a:solidFill>
                  <a:srgbClr val="FF0000"/>
                </a:solidFill>
                <a:latin typeface="Times New Roman"/>
                <a:cs typeface="Times New Roman"/>
              </a:rPr>
              <a:t>de</a:t>
            </a:r>
            <a:r>
              <a:rPr sz="1800" b="1" i="1" spc="-3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b="1" i="1" spc="-10" dirty="0">
                <a:solidFill>
                  <a:srgbClr val="FF0000"/>
                </a:solidFill>
                <a:latin typeface="Times New Roman"/>
                <a:cs typeface="Times New Roman"/>
              </a:rPr>
              <a:t>Mangle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12519" y="4131563"/>
            <a:ext cx="3122675" cy="2601467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23" y="12192"/>
            <a:ext cx="7769351" cy="1341119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ctrTitle"/>
          </p:nvPr>
        </p:nvSpPr>
        <p:spPr>
          <a:xfrm>
            <a:off x="78739" y="186944"/>
            <a:ext cx="8986520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9700">
              <a:lnSpc>
                <a:spcPct val="100000"/>
              </a:lnSpc>
              <a:spcBef>
                <a:spcPts val="100"/>
              </a:spcBef>
            </a:pPr>
            <a:r>
              <a:rPr sz="4800" spc="-120" dirty="0"/>
              <a:t>¿Qué</a:t>
            </a:r>
            <a:r>
              <a:rPr sz="4800" spc="-270" dirty="0"/>
              <a:t> </a:t>
            </a:r>
            <a:r>
              <a:rPr sz="4800" spc="-80" dirty="0"/>
              <a:t>es</a:t>
            </a:r>
            <a:r>
              <a:rPr sz="4800" spc="-275" dirty="0"/>
              <a:t> </a:t>
            </a:r>
            <a:r>
              <a:rPr sz="4800" spc="-100" dirty="0"/>
              <a:t>la</a:t>
            </a:r>
            <a:r>
              <a:rPr sz="4800" spc="-270" dirty="0"/>
              <a:t> </a:t>
            </a:r>
            <a:r>
              <a:rPr lang="en-US" sz="4800" spc="-150" dirty="0"/>
              <a:t>Per</a:t>
            </a:r>
            <a:r>
              <a:rPr sz="4800" spc="-150" dirty="0"/>
              <a:t>c</a:t>
            </a:r>
            <a:r>
              <a:rPr lang="en-US" sz="4800" spc="-150" dirty="0"/>
              <a:t>ep</a:t>
            </a:r>
            <a:r>
              <a:rPr sz="4800" spc="-150" dirty="0"/>
              <a:t>ción</a:t>
            </a:r>
            <a:r>
              <a:rPr sz="4800" spc="-235" dirty="0"/>
              <a:t> </a:t>
            </a:r>
            <a:r>
              <a:rPr sz="4800" spc="-120" dirty="0"/>
              <a:t>Remota?</a:t>
            </a:r>
            <a:endParaRPr sz="4800" dirty="0"/>
          </a:p>
        </p:txBody>
      </p:sp>
      <p:sp>
        <p:nvSpPr>
          <p:cNvPr id="5" name="object 5"/>
          <p:cNvSpPr txBox="1"/>
          <p:nvPr/>
        </p:nvSpPr>
        <p:spPr>
          <a:xfrm>
            <a:off x="784317" y="2776220"/>
            <a:ext cx="7538720" cy="1309909"/>
          </a:xfrm>
          <a:prstGeom prst="rect">
            <a:avLst/>
          </a:prstGeom>
        </p:spPr>
        <p:txBody>
          <a:bodyPr vert="horz" wrap="square" lIns="0" tIns="107314" rIns="0" bIns="0" rtlCol="0">
            <a:spAutoFit/>
          </a:bodyPr>
          <a:lstStyle/>
          <a:p>
            <a:pPr marL="12700" marR="5080" indent="-2540" algn="ctr">
              <a:lnSpc>
                <a:spcPts val="3070"/>
              </a:lnSpc>
              <a:spcBef>
                <a:spcPts val="844"/>
              </a:spcBef>
            </a:pPr>
            <a:r>
              <a:rPr sz="3200" spc="-100" dirty="0">
                <a:latin typeface="Calibri"/>
                <a:cs typeface="Calibri"/>
              </a:rPr>
              <a:t>La</a:t>
            </a:r>
            <a:r>
              <a:rPr sz="3200" spc="-250" dirty="0">
                <a:latin typeface="Calibri"/>
                <a:cs typeface="Calibri"/>
              </a:rPr>
              <a:t> </a:t>
            </a:r>
            <a:r>
              <a:rPr lang="en-US" sz="3200" spc="-160" dirty="0">
                <a:solidFill>
                  <a:srgbClr val="0000FF"/>
                </a:solidFill>
                <a:latin typeface="Calibri"/>
                <a:cs typeface="Calibri"/>
              </a:rPr>
              <a:t>percep</a:t>
            </a:r>
            <a:r>
              <a:rPr sz="3200" spc="-160" dirty="0">
                <a:solidFill>
                  <a:srgbClr val="0000FF"/>
                </a:solidFill>
                <a:latin typeface="Calibri"/>
                <a:cs typeface="Calibri"/>
              </a:rPr>
              <a:t>ción</a:t>
            </a:r>
            <a:r>
              <a:rPr sz="3200" spc="-24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3200" spc="-160" dirty="0">
                <a:solidFill>
                  <a:srgbClr val="0000FF"/>
                </a:solidFill>
                <a:latin typeface="Calibri"/>
                <a:cs typeface="Calibri"/>
              </a:rPr>
              <a:t>remota</a:t>
            </a:r>
            <a:r>
              <a:rPr sz="3200" spc="-24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3200" spc="-80" dirty="0">
                <a:latin typeface="Calibri"/>
                <a:cs typeface="Calibri"/>
              </a:rPr>
              <a:t>es</a:t>
            </a:r>
            <a:r>
              <a:rPr sz="3200" spc="-265" dirty="0">
                <a:latin typeface="Calibri"/>
                <a:cs typeface="Calibri"/>
              </a:rPr>
              <a:t> </a:t>
            </a:r>
            <a:r>
              <a:rPr sz="3200" spc="-105" dirty="0">
                <a:latin typeface="Calibri"/>
                <a:cs typeface="Calibri"/>
              </a:rPr>
              <a:t>un</a:t>
            </a:r>
            <a:r>
              <a:rPr lang="en-US" sz="3200" spc="-105" dirty="0">
                <a:latin typeface="Calibri"/>
                <a:cs typeface="Calibri"/>
              </a:rPr>
              <a:t>a</a:t>
            </a:r>
            <a:r>
              <a:rPr sz="3200" spc="-254" dirty="0">
                <a:latin typeface="Calibri"/>
                <a:cs typeface="Calibri"/>
              </a:rPr>
              <a:t> </a:t>
            </a:r>
            <a:r>
              <a:rPr lang="en-US" sz="3200" spc="-155" dirty="0">
                <a:latin typeface="Calibri"/>
                <a:cs typeface="Calibri"/>
              </a:rPr>
              <a:t>técnica</a:t>
            </a:r>
            <a:r>
              <a:rPr sz="3200" spc="-229" dirty="0">
                <a:latin typeface="Calibri"/>
                <a:cs typeface="Calibri"/>
              </a:rPr>
              <a:t> </a:t>
            </a:r>
            <a:r>
              <a:rPr sz="3200" spc="-150" dirty="0">
                <a:latin typeface="Calibri"/>
                <a:cs typeface="Calibri"/>
              </a:rPr>
              <a:t>para</a:t>
            </a:r>
            <a:r>
              <a:rPr sz="3200" spc="-254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obtener </a:t>
            </a:r>
            <a:r>
              <a:rPr sz="3200" spc="-165" dirty="0">
                <a:latin typeface="Calibri"/>
                <a:cs typeface="Calibri"/>
              </a:rPr>
              <a:t>información</a:t>
            </a:r>
            <a:r>
              <a:rPr sz="3200" spc="-204" dirty="0">
                <a:latin typeface="Calibri"/>
                <a:cs typeface="Calibri"/>
              </a:rPr>
              <a:t> </a:t>
            </a:r>
            <a:r>
              <a:rPr sz="3200" spc="-145" dirty="0">
                <a:latin typeface="Calibri"/>
                <a:cs typeface="Calibri"/>
              </a:rPr>
              <a:t>sobre</a:t>
            </a:r>
            <a:r>
              <a:rPr sz="3200" spc="-254" dirty="0">
                <a:latin typeface="Calibri"/>
                <a:cs typeface="Calibri"/>
              </a:rPr>
              <a:t> </a:t>
            </a:r>
            <a:r>
              <a:rPr sz="3200" spc="-120" dirty="0">
                <a:latin typeface="Calibri"/>
                <a:cs typeface="Calibri"/>
              </a:rPr>
              <a:t>las</a:t>
            </a:r>
            <a:r>
              <a:rPr sz="3200" spc="-250" dirty="0">
                <a:latin typeface="Calibri"/>
                <a:cs typeface="Calibri"/>
              </a:rPr>
              <a:t> </a:t>
            </a:r>
            <a:r>
              <a:rPr sz="3200" spc="-160" dirty="0">
                <a:latin typeface="Calibri"/>
                <a:cs typeface="Calibri"/>
              </a:rPr>
              <a:t>propiedades</a:t>
            </a:r>
            <a:r>
              <a:rPr sz="3200" spc="-210" dirty="0">
                <a:latin typeface="Calibri"/>
                <a:cs typeface="Calibri"/>
              </a:rPr>
              <a:t> </a:t>
            </a:r>
            <a:r>
              <a:rPr sz="3200" spc="-95" dirty="0">
                <a:latin typeface="Calibri"/>
                <a:cs typeface="Calibri"/>
              </a:rPr>
              <a:t>de</a:t>
            </a:r>
            <a:r>
              <a:rPr sz="3200" spc="-270" dirty="0">
                <a:latin typeface="Calibri"/>
                <a:cs typeface="Calibri"/>
              </a:rPr>
              <a:t> </a:t>
            </a:r>
            <a:r>
              <a:rPr sz="3200" spc="-105" dirty="0">
                <a:latin typeface="Calibri"/>
                <a:cs typeface="Calibri"/>
              </a:rPr>
              <a:t>un</a:t>
            </a:r>
            <a:r>
              <a:rPr sz="3200" spc="-235" dirty="0">
                <a:latin typeface="Calibri"/>
                <a:cs typeface="Calibri"/>
              </a:rPr>
              <a:t> </a:t>
            </a:r>
            <a:r>
              <a:rPr sz="3200" spc="-155" dirty="0">
                <a:latin typeface="Calibri"/>
                <a:cs typeface="Calibri"/>
              </a:rPr>
              <a:t>objeto</a:t>
            </a:r>
            <a:r>
              <a:rPr sz="3200" spc="-240" dirty="0">
                <a:latin typeface="Calibri"/>
                <a:cs typeface="Calibri"/>
              </a:rPr>
              <a:t> </a:t>
            </a:r>
            <a:r>
              <a:rPr sz="3200" spc="-25" dirty="0">
                <a:latin typeface="Calibri"/>
                <a:cs typeface="Calibri"/>
              </a:rPr>
              <a:t>sin </a:t>
            </a:r>
            <a:r>
              <a:rPr sz="3200" spc="-150" dirty="0">
                <a:latin typeface="Calibri"/>
                <a:cs typeface="Calibri"/>
              </a:rPr>
              <a:t>tener</a:t>
            </a:r>
            <a:r>
              <a:rPr sz="3200" spc="-245" dirty="0">
                <a:latin typeface="Calibri"/>
                <a:cs typeface="Calibri"/>
              </a:rPr>
              <a:t> </a:t>
            </a:r>
            <a:r>
              <a:rPr sz="3200" spc="-165" dirty="0">
                <a:latin typeface="Calibri"/>
                <a:cs typeface="Calibri"/>
              </a:rPr>
              <a:t>contacto</a:t>
            </a:r>
            <a:r>
              <a:rPr sz="3200" spc="-215" dirty="0">
                <a:latin typeface="Calibri"/>
                <a:cs typeface="Calibri"/>
              </a:rPr>
              <a:t> </a:t>
            </a:r>
            <a:r>
              <a:rPr sz="3200" spc="-145" dirty="0">
                <a:latin typeface="Calibri"/>
                <a:cs typeface="Calibri"/>
              </a:rPr>
              <a:t>físico</a:t>
            </a:r>
            <a:r>
              <a:rPr sz="3200" spc="-229" dirty="0">
                <a:latin typeface="Calibri"/>
                <a:cs typeface="Calibri"/>
              </a:rPr>
              <a:t> </a:t>
            </a:r>
            <a:r>
              <a:rPr sz="3200" spc="-125" dirty="0">
                <a:latin typeface="Calibri"/>
                <a:cs typeface="Calibri"/>
              </a:rPr>
              <a:t>con</a:t>
            </a:r>
            <a:r>
              <a:rPr sz="3200" spc="-260" dirty="0">
                <a:latin typeface="Calibri"/>
                <a:cs typeface="Calibri"/>
              </a:rPr>
              <a:t> </a:t>
            </a:r>
            <a:r>
              <a:rPr sz="3200" spc="-25" dirty="0">
                <a:latin typeface="Calibri"/>
                <a:cs typeface="Calibri"/>
              </a:rPr>
              <a:t>él.</a:t>
            </a:r>
            <a:endParaRPr sz="3200" dirty="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364288" y="4149725"/>
            <a:ext cx="1828799" cy="1828799"/>
          </a:xfrm>
          <a:prstGeom prst="rect">
            <a:avLst/>
          </a:prstGeom>
        </p:spPr>
      </p:pic>
      <p:grpSp>
        <p:nvGrpSpPr>
          <p:cNvPr id="7" name="object 7"/>
          <p:cNvGrpSpPr/>
          <p:nvPr/>
        </p:nvGrpSpPr>
        <p:grpSpPr>
          <a:xfrm>
            <a:off x="1066836" y="1149350"/>
            <a:ext cx="6840855" cy="1828800"/>
            <a:chOff x="1066836" y="1149350"/>
            <a:chExt cx="6840855" cy="1828800"/>
          </a:xfrm>
        </p:grpSpPr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078537" y="1149350"/>
              <a:ext cx="1828799" cy="182879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66836" y="1471401"/>
              <a:ext cx="2533870" cy="1286563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6579553" y="6424485"/>
            <a:ext cx="153416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i="1" dirty="0">
                <a:latin typeface="Arial"/>
                <a:cs typeface="Arial"/>
              </a:rPr>
              <a:t>Fuente:Battelle</a:t>
            </a:r>
            <a:r>
              <a:rPr sz="1200" i="1" spc="-75" dirty="0">
                <a:latin typeface="Arial"/>
                <a:cs typeface="Arial"/>
              </a:rPr>
              <a:t> </a:t>
            </a:r>
            <a:r>
              <a:rPr sz="1200" i="1" spc="-10" dirty="0">
                <a:latin typeface="Arial"/>
                <a:cs typeface="Arial"/>
              </a:rPr>
              <a:t>(2009)</a:t>
            </a:r>
            <a:endParaRPr sz="12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13360" y="118719"/>
            <a:ext cx="8871585" cy="6739890"/>
            <a:chOff x="213360" y="118719"/>
            <a:chExt cx="8871585" cy="673989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8658" y="204177"/>
              <a:ext cx="8624527" cy="642999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298653" y="6420865"/>
              <a:ext cx="8624570" cy="210820"/>
            </a:xfrm>
            <a:custGeom>
              <a:avLst/>
              <a:gdLst/>
              <a:ahLst/>
              <a:cxnLst/>
              <a:rect l="l" t="t" r="r" b="b"/>
              <a:pathLst>
                <a:path w="8624570" h="210820">
                  <a:moveTo>
                    <a:pt x="8423389" y="210261"/>
                  </a:moveTo>
                  <a:lnTo>
                    <a:pt x="8423389" y="179793"/>
                  </a:lnTo>
                  <a:lnTo>
                    <a:pt x="8603195" y="179793"/>
                  </a:lnTo>
                  <a:lnTo>
                    <a:pt x="8603195" y="210261"/>
                  </a:lnTo>
                </a:path>
                <a:path w="8624570" h="210820">
                  <a:moveTo>
                    <a:pt x="8603195" y="210261"/>
                  </a:moveTo>
                  <a:lnTo>
                    <a:pt x="8603195" y="179793"/>
                  </a:lnTo>
                  <a:lnTo>
                    <a:pt x="8624531" y="179793"/>
                  </a:lnTo>
                </a:path>
                <a:path w="8624570" h="210820">
                  <a:moveTo>
                    <a:pt x="0" y="0"/>
                  </a:moveTo>
                  <a:lnTo>
                    <a:pt x="146291" y="0"/>
                  </a:lnTo>
                  <a:lnTo>
                    <a:pt x="146291" y="179793"/>
                  </a:lnTo>
                </a:path>
              </a:pathLst>
            </a:custGeom>
            <a:ln w="6096">
              <a:solidFill>
                <a:srgbClr val="CDCDC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44931" y="6420865"/>
              <a:ext cx="8456930" cy="180340"/>
            </a:xfrm>
            <a:custGeom>
              <a:avLst/>
              <a:gdLst/>
              <a:ahLst/>
              <a:cxnLst/>
              <a:rect l="l" t="t" r="r" b="b"/>
              <a:pathLst>
                <a:path w="8456930" h="180340">
                  <a:moveTo>
                    <a:pt x="179806" y="179793"/>
                  </a:moveTo>
                  <a:lnTo>
                    <a:pt x="0" y="179793"/>
                  </a:lnTo>
                  <a:lnTo>
                    <a:pt x="0" y="0"/>
                  </a:lnTo>
                  <a:lnTo>
                    <a:pt x="179806" y="0"/>
                  </a:lnTo>
                  <a:lnTo>
                    <a:pt x="179806" y="179793"/>
                  </a:lnTo>
                  <a:close/>
                </a:path>
                <a:path w="8456930" h="180340">
                  <a:moveTo>
                    <a:pt x="359613" y="179793"/>
                  </a:moveTo>
                  <a:lnTo>
                    <a:pt x="179806" y="179793"/>
                  </a:lnTo>
                  <a:lnTo>
                    <a:pt x="179806" y="0"/>
                  </a:lnTo>
                  <a:lnTo>
                    <a:pt x="359613" y="0"/>
                  </a:lnTo>
                  <a:lnTo>
                    <a:pt x="359613" y="179793"/>
                  </a:lnTo>
                  <a:close/>
                </a:path>
                <a:path w="8456930" h="180340">
                  <a:moveTo>
                    <a:pt x="539419" y="179793"/>
                  </a:moveTo>
                  <a:lnTo>
                    <a:pt x="359613" y="179793"/>
                  </a:lnTo>
                  <a:lnTo>
                    <a:pt x="359613" y="0"/>
                  </a:lnTo>
                  <a:lnTo>
                    <a:pt x="539419" y="0"/>
                  </a:lnTo>
                  <a:lnTo>
                    <a:pt x="539419" y="179793"/>
                  </a:lnTo>
                  <a:close/>
                </a:path>
                <a:path w="8456930" h="180340">
                  <a:moveTo>
                    <a:pt x="719226" y="179793"/>
                  </a:moveTo>
                  <a:lnTo>
                    <a:pt x="539419" y="179793"/>
                  </a:lnTo>
                  <a:lnTo>
                    <a:pt x="539419" y="0"/>
                  </a:lnTo>
                  <a:lnTo>
                    <a:pt x="719226" y="0"/>
                  </a:lnTo>
                  <a:lnTo>
                    <a:pt x="719226" y="179793"/>
                  </a:lnTo>
                  <a:close/>
                </a:path>
                <a:path w="8456930" h="180340">
                  <a:moveTo>
                    <a:pt x="899032" y="179793"/>
                  </a:moveTo>
                  <a:lnTo>
                    <a:pt x="719226" y="179793"/>
                  </a:lnTo>
                  <a:lnTo>
                    <a:pt x="719226" y="0"/>
                  </a:lnTo>
                  <a:lnTo>
                    <a:pt x="899032" y="0"/>
                  </a:lnTo>
                  <a:lnTo>
                    <a:pt x="899032" y="179793"/>
                  </a:lnTo>
                  <a:close/>
                </a:path>
                <a:path w="8456930" h="180340">
                  <a:moveTo>
                    <a:pt x="1078839" y="179793"/>
                  </a:moveTo>
                  <a:lnTo>
                    <a:pt x="899032" y="179793"/>
                  </a:lnTo>
                  <a:lnTo>
                    <a:pt x="899032" y="0"/>
                  </a:lnTo>
                  <a:lnTo>
                    <a:pt x="1078839" y="0"/>
                  </a:lnTo>
                  <a:lnTo>
                    <a:pt x="1078839" y="179793"/>
                  </a:lnTo>
                  <a:close/>
                </a:path>
                <a:path w="8456930" h="180340">
                  <a:moveTo>
                    <a:pt x="1261681" y="179793"/>
                  </a:moveTo>
                  <a:lnTo>
                    <a:pt x="1078826" y="179793"/>
                  </a:lnTo>
                  <a:lnTo>
                    <a:pt x="1078826" y="0"/>
                  </a:lnTo>
                  <a:lnTo>
                    <a:pt x="1261681" y="0"/>
                  </a:lnTo>
                  <a:lnTo>
                    <a:pt x="1261681" y="179793"/>
                  </a:lnTo>
                  <a:close/>
                </a:path>
                <a:path w="8456930" h="180340">
                  <a:moveTo>
                    <a:pt x="1441488" y="179793"/>
                  </a:moveTo>
                  <a:lnTo>
                    <a:pt x="1261681" y="179793"/>
                  </a:lnTo>
                  <a:lnTo>
                    <a:pt x="1261681" y="0"/>
                  </a:lnTo>
                  <a:lnTo>
                    <a:pt x="1441488" y="0"/>
                  </a:lnTo>
                  <a:lnTo>
                    <a:pt x="1441488" y="179793"/>
                  </a:lnTo>
                  <a:close/>
                </a:path>
                <a:path w="8456930" h="180340">
                  <a:moveTo>
                    <a:pt x="1621294" y="179793"/>
                  </a:moveTo>
                  <a:lnTo>
                    <a:pt x="1441488" y="179793"/>
                  </a:lnTo>
                  <a:lnTo>
                    <a:pt x="1441488" y="0"/>
                  </a:lnTo>
                  <a:lnTo>
                    <a:pt x="1621294" y="0"/>
                  </a:lnTo>
                  <a:lnTo>
                    <a:pt x="1621294" y="179793"/>
                  </a:lnTo>
                  <a:close/>
                </a:path>
                <a:path w="8456930" h="180340">
                  <a:moveTo>
                    <a:pt x="1801101" y="179793"/>
                  </a:moveTo>
                  <a:lnTo>
                    <a:pt x="1621294" y="179793"/>
                  </a:lnTo>
                  <a:lnTo>
                    <a:pt x="1621294" y="0"/>
                  </a:lnTo>
                  <a:lnTo>
                    <a:pt x="1801101" y="0"/>
                  </a:lnTo>
                  <a:lnTo>
                    <a:pt x="1801101" y="179793"/>
                  </a:lnTo>
                  <a:close/>
                </a:path>
                <a:path w="8456930" h="180340">
                  <a:moveTo>
                    <a:pt x="1980907" y="179793"/>
                  </a:moveTo>
                  <a:lnTo>
                    <a:pt x="1801101" y="179793"/>
                  </a:lnTo>
                  <a:lnTo>
                    <a:pt x="1801101" y="0"/>
                  </a:lnTo>
                  <a:lnTo>
                    <a:pt x="1980907" y="0"/>
                  </a:lnTo>
                  <a:lnTo>
                    <a:pt x="1980907" y="179793"/>
                  </a:lnTo>
                  <a:close/>
                </a:path>
                <a:path w="8456930" h="180340">
                  <a:moveTo>
                    <a:pt x="2160714" y="179793"/>
                  </a:moveTo>
                  <a:lnTo>
                    <a:pt x="1980907" y="179793"/>
                  </a:lnTo>
                  <a:lnTo>
                    <a:pt x="1980907" y="0"/>
                  </a:lnTo>
                  <a:lnTo>
                    <a:pt x="2160714" y="0"/>
                  </a:lnTo>
                  <a:lnTo>
                    <a:pt x="2160714" y="179793"/>
                  </a:lnTo>
                  <a:close/>
                </a:path>
                <a:path w="8456930" h="180340">
                  <a:moveTo>
                    <a:pt x="2340521" y="179793"/>
                  </a:moveTo>
                  <a:lnTo>
                    <a:pt x="2160714" y="179793"/>
                  </a:lnTo>
                  <a:lnTo>
                    <a:pt x="2160714" y="0"/>
                  </a:lnTo>
                  <a:lnTo>
                    <a:pt x="2340521" y="0"/>
                  </a:lnTo>
                  <a:lnTo>
                    <a:pt x="2340521" y="179793"/>
                  </a:lnTo>
                  <a:close/>
                </a:path>
                <a:path w="8456930" h="180340">
                  <a:moveTo>
                    <a:pt x="2520315" y="179793"/>
                  </a:moveTo>
                  <a:lnTo>
                    <a:pt x="2340508" y="179793"/>
                  </a:lnTo>
                  <a:lnTo>
                    <a:pt x="2340508" y="0"/>
                  </a:lnTo>
                  <a:lnTo>
                    <a:pt x="2520315" y="0"/>
                  </a:lnTo>
                  <a:lnTo>
                    <a:pt x="2520315" y="179793"/>
                  </a:lnTo>
                  <a:close/>
                </a:path>
                <a:path w="8456930" h="180340">
                  <a:moveTo>
                    <a:pt x="2700121" y="179793"/>
                  </a:moveTo>
                  <a:lnTo>
                    <a:pt x="2520315" y="179793"/>
                  </a:lnTo>
                  <a:lnTo>
                    <a:pt x="2520315" y="0"/>
                  </a:lnTo>
                  <a:lnTo>
                    <a:pt x="2700121" y="0"/>
                  </a:lnTo>
                  <a:lnTo>
                    <a:pt x="2700121" y="179793"/>
                  </a:lnTo>
                  <a:close/>
                </a:path>
                <a:path w="8456930" h="180340">
                  <a:moveTo>
                    <a:pt x="2879928" y="179793"/>
                  </a:moveTo>
                  <a:lnTo>
                    <a:pt x="2700121" y="179793"/>
                  </a:lnTo>
                  <a:lnTo>
                    <a:pt x="2700121" y="0"/>
                  </a:lnTo>
                  <a:lnTo>
                    <a:pt x="2879928" y="0"/>
                  </a:lnTo>
                  <a:lnTo>
                    <a:pt x="2879928" y="179793"/>
                  </a:lnTo>
                  <a:close/>
                </a:path>
                <a:path w="8456930" h="180340">
                  <a:moveTo>
                    <a:pt x="3059734" y="179793"/>
                  </a:moveTo>
                  <a:lnTo>
                    <a:pt x="2879928" y="179793"/>
                  </a:lnTo>
                  <a:lnTo>
                    <a:pt x="2879928" y="0"/>
                  </a:lnTo>
                  <a:lnTo>
                    <a:pt x="3059734" y="0"/>
                  </a:lnTo>
                  <a:lnTo>
                    <a:pt x="3059734" y="179793"/>
                  </a:lnTo>
                  <a:close/>
                </a:path>
                <a:path w="8456930" h="180340">
                  <a:moveTo>
                    <a:pt x="3239541" y="179793"/>
                  </a:moveTo>
                  <a:lnTo>
                    <a:pt x="3059734" y="179793"/>
                  </a:lnTo>
                  <a:lnTo>
                    <a:pt x="3059734" y="0"/>
                  </a:lnTo>
                  <a:lnTo>
                    <a:pt x="3239541" y="0"/>
                  </a:lnTo>
                  <a:lnTo>
                    <a:pt x="3239541" y="179793"/>
                  </a:lnTo>
                  <a:close/>
                </a:path>
                <a:path w="8456930" h="180340">
                  <a:moveTo>
                    <a:pt x="3419348" y="179793"/>
                  </a:moveTo>
                  <a:lnTo>
                    <a:pt x="3239541" y="179793"/>
                  </a:lnTo>
                  <a:lnTo>
                    <a:pt x="3239541" y="0"/>
                  </a:lnTo>
                  <a:lnTo>
                    <a:pt x="3419348" y="0"/>
                  </a:lnTo>
                  <a:lnTo>
                    <a:pt x="3419348" y="179793"/>
                  </a:lnTo>
                  <a:close/>
                </a:path>
                <a:path w="8456930" h="180340">
                  <a:moveTo>
                    <a:pt x="3599141" y="179793"/>
                  </a:moveTo>
                  <a:lnTo>
                    <a:pt x="3419335" y="179793"/>
                  </a:lnTo>
                  <a:lnTo>
                    <a:pt x="3419335" y="0"/>
                  </a:lnTo>
                  <a:lnTo>
                    <a:pt x="3599141" y="0"/>
                  </a:lnTo>
                  <a:lnTo>
                    <a:pt x="3599141" y="179793"/>
                  </a:lnTo>
                  <a:close/>
                </a:path>
                <a:path w="8456930" h="180340">
                  <a:moveTo>
                    <a:pt x="3778948" y="179793"/>
                  </a:moveTo>
                  <a:lnTo>
                    <a:pt x="3599141" y="179793"/>
                  </a:lnTo>
                  <a:lnTo>
                    <a:pt x="3599141" y="0"/>
                  </a:lnTo>
                  <a:lnTo>
                    <a:pt x="3778948" y="0"/>
                  </a:lnTo>
                  <a:lnTo>
                    <a:pt x="3778948" y="179793"/>
                  </a:lnTo>
                  <a:close/>
                </a:path>
                <a:path w="8456930" h="180340">
                  <a:moveTo>
                    <a:pt x="3958755" y="179793"/>
                  </a:moveTo>
                  <a:lnTo>
                    <a:pt x="3778948" y="179793"/>
                  </a:lnTo>
                  <a:lnTo>
                    <a:pt x="3778948" y="0"/>
                  </a:lnTo>
                  <a:lnTo>
                    <a:pt x="3958755" y="0"/>
                  </a:lnTo>
                  <a:lnTo>
                    <a:pt x="3958755" y="179793"/>
                  </a:lnTo>
                  <a:close/>
                </a:path>
                <a:path w="8456930" h="180340">
                  <a:moveTo>
                    <a:pt x="4138561" y="179793"/>
                  </a:moveTo>
                  <a:lnTo>
                    <a:pt x="3958755" y="179793"/>
                  </a:lnTo>
                  <a:lnTo>
                    <a:pt x="3958755" y="0"/>
                  </a:lnTo>
                  <a:lnTo>
                    <a:pt x="4138561" y="0"/>
                  </a:lnTo>
                  <a:lnTo>
                    <a:pt x="4138561" y="179793"/>
                  </a:lnTo>
                  <a:close/>
                </a:path>
                <a:path w="8456930" h="180340">
                  <a:moveTo>
                    <a:pt x="4318368" y="179793"/>
                  </a:moveTo>
                  <a:lnTo>
                    <a:pt x="4138561" y="179793"/>
                  </a:lnTo>
                  <a:lnTo>
                    <a:pt x="4138561" y="0"/>
                  </a:lnTo>
                  <a:lnTo>
                    <a:pt x="4318368" y="0"/>
                  </a:lnTo>
                  <a:lnTo>
                    <a:pt x="4318368" y="179793"/>
                  </a:lnTo>
                  <a:close/>
                </a:path>
                <a:path w="8456930" h="180340">
                  <a:moveTo>
                    <a:pt x="4498174" y="179793"/>
                  </a:moveTo>
                  <a:lnTo>
                    <a:pt x="4318368" y="179793"/>
                  </a:lnTo>
                  <a:lnTo>
                    <a:pt x="4318368" y="0"/>
                  </a:lnTo>
                  <a:lnTo>
                    <a:pt x="4498174" y="0"/>
                  </a:lnTo>
                  <a:lnTo>
                    <a:pt x="4498174" y="179793"/>
                  </a:lnTo>
                  <a:close/>
                </a:path>
                <a:path w="8456930" h="180340">
                  <a:moveTo>
                    <a:pt x="4677968" y="179793"/>
                  </a:moveTo>
                  <a:lnTo>
                    <a:pt x="4498162" y="179793"/>
                  </a:lnTo>
                  <a:lnTo>
                    <a:pt x="4498162" y="0"/>
                  </a:lnTo>
                  <a:lnTo>
                    <a:pt x="4677968" y="0"/>
                  </a:lnTo>
                  <a:lnTo>
                    <a:pt x="4677968" y="179793"/>
                  </a:lnTo>
                  <a:close/>
                </a:path>
                <a:path w="8456930" h="180340">
                  <a:moveTo>
                    <a:pt x="4857775" y="179793"/>
                  </a:moveTo>
                  <a:lnTo>
                    <a:pt x="4677968" y="179793"/>
                  </a:lnTo>
                  <a:lnTo>
                    <a:pt x="4677968" y="0"/>
                  </a:lnTo>
                  <a:lnTo>
                    <a:pt x="4857775" y="0"/>
                  </a:lnTo>
                  <a:lnTo>
                    <a:pt x="4857775" y="179793"/>
                  </a:lnTo>
                  <a:close/>
                </a:path>
                <a:path w="8456930" h="180340">
                  <a:moveTo>
                    <a:pt x="5037582" y="179793"/>
                  </a:moveTo>
                  <a:lnTo>
                    <a:pt x="4857775" y="179793"/>
                  </a:lnTo>
                  <a:lnTo>
                    <a:pt x="4857775" y="0"/>
                  </a:lnTo>
                  <a:lnTo>
                    <a:pt x="5037582" y="0"/>
                  </a:lnTo>
                  <a:lnTo>
                    <a:pt x="5037582" y="179793"/>
                  </a:lnTo>
                  <a:close/>
                </a:path>
                <a:path w="8456930" h="180340">
                  <a:moveTo>
                    <a:pt x="5220436" y="179793"/>
                  </a:moveTo>
                  <a:lnTo>
                    <a:pt x="5037582" y="179793"/>
                  </a:lnTo>
                  <a:lnTo>
                    <a:pt x="5037582" y="0"/>
                  </a:lnTo>
                  <a:lnTo>
                    <a:pt x="5220436" y="0"/>
                  </a:lnTo>
                  <a:lnTo>
                    <a:pt x="5220436" y="179793"/>
                  </a:lnTo>
                  <a:close/>
                </a:path>
                <a:path w="8456930" h="180340">
                  <a:moveTo>
                    <a:pt x="5400243" y="179793"/>
                  </a:moveTo>
                  <a:lnTo>
                    <a:pt x="5220436" y="179793"/>
                  </a:lnTo>
                  <a:lnTo>
                    <a:pt x="5220436" y="0"/>
                  </a:lnTo>
                  <a:lnTo>
                    <a:pt x="5400243" y="0"/>
                  </a:lnTo>
                  <a:lnTo>
                    <a:pt x="5400243" y="179793"/>
                  </a:lnTo>
                  <a:close/>
                </a:path>
                <a:path w="8456930" h="180340">
                  <a:moveTo>
                    <a:pt x="5580049" y="179793"/>
                  </a:moveTo>
                  <a:lnTo>
                    <a:pt x="5400243" y="179793"/>
                  </a:lnTo>
                  <a:lnTo>
                    <a:pt x="5400243" y="0"/>
                  </a:lnTo>
                  <a:lnTo>
                    <a:pt x="5580049" y="0"/>
                  </a:lnTo>
                  <a:lnTo>
                    <a:pt x="5580049" y="179793"/>
                  </a:lnTo>
                  <a:close/>
                </a:path>
                <a:path w="8456930" h="180340">
                  <a:moveTo>
                    <a:pt x="5759843" y="179793"/>
                  </a:moveTo>
                  <a:lnTo>
                    <a:pt x="5580037" y="179793"/>
                  </a:lnTo>
                  <a:lnTo>
                    <a:pt x="5580037" y="0"/>
                  </a:lnTo>
                  <a:lnTo>
                    <a:pt x="5759843" y="0"/>
                  </a:lnTo>
                  <a:lnTo>
                    <a:pt x="5759843" y="179793"/>
                  </a:lnTo>
                  <a:close/>
                </a:path>
                <a:path w="8456930" h="180340">
                  <a:moveTo>
                    <a:pt x="5939650" y="179793"/>
                  </a:moveTo>
                  <a:lnTo>
                    <a:pt x="5759843" y="179793"/>
                  </a:lnTo>
                  <a:lnTo>
                    <a:pt x="5759843" y="0"/>
                  </a:lnTo>
                  <a:lnTo>
                    <a:pt x="5939650" y="0"/>
                  </a:lnTo>
                  <a:lnTo>
                    <a:pt x="5939650" y="179793"/>
                  </a:lnTo>
                  <a:close/>
                </a:path>
                <a:path w="8456930" h="180340">
                  <a:moveTo>
                    <a:pt x="6119456" y="179793"/>
                  </a:moveTo>
                  <a:lnTo>
                    <a:pt x="5939650" y="179793"/>
                  </a:lnTo>
                  <a:lnTo>
                    <a:pt x="5939650" y="0"/>
                  </a:lnTo>
                  <a:lnTo>
                    <a:pt x="6119456" y="0"/>
                  </a:lnTo>
                  <a:lnTo>
                    <a:pt x="6119456" y="179793"/>
                  </a:lnTo>
                  <a:close/>
                </a:path>
                <a:path w="8456930" h="180340">
                  <a:moveTo>
                    <a:pt x="6299263" y="179793"/>
                  </a:moveTo>
                  <a:lnTo>
                    <a:pt x="6119456" y="179793"/>
                  </a:lnTo>
                  <a:lnTo>
                    <a:pt x="6119456" y="0"/>
                  </a:lnTo>
                  <a:lnTo>
                    <a:pt x="6299263" y="0"/>
                  </a:lnTo>
                  <a:lnTo>
                    <a:pt x="6299263" y="179793"/>
                  </a:lnTo>
                  <a:close/>
                </a:path>
                <a:path w="8456930" h="180340">
                  <a:moveTo>
                    <a:pt x="6479070" y="179793"/>
                  </a:moveTo>
                  <a:lnTo>
                    <a:pt x="6299263" y="179793"/>
                  </a:lnTo>
                  <a:lnTo>
                    <a:pt x="6299263" y="0"/>
                  </a:lnTo>
                  <a:lnTo>
                    <a:pt x="6479070" y="0"/>
                  </a:lnTo>
                  <a:lnTo>
                    <a:pt x="6479070" y="179793"/>
                  </a:lnTo>
                  <a:close/>
                </a:path>
                <a:path w="8456930" h="180340">
                  <a:moveTo>
                    <a:pt x="6658876" y="179793"/>
                  </a:moveTo>
                  <a:lnTo>
                    <a:pt x="6479070" y="179793"/>
                  </a:lnTo>
                  <a:lnTo>
                    <a:pt x="6479070" y="0"/>
                  </a:lnTo>
                  <a:lnTo>
                    <a:pt x="6658876" y="0"/>
                  </a:lnTo>
                  <a:lnTo>
                    <a:pt x="6658876" y="179793"/>
                  </a:lnTo>
                  <a:close/>
                </a:path>
                <a:path w="8456930" h="180340">
                  <a:moveTo>
                    <a:pt x="6838670" y="179793"/>
                  </a:moveTo>
                  <a:lnTo>
                    <a:pt x="6658863" y="179793"/>
                  </a:lnTo>
                  <a:lnTo>
                    <a:pt x="6658863" y="0"/>
                  </a:lnTo>
                  <a:lnTo>
                    <a:pt x="6838670" y="0"/>
                  </a:lnTo>
                  <a:lnTo>
                    <a:pt x="6838670" y="179793"/>
                  </a:lnTo>
                  <a:close/>
                </a:path>
                <a:path w="8456930" h="180340">
                  <a:moveTo>
                    <a:pt x="7018477" y="179793"/>
                  </a:moveTo>
                  <a:lnTo>
                    <a:pt x="6838670" y="179793"/>
                  </a:lnTo>
                  <a:lnTo>
                    <a:pt x="6838670" y="0"/>
                  </a:lnTo>
                  <a:lnTo>
                    <a:pt x="7018477" y="0"/>
                  </a:lnTo>
                  <a:lnTo>
                    <a:pt x="7018477" y="179793"/>
                  </a:lnTo>
                  <a:close/>
                </a:path>
                <a:path w="8456930" h="180340">
                  <a:moveTo>
                    <a:pt x="7198283" y="179793"/>
                  </a:moveTo>
                  <a:lnTo>
                    <a:pt x="7018477" y="179793"/>
                  </a:lnTo>
                  <a:lnTo>
                    <a:pt x="7018477" y="0"/>
                  </a:lnTo>
                  <a:lnTo>
                    <a:pt x="7198283" y="0"/>
                  </a:lnTo>
                  <a:lnTo>
                    <a:pt x="7198283" y="179793"/>
                  </a:lnTo>
                  <a:close/>
                </a:path>
                <a:path w="8456930" h="180340">
                  <a:moveTo>
                    <a:pt x="7378090" y="179793"/>
                  </a:moveTo>
                  <a:lnTo>
                    <a:pt x="7198283" y="179793"/>
                  </a:lnTo>
                  <a:lnTo>
                    <a:pt x="7198283" y="0"/>
                  </a:lnTo>
                  <a:lnTo>
                    <a:pt x="7378090" y="0"/>
                  </a:lnTo>
                  <a:lnTo>
                    <a:pt x="7378090" y="179793"/>
                  </a:lnTo>
                  <a:close/>
                </a:path>
                <a:path w="8456930" h="180340">
                  <a:moveTo>
                    <a:pt x="7557897" y="179793"/>
                  </a:moveTo>
                  <a:lnTo>
                    <a:pt x="7378090" y="179793"/>
                  </a:lnTo>
                  <a:lnTo>
                    <a:pt x="7378090" y="0"/>
                  </a:lnTo>
                  <a:lnTo>
                    <a:pt x="7557897" y="0"/>
                  </a:lnTo>
                  <a:lnTo>
                    <a:pt x="7557897" y="179793"/>
                  </a:lnTo>
                  <a:close/>
                </a:path>
                <a:path w="8456930" h="180340">
                  <a:moveTo>
                    <a:pt x="7737703" y="179793"/>
                  </a:moveTo>
                  <a:lnTo>
                    <a:pt x="7557897" y="179793"/>
                  </a:lnTo>
                  <a:lnTo>
                    <a:pt x="7557897" y="0"/>
                  </a:lnTo>
                  <a:lnTo>
                    <a:pt x="7737703" y="0"/>
                  </a:lnTo>
                  <a:lnTo>
                    <a:pt x="7737703" y="179793"/>
                  </a:lnTo>
                  <a:close/>
                </a:path>
                <a:path w="8456930" h="180340">
                  <a:moveTo>
                    <a:pt x="7917497" y="179793"/>
                  </a:moveTo>
                  <a:lnTo>
                    <a:pt x="7737690" y="179793"/>
                  </a:lnTo>
                  <a:lnTo>
                    <a:pt x="7737690" y="0"/>
                  </a:lnTo>
                  <a:lnTo>
                    <a:pt x="7917497" y="0"/>
                  </a:lnTo>
                  <a:lnTo>
                    <a:pt x="7917497" y="179793"/>
                  </a:lnTo>
                  <a:close/>
                </a:path>
                <a:path w="8456930" h="180340">
                  <a:moveTo>
                    <a:pt x="8097304" y="179793"/>
                  </a:moveTo>
                  <a:lnTo>
                    <a:pt x="7917497" y="179793"/>
                  </a:lnTo>
                  <a:lnTo>
                    <a:pt x="7917497" y="0"/>
                  </a:lnTo>
                  <a:lnTo>
                    <a:pt x="8097304" y="0"/>
                  </a:lnTo>
                  <a:lnTo>
                    <a:pt x="8097304" y="179793"/>
                  </a:lnTo>
                  <a:close/>
                </a:path>
                <a:path w="8456930" h="180340">
                  <a:moveTo>
                    <a:pt x="8277110" y="179793"/>
                  </a:moveTo>
                  <a:lnTo>
                    <a:pt x="8097304" y="179793"/>
                  </a:lnTo>
                  <a:lnTo>
                    <a:pt x="8097304" y="0"/>
                  </a:lnTo>
                  <a:lnTo>
                    <a:pt x="8277110" y="0"/>
                  </a:lnTo>
                  <a:lnTo>
                    <a:pt x="8277110" y="179793"/>
                  </a:lnTo>
                  <a:close/>
                </a:path>
                <a:path w="8456930" h="180340">
                  <a:moveTo>
                    <a:pt x="8456917" y="179793"/>
                  </a:moveTo>
                  <a:lnTo>
                    <a:pt x="8277110" y="179793"/>
                  </a:lnTo>
                  <a:lnTo>
                    <a:pt x="8277110" y="0"/>
                  </a:lnTo>
                  <a:lnTo>
                    <a:pt x="8456917" y="0"/>
                  </a:lnTo>
                  <a:lnTo>
                    <a:pt x="8456917" y="179793"/>
                  </a:lnTo>
                  <a:close/>
                </a:path>
              </a:pathLst>
            </a:custGeom>
            <a:ln w="6096">
              <a:solidFill>
                <a:srgbClr val="CDCDC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98653" y="6238023"/>
              <a:ext cx="8624570" cy="363220"/>
            </a:xfrm>
            <a:custGeom>
              <a:avLst/>
              <a:gdLst/>
              <a:ahLst/>
              <a:cxnLst/>
              <a:rect l="l" t="t" r="r" b="b"/>
              <a:pathLst>
                <a:path w="8624570" h="363220">
                  <a:moveTo>
                    <a:pt x="8624531" y="362635"/>
                  </a:moveTo>
                  <a:lnTo>
                    <a:pt x="8603195" y="362635"/>
                  </a:lnTo>
                  <a:lnTo>
                    <a:pt x="8603195" y="182841"/>
                  </a:lnTo>
                  <a:lnTo>
                    <a:pt x="8624531" y="182841"/>
                  </a:lnTo>
                </a:path>
                <a:path w="8624570" h="363220">
                  <a:moveTo>
                    <a:pt x="146291" y="182841"/>
                  </a:moveTo>
                  <a:lnTo>
                    <a:pt x="0" y="182841"/>
                  </a:lnTo>
                </a:path>
                <a:path w="8624570" h="363220">
                  <a:moveTo>
                    <a:pt x="0" y="0"/>
                  </a:moveTo>
                  <a:lnTo>
                    <a:pt x="146291" y="0"/>
                  </a:lnTo>
                  <a:lnTo>
                    <a:pt x="146291" y="182841"/>
                  </a:lnTo>
                </a:path>
              </a:pathLst>
            </a:custGeom>
            <a:ln w="6096">
              <a:solidFill>
                <a:srgbClr val="CDCDC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44931" y="6238023"/>
              <a:ext cx="8456930" cy="182880"/>
            </a:xfrm>
            <a:custGeom>
              <a:avLst/>
              <a:gdLst/>
              <a:ahLst/>
              <a:cxnLst/>
              <a:rect l="l" t="t" r="r" b="b"/>
              <a:pathLst>
                <a:path w="8456930" h="182879">
                  <a:moveTo>
                    <a:pt x="179806" y="182841"/>
                  </a:moveTo>
                  <a:lnTo>
                    <a:pt x="0" y="182841"/>
                  </a:lnTo>
                  <a:lnTo>
                    <a:pt x="0" y="0"/>
                  </a:lnTo>
                  <a:lnTo>
                    <a:pt x="179806" y="0"/>
                  </a:lnTo>
                  <a:lnTo>
                    <a:pt x="179806" y="182841"/>
                  </a:lnTo>
                  <a:close/>
                </a:path>
                <a:path w="8456930" h="182879">
                  <a:moveTo>
                    <a:pt x="359613" y="182841"/>
                  </a:moveTo>
                  <a:lnTo>
                    <a:pt x="179806" y="182841"/>
                  </a:lnTo>
                  <a:lnTo>
                    <a:pt x="179806" y="0"/>
                  </a:lnTo>
                  <a:lnTo>
                    <a:pt x="359613" y="0"/>
                  </a:lnTo>
                  <a:lnTo>
                    <a:pt x="359613" y="182841"/>
                  </a:lnTo>
                  <a:close/>
                </a:path>
                <a:path w="8456930" h="182879">
                  <a:moveTo>
                    <a:pt x="539419" y="182841"/>
                  </a:moveTo>
                  <a:lnTo>
                    <a:pt x="359613" y="182841"/>
                  </a:lnTo>
                  <a:lnTo>
                    <a:pt x="359613" y="0"/>
                  </a:lnTo>
                  <a:lnTo>
                    <a:pt x="539419" y="0"/>
                  </a:lnTo>
                  <a:lnTo>
                    <a:pt x="539419" y="182841"/>
                  </a:lnTo>
                  <a:close/>
                </a:path>
                <a:path w="8456930" h="182879">
                  <a:moveTo>
                    <a:pt x="719226" y="182841"/>
                  </a:moveTo>
                  <a:lnTo>
                    <a:pt x="539419" y="182841"/>
                  </a:lnTo>
                  <a:lnTo>
                    <a:pt x="539419" y="0"/>
                  </a:lnTo>
                  <a:lnTo>
                    <a:pt x="719226" y="0"/>
                  </a:lnTo>
                  <a:lnTo>
                    <a:pt x="719226" y="182841"/>
                  </a:lnTo>
                  <a:close/>
                </a:path>
                <a:path w="8456930" h="182879">
                  <a:moveTo>
                    <a:pt x="899032" y="182841"/>
                  </a:moveTo>
                  <a:lnTo>
                    <a:pt x="719226" y="182841"/>
                  </a:lnTo>
                  <a:lnTo>
                    <a:pt x="719226" y="0"/>
                  </a:lnTo>
                  <a:lnTo>
                    <a:pt x="899032" y="0"/>
                  </a:lnTo>
                  <a:lnTo>
                    <a:pt x="899032" y="182841"/>
                  </a:lnTo>
                  <a:close/>
                </a:path>
                <a:path w="8456930" h="182879">
                  <a:moveTo>
                    <a:pt x="1078839" y="182841"/>
                  </a:moveTo>
                  <a:lnTo>
                    <a:pt x="899032" y="182841"/>
                  </a:lnTo>
                  <a:lnTo>
                    <a:pt x="899032" y="0"/>
                  </a:lnTo>
                  <a:lnTo>
                    <a:pt x="1078839" y="0"/>
                  </a:lnTo>
                  <a:lnTo>
                    <a:pt x="1078839" y="182841"/>
                  </a:lnTo>
                  <a:close/>
                </a:path>
                <a:path w="8456930" h="182879">
                  <a:moveTo>
                    <a:pt x="1261681" y="182841"/>
                  </a:moveTo>
                  <a:lnTo>
                    <a:pt x="1078826" y="182841"/>
                  </a:lnTo>
                  <a:lnTo>
                    <a:pt x="1078826" y="0"/>
                  </a:lnTo>
                  <a:lnTo>
                    <a:pt x="1261681" y="0"/>
                  </a:lnTo>
                  <a:lnTo>
                    <a:pt x="1261681" y="182841"/>
                  </a:lnTo>
                  <a:close/>
                </a:path>
                <a:path w="8456930" h="182879">
                  <a:moveTo>
                    <a:pt x="1441488" y="182841"/>
                  </a:moveTo>
                  <a:lnTo>
                    <a:pt x="1261681" y="182841"/>
                  </a:lnTo>
                  <a:lnTo>
                    <a:pt x="1261681" y="0"/>
                  </a:lnTo>
                  <a:lnTo>
                    <a:pt x="1441488" y="0"/>
                  </a:lnTo>
                  <a:lnTo>
                    <a:pt x="1441488" y="182841"/>
                  </a:lnTo>
                  <a:close/>
                </a:path>
                <a:path w="8456930" h="182879">
                  <a:moveTo>
                    <a:pt x="1621294" y="182841"/>
                  </a:moveTo>
                  <a:lnTo>
                    <a:pt x="1441488" y="182841"/>
                  </a:lnTo>
                  <a:lnTo>
                    <a:pt x="1441488" y="0"/>
                  </a:lnTo>
                  <a:lnTo>
                    <a:pt x="1621294" y="0"/>
                  </a:lnTo>
                  <a:lnTo>
                    <a:pt x="1621294" y="182841"/>
                  </a:lnTo>
                  <a:close/>
                </a:path>
                <a:path w="8456930" h="182879">
                  <a:moveTo>
                    <a:pt x="1801101" y="182841"/>
                  </a:moveTo>
                  <a:lnTo>
                    <a:pt x="1621294" y="182841"/>
                  </a:lnTo>
                  <a:lnTo>
                    <a:pt x="1621294" y="0"/>
                  </a:lnTo>
                  <a:lnTo>
                    <a:pt x="1801101" y="0"/>
                  </a:lnTo>
                  <a:lnTo>
                    <a:pt x="1801101" y="182841"/>
                  </a:lnTo>
                  <a:close/>
                </a:path>
                <a:path w="8456930" h="182879">
                  <a:moveTo>
                    <a:pt x="1980907" y="182841"/>
                  </a:moveTo>
                  <a:lnTo>
                    <a:pt x="1801101" y="182841"/>
                  </a:lnTo>
                  <a:lnTo>
                    <a:pt x="1801101" y="0"/>
                  </a:lnTo>
                  <a:lnTo>
                    <a:pt x="1980907" y="0"/>
                  </a:lnTo>
                  <a:lnTo>
                    <a:pt x="1980907" y="182841"/>
                  </a:lnTo>
                  <a:close/>
                </a:path>
                <a:path w="8456930" h="182879">
                  <a:moveTo>
                    <a:pt x="2160714" y="182841"/>
                  </a:moveTo>
                  <a:lnTo>
                    <a:pt x="1980907" y="182841"/>
                  </a:lnTo>
                  <a:lnTo>
                    <a:pt x="1980907" y="0"/>
                  </a:lnTo>
                  <a:lnTo>
                    <a:pt x="2160714" y="0"/>
                  </a:lnTo>
                  <a:lnTo>
                    <a:pt x="2160714" y="182841"/>
                  </a:lnTo>
                  <a:close/>
                </a:path>
                <a:path w="8456930" h="182879">
                  <a:moveTo>
                    <a:pt x="2340521" y="182841"/>
                  </a:moveTo>
                  <a:lnTo>
                    <a:pt x="2160714" y="182841"/>
                  </a:lnTo>
                  <a:lnTo>
                    <a:pt x="2160714" y="0"/>
                  </a:lnTo>
                  <a:lnTo>
                    <a:pt x="2340521" y="0"/>
                  </a:lnTo>
                  <a:lnTo>
                    <a:pt x="2340521" y="182841"/>
                  </a:lnTo>
                  <a:close/>
                </a:path>
                <a:path w="8456930" h="182879">
                  <a:moveTo>
                    <a:pt x="2520315" y="182841"/>
                  </a:moveTo>
                  <a:lnTo>
                    <a:pt x="2340508" y="182841"/>
                  </a:lnTo>
                  <a:lnTo>
                    <a:pt x="2340508" y="0"/>
                  </a:lnTo>
                  <a:lnTo>
                    <a:pt x="2520315" y="0"/>
                  </a:lnTo>
                  <a:lnTo>
                    <a:pt x="2520315" y="182841"/>
                  </a:lnTo>
                  <a:close/>
                </a:path>
                <a:path w="8456930" h="182879">
                  <a:moveTo>
                    <a:pt x="2700121" y="182841"/>
                  </a:moveTo>
                  <a:lnTo>
                    <a:pt x="2520315" y="182841"/>
                  </a:lnTo>
                  <a:lnTo>
                    <a:pt x="2520315" y="0"/>
                  </a:lnTo>
                  <a:lnTo>
                    <a:pt x="2700121" y="0"/>
                  </a:lnTo>
                  <a:lnTo>
                    <a:pt x="2700121" y="182841"/>
                  </a:lnTo>
                  <a:close/>
                </a:path>
                <a:path w="8456930" h="182879">
                  <a:moveTo>
                    <a:pt x="2879928" y="182841"/>
                  </a:moveTo>
                  <a:lnTo>
                    <a:pt x="2700121" y="182841"/>
                  </a:lnTo>
                  <a:lnTo>
                    <a:pt x="2700121" y="0"/>
                  </a:lnTo>
                  <a:lnTo>
                    <a:pt x="2879928" y="0"/>
                  </a:lnTo>
                  <a:lnTo>
                    <a:pt x="2879928" y="182841"/>
                  </a:lnTo>
                  <a:close/>
                </a:path>
                <a:path w="8456930" h="182879">
                  <a:moveTo>
                    <a:pt x="3059734" y="182841"/>
                  </a:moveTo>
                  <a:lnTo>
                    <a:pt x="2879928" y="182841"/>
                  </a:lnTo>
                  <a:lnTo>
                    <a:pt x="2879928" y="0"/>
                  </a:lnTo>
                  <a:lnTo>
                    <a:pt x="3059734" y="0"/>
                  </a:lnTo>
                  <a:lnTo>
                    <a:pt x="3059734" y="182841"/>
                  </a:lnTo>
                  <a:close/>
                </a:path>
                <a:path w="8456930" h="182879">
                  <a:moveTo>
                    <a:pt x="3239541" y="182841"/>
                  </a:moveTo>
                  <a:lnTo>
                    <a:pt x="3059734" y="182841"/>
                  </a:lnTo>
                  <a:lnTo>
                    <a:pt x="3059734" y="0"/>
                  </a:lnTo>
                  <a:lnTo>
                    <a:pt x="3239541" y="0"/>
                  </a:lnTo>
                  <a:lnTo>
                    <a:pt x="3239541" y="182841"/>
                  </a:lnTo>
                  <a:close/>
                </a:path>
                <a:path w="8456930" h="182879">
                  <a:moveTo>
                    <a:pt x="3419348" y="182841"/>
                  </a:moveTo>
                  <a:lnTo>
                    <a:pt x="3239541" y="182841"/>
                  </a:lnTo>
                  <a:lnTo>
                    <a:pt x="3239541" y="0"/>
                  </a:lnTo>
                  <a:lnTo>
                    <a:pt x="3419348" y="0"/>
                  </a:lnTo>
                  <a:lnTo>
                    <a:pt x="3419348" y="182841"/>
                  </a:lnTo>
                  <a:close/>
                </a:path>
                <a:path w="8456930" h="182879">
                  <a:moveTo>
                    <a:pt x="3599141" y="182841"/>
                  </a:moveTo>
                  <a:lnTo>
                    <a:pt x="3419335" y="182841"/>
                  </a:lnTo>
                  <a:lnTo>
                    <a:pt x="3419335" y="0"/>
                  </a:lnTo>
                  <a:lnTo>
                    <a:pt x="3599141" y="0"/>
                  </a:lnTo>
                  <a:lnTo>
                    <a:pt x="3599141" y="182841"/>
                  </a:lnTo>
                  <a:close/>
                </a:path>
                <a:path w="8456930" h="182879">
                  <a:moveTo>
                    <a:pt x="3778948" y="182841"/>
                  </a:moveTo>
                  <a:lnTo>
                    <a:pt x="3599141" y="182841"/>
                  </a:lnTo>
                  <a:lnTo>
                    <a:pt x="3599141" y="0"/>
                  </a:lnTo>
                  <a:lnTo>
                    <a:pt x="3778948" y="0"/>
                  </a:lnTo>
                  <a:lnTo>
                    <a:pt x="3778948" y="182841"/>
                  </a:lnTo>
                  <a:close/>
                </a:path>
                <a:path w="8456930" h="182879">
                  <a:moveTo>
                    <a:pt x="3958755" y="182841"/>
                  </a:moveTo>
                  <a:lnTo>
                    <a:pt x="3778948" y="182841"/>
                  </a:lnTo>
                  <a:lnTo>
                    <a:pt x="3778948" y="0"/>
                  </a:lnTo>
                  <a:lnTo>
                    <a:pt x="3958755" y="0"/>
                  </a:lnTo>
                  <a:lnTo>
                    <a:pt x="3958755" y="182841"/>
                  </a:lnTo>
                  <a:close/>
                </a:path>
                <a:path w="8456930" h="182879">
                  <a:moveTo>
                    <a:pt x="4138561" y="182841"/>
                  </a:moveTo>
                  <a:lnTo>
                    <a:pt x="3958755" y="182841"/>
                  </a:lnTo>
                  <a:lnTo>
                    <a:pt x="3958755" y="0"/>
                  </a:lnTo>
                  <a:lnTo>
                    <a:pt x="4138561" y="0"/>
                  </a:lnTo>
                  <a:lnTo>
                    <a:pt x="4138561" y="182841"/>
                  </a:lnTo>
                  <a:close/>
                </a:path>
                <a:path w="8456930" h="182879">
                  <a:moveTo>
                    <a:pt x="4318368" y="182841"/>
                  </a:moveTo>
                  <a:lnTo>
                    <a:pt x="4138561" y="182841"/>
                  </a:lnTo>
                  <a:lnTo>
                    <a:pt x="4138561" y="0"/>
                  </a:lnTo>
                  <a:lnTo>
                    <a:pt x="4318368" y="0"/>
                  </a:lnTo>
                  <a:lnTo>
                    <a:pt x="4318368" y="182841"/>
                  </a:lnTo>
                  <a:close/>
                </a:path>
                <a:path w="8456930" h="182879">
                  <a:moveTo>
                    <a:pt x="4498174" y="182841"/>
                  </a:moveTo>
                  <a:lnTo>
                    <a:pt x="4318368" y="182841"/>
                  </a:lnTo>
                  <a:lnTo>
                    <a:pt x="4318368" y="0"/>
                  </a:lnTo>
                  <a:lnTo>
                    <a:pt x="4498174" y="0"/>
                  </a:lnTo>
                  <a:lnTo>
                    <a:pt x="4498174" y="182841"/>
                  </a:lnTo>
                  <a:close/>
                </a:path>
                <a:path w="8456930" h="182879">
                  <a:moveTo>
                    <a:pt x="4677968" y="182841"/>
                  </a:moveTo>
                  <a:lnTo>
                    <a:pt x="4498162" y="182841"/>
                  </a:lnTo>
                  <a:lnTo>
                    <a:pt x="4498162" y="0"/>
                  </a:lnTo>
                  <a:lnTo>
                    <a:pt x="4677968" y="0"/>
                  </a:lnTo>
                  <a:lnTo>
                    <a:pt x="4677968" y="182841"/>
                  </a:lnTo>
                  <a:close/>
                </a:path>
                <a:path w="8456930" h="182879">
                  <a:moveTo>
                    <a:pt x="4857775" y="182841"/>
                  </a:moveTo>
                  <a:lnTo>
                    <a:pt x="4677968" y="182841"/>
                  </a:lnTo>
                  <a:lnTo>
                    <a:pt x="4677968" y="0"/>
                  </a:lnTo>
                  <a:lnTo>
                    <a:pt x="4857775" y="0"/>
                  </a:lnTo>
                  <a:lnTo>
                    <a:pt x="4857775" y="182841"/>
                  </a:lnTo>
                  <a:close/>
                </a:path>
                <a:path w="8456930" h="182879">
                  <a:moveTo>
                    <a:pt x="5037582" y="182841"/>
                  </a:moveTo>
                  <a:lnTo>
                    <a:pt x="4857775" y="182841"/>
                  </a:lnTo>
                  <a:lnTo>
                    <a:pt x="4857775" y="0"/>
                  </a:lnTo>
                  <a:lnTo>
                    <a:pt x="5037582" y="0"/>
                  </a:lnTo>
                  <a:lnTo>
                    <a:pt x="5037582" y="182841"/>
                  </a:lnTo>
                  <a:close/>
                </a:path>
                <a:path w="8456930" h="182879">
                  <a:moveTo>
                    <a:pt x="5220436" y="182841"/>
                  </a:moveTo>
                  <a:lnTo>
                    <a:pt x="5037582" y="182841"/>
                  </a:lnTo>
                  <a:lnTo>
                    <a:pt x="5037582" y="0"/>
                  </a:lnTo>
                  <a:lnTo>
                    <a:pt x="5220436" y="0"/>
                  </a:lnTo>
                  <a:lnTo>
                    <a:pt x="5220436" y="182841"/>
                  </a:lnTo>
                  <a:close/>
                </a:path>
                <a:path w="8456930" h="182879">
                  <a:moveTo>
                    <a:pt x="5400243" y="182841"/>
                  </a:moveTo>
                  <a:lnTo>
                    <a:pt x="5220436" y="182841"/>
                  </a:lnTo>
                  <a:lnTo>
                    <a:pt x="5220436" y="0"/>
                  </a:lnTo>
                  <a:lnTo>
                    <a:pt x="5400243" y="0"/>
                  </a:lnTo>
                  <a:lnTo>
                    <a:pt x="5400243" y="182841"/>
                  </a:lnTo>
                  <a:close/>
                </a:path>
                <a:path w="8456930" h="182879">
                  <a:moveTo>
                    <a:pt x="5580049" y="182841"/>
                  </a:moveTo>
                  <a:lnTo>
                    <a:pt x="5400243" y="182841"/>
                  </a:lnTo>
                  <a:lnTo>
                    <a:pt x="5400243" y="0"/>
                  </a:lnTo>
                  <a:lnTo>
                    <a:pt x="5580049" y="0"/>
                  </a:lnTo>
                  <a:lnTo>
                    <a:pt x="5580049" y="182841"/>
                  </a:lnTo>
                  <a:close/>
                </a:path>
                <a:path w="8456930" h="182879">
                  <a:moveTo>
                    <a:pt x="5759843" y="182841"/>
                  </a:moveTo>
                  <a:lnTo>
                    <a:pt x="5580037" y="182841"/>
                  </a:lnTo>
                  <a:lnTo>
                    <a:pt x="5580037" y="0"/>
                  </a:lnTo>
                  <a:lnTo>
                    <a:pt x="5759843" y="0"/>
                  </a:lnTo>
                  <a:lnTo>
                    <a:pt x="5759843" y="182841"/>
                  </a:lnTo>
                  <a:close/>
                </a:path>
                <a:path w="8456930" h="182879">
                  <a:moveTo>
                    <a:pt x="5939650" y="182841"/>
                  </a:moveTo>
                  <a:lnTo>
                    <a:pt x="5759843" y="182841"/>
                  </a:lnTo>
                  <a:lnTo>
                    <a:pt x="5759843" y="0"/>
                  </a:lnTo>
                  <a:lnTo>
                    <a:pt x="5939650" y="0"/>
                  </a:lnTo>
                  <a:lnTo>
                    <a:pt x="5939650" y="182841"/>
                  </a:lnTo>
                  <a:close/>
                </a:path>
                <a:path w="8456930" h="182879">
                  <a:moveTo>
                    <a:pt x="6119456" y="182841"/>
                  </a:moveTo>
                  <a:lnTo>
                    <a:pt x="5939650" y="182841"/>
                  </a:lnTo>
                  <a:lnTo>
                    <a:pt x="5939650" y="0"/>
                  </a:lnTo>
                  <a:lnTo>
                    <a:pt x="6119456" y="0"/>
                  </a:lnTo>
                  <a:lnTo>
                    <a:pt x="6119456" y="182841"/>
                  </a:lnTo>
                  <a:close/>
                </a:path>
                <a:path w="8456930" h="182879">
                  <a:moveTo>
                    <a:pt x="6299263" y="182841"/>
                  </a:moveTo>
                  <a:lnTo>
                    <a:pt x="6119456" y="182841"/>
                  </a:lnTo>
                  <a:lnTo>
                    <a:pt x="6119456" y="0"/>
                  </a:lnTo>
                  <a:lnTo>
                    <a:pt x="6299263" y="0"/>
                  </a:lnTo>
                  <a:lnTo>
                    <a:pt x="6299263" y="182841"/>
                  </a:lnTo>
                  <a:close/>
                </a:path>
                <a:path w="8456930" h="182879">
                  <a:moveTo>
                    <a:pt x="6479070" y="182841"/>
                  </a:moveTo>
                  <a:lnTo>
                    <a:pt x="6299263" y="182841"/>
                  </a:lnTo>
                  <a:lnTo>
                    <a:pt x="6299263" y="0"/>
                  </a:lnTo>
                  <a:lnTo>
                    <a:pt x="6479070" y="0"/>
                  </a:lnTo>
                  <a:lnTo>
                    <a:pt x="6479070" y="182841"/>
                  </a:lnTo>
                  <a:close/>
                </a:path>
                <a:path w="8456930" h="182879">
                  <a:moveTo>
                    <a:pt x="6658876" y="182841"/>
                  </a:moveTo>
                  <a:lnTo>
                    <a:pt x="6479070" y="182841"/>
                  </a:lnTo>
                  <a:lnTo>
                    <a:pt x="6479070" y="0"/>
                  </a:lnTo>
                  <a:lnTo>
                    <a:pt x="6658876" y="0"/>
                  </a:lnTo>
                  <a:lnTo>
                    <a:pt x="6658876" y="182841"/>
                  </a:lnTo>
                  <a:close/>
                </a:path>
                <a:path w="8456930" h="182879">
                  <a:moveTo>
                    <a:pt x="6838670" y="182841"/>
                  </a:moveTo>
                  <a:lnTo>
                    <a:pt x="6658863" y="182841"/>
                  </a:lnTo>
                  <a:lnTo>
                    <a:pt x="6658863" y="0"/>
                  </a:lnTo>
                  <a:lnTo>
                    <a:pt x="6838670" y="0"/>
                  </a:lnTo>
                  <a:lnTo>
                    <a:pt x="6838670" y="182841"/>
                  </a:lnTo>
                  <a:close/>
                </a:path>
                <a:path w="8456930" h="182879">
                  <a:moveTo>
                    <a:pt x="7018477" y="182841"/>
                  </a:moveTo>
                  <a:lnTo>
                    <a:pt x="6838670" y="182841"/>
                  </a:lnTo>
                  <a:lnTo>
                    <a:pt x="6838670" y="0"/>
                  </a:lnTo>
                  <a:lnTo>
                    <a:pt x="7018477" y="0"/>
                  </a:lnTo>
                  <a:lnTo>
                    <a:pt x="7018477" y="182841"/>
                  </a:lnTo>
                  <a:close/>
                </a:path>
                <a:path w="8456930" h="182879">
                  <a:moveTo>
                    <a:pt x="7198283" y="182841"/>
                  </a:moveTo>
                  <a:lnTo>
                    <a:pt x="7018477" y="182841"/>
                  </a:lnTo>
                  <a:lnTo>
                    <a:pt x="7018477" y="0"/>
                  </a:lnTo>
                  <a:lnTo>
                    <a:pt x="7198283" y="0"/>
                  </a:lnTo>
                  <a:lnTo>
                    <a:pt x="7198283" y="182841"/>
                  </a:lnTo>
                  <a:close/>
                </a:path>
                <a:path w="8456930" h="182879">
                  <a:moveTo>
                    <a:pt x="7378090" y="182841"/>
                  </a:moveTo>
                  <a:lnTo>
                    <a:pt x="7198283" y="182841"/>
                  </a:lnTo>
                  <a:lnTo>
                    <a:pt x="7198283" y="0"/>
                  </a:lnTo>
                  <a:lnTo>
                    <a:pt x="7378090" y="0"/>
                  </a:lnTo>
                  <a:lnTo>
                    <a:pt x="7378090" y="182841"/>
                  </a:lnTo>
                  <a:close/>
                </a:path>
                <a:path w="8456930" h="182879">
                  <a:moveTo>
                    <a:pt x="7557897" y="182841"/>
                  </a:moveTo>
                  <a:lnTo>
                    <a:pt x="7378090" y="182841"/>
                  </a:lnTo>
                  <a:lnTo>
                    <a:pt x="7378090" y="0"/>
                  </a:lnTo>
                  <a:lnTo>
                    <a:pt x="7557897" y="0"/>
                  </a:lnTo>
                  <a:lnTo>
                    <a:pt x="7557897" y="182841"/>
                  </a:lnTo>
                  <a:close/>
                </a:path>
                <a:path w="8456930" h="182879">
                  <a:moveTo>
                    <a:pt x="7737703" y="182841"/>
                  </a:moveTo>
                  <a:lnTo>
                    <a:pt x="7557897" y="182841"/>
                  </a:lnTo>
                  <a:lnTo>
                    <a:pt x="7557897" y="0"/>
                  </a:lnTo>
                  <a:lnTo>
                    <a:pt x="7737703" y="0"/>
                  </a:lnTo>
                  <a:lnTo>
                    <a:pt x="7737703" y="182841"/>
                  </a:lnTo>
                  <a:close/>
                </a:path>
                <a:path w="8456930" h="182879">
                  <a:moveTo>
                    <a:pt x="7917497" y="182841"/>
                  </a:moveTo>
                  <a:lnTo>
                    <a:pt x="7737690" y="182841"/>
                  </a:lnTo>
                  <a:lnTo>
                    <a:pt x="7737690" y="0"/>
                  </a:lnTo>
                  <a:lnTo>
                    <a:pt x="7917497" y="0"/>
                  </a:lnTo>
                  <a:lnTo>
                    <a:pt x="7917497" y="182841"/>
                  </a:lnTo>
                  <a:close/>
                </a:path>
                <a:path w="8456930" h="182879">
                  <a:moveTo>
                    <a:pt x="8097304" y="182841"/>
                  </a:moveTo>
                  <a:lnTo>
                    <a:pt x="7917497" y="182841"/>
                  </a:lnTo>
                  <a:lnTo>
                    <a:pt x="7917497" y="0"/>
                  </a:lnTo>
                  <a:lnTo>
                    <a:pt x="8097304" y="0"/>
                  </a:lnTo>
                  <a:lnTo>
                    <a:pt x="8097304" y="182841"/>
                  </a:lnTo>
                  <a:close/>
                </a:path>
                <a:path w="8456930" h="182879">
                  <a:moveTo>
                    <a:pt x="8277110" y="182841"/>
                  </a:moveTo>
                  <a:lnTo>
                    <a:pt x="8097304" y="182841"/>
                  </a:lnTo>
                  <a:lnTo>
                    <a:pt x="8097304" y="0"/>
                  </a:lnTo>
                  <a:lnTo>
                    <a:pt x="8277110" y="0"/>
                  </a:lnTo>
                  <a:lnTo>
                    <a:pt x="8277110" y="182841"/>
                  </a:lnTo>
                  <a:close/>
                </a:path>
                <a:path w="8456930" h="182879">
                  <a:moveTo>
                    <a:pt x="8456917" y="182841"/>
                  </a:moveTo>
                  <a:lnTo>
                    <a:pt x="8277110" y="182841"/>
                  </a:lnTo>
                  <a:lnTo>
                    <a:pt x="8277110" y="0"/>
                  </a:lnTo>
                  <a:lnTo>
                    <a:pt x="8456917" y="0"/>
                  </a:lnTo>
                  <a:lnTo>
                    <a:pt x="8456917" y="182841"/>
                  </a:lnTo>
                  <a:close/>
                </a:path>
              </a:pathLst>
            </a:custGeom>
            <a:ln w="6096">
              <a:solidFill>
                <a:srgbClr val="CDCDC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98653" y="6058217"/>
              <a:ext cx="8624570" cy="363220"/>
            </a:xfrm>
            <a:custGeom>
              <a:avLst/>
              <a:gdLst/>
              <a:ahLst/>
              <a:cxnLst/>
              <a:rect l="l" t="t" r="r" b="b"/>
              <a:pathLst>
                <a:path w="8624570" h="363220">
                  <a:moveTo>
                    <a:pt x="8624531" y="362648"/>
                  </a:moveTo>
                  <a:lnTo>
                    <a:pt x="8603195" y="362648"/>
                  </a:lnTo>
                  <a:lnTo>
                    <a:pt x="8603195" y="179806"/>
                  </a:lnTo>
                  <a:lnTo>
                    <a:pt x="8624531" y="179806"/>
                  </a:lnTo>
                </a:path>
                <a:path w="8624570" h="363220">
                  <a:moveTo>
                    <a:pt x="146291" y="179793"/>
                  </a:moveTo>
                  <a:lnTo>
                    <a:pt x="0" y="179793"/>
                  </a:lnTo>
                </a:path>
                <a:path w="8624570" h="363220">
                  <a:moveTo>
                    <a:pt x="0" y="0"/>
                  </a:moveTo>
                  <a:lnTo>
                    <a:pt x="146291" y="0"/>
                  </a:lnTo>
                  <a:lnTo>
                    <a:pt x="146291" y="179793"/>
                  </a:lnTo>
                </a:path>
              </a:pathLst>
            </a:custGeom>
            <a:ln w="6096">
              <a:solidFill>
                <a:srgbClr val="CDCDC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44931" y="6058217"/>
              <a:ext cx="8456930" cy="180340"/>
            </a:xfrm>
            <a:custGeom>
              <a:avLst/>
              <a:gdLst/>
              <a:ahLst/>
              <a:cxnLst/>
              <a:rect l="l" t="t" r="r" b="b"/>
              <a:pathLst>
                <a:path w="8456930" h="180339">
                  <a:moveTo>
                    <a:pt x="179806" y="179793"/>
                  </a:moveTo>
                  <a:lnTo>
                    <a:pt x="0" y="179793"/>
                  </a:lnTo>
                  <a:lnTo>
                    <a:pt x="0" y="0"/>
                  </a:lnTo>
                  <a:lnTo>
                    <a:pt x="179806" y="0"/>
                  </a:lnTo>
                  <a:lnTo>
                    <a:pt x="179806" y="179793"/>
                  </a:lnTo>
                  <a:close/>
                </a:path>
                <a:path w="8456930" h="180339">
                  <a:moveTo>
                    <a:pt x="359613" y="179793"/>
                  </a:moveTo>
                  <a:lnTo>
                    <a:pt x="179806" y="179793"/>
                  </a:lnTo>
                  <a:lnTo>
                    <a:pt x="179806" y="0"/>
                  </a:lnTo>
                  <a:lnTo>
                    <a:pt x="359613" y="0"/>
                  </a:lnTo>
                  <a:lnTo>
                    <a:pt x="359613" y="179793"/>
                  </a:lnTo>
                  <a:close/>
                </a:path>
                <a:path w="8456930" h="180339">
                  <a:moveTo>
                    <a:pt x="539419" y="179793"/>
                  </a:moveTo>
                  <a:lnTo>
                    <a:pt x="359613" y="179793"/>
                  </a:lnTo>
                  <a:lnTo>
                    <a:pt x="359613" y="0"/>
                  </a:lnTo>
                  <a:lnTo>
                    <a:pt x="539419" y="0"/>
                  </a:lnTo>
                  <a:lnTo>
                    <a:pt x="539419" y="179793"/>
                  </a:lnTo>
                  <a:close/>
                </a:path>
                <a:path w="8456930" h="180339">
                  <a:moveTo>
                    <a:pt x="719226" y="179793"/>
                  </a:moveTo>
                  <a:lnTo>
                    <a:pt x="539419" y="179793"/>
                  </a:lnTo>
                  <a:lnTo>
                    <a:pt x="539419" y="0"/>
                  </a:lnTo>
                  <a:lnTo>
                    <a:pt x="719226" y="0"/>
                  </a:lnTo>
                  <a:lnTo>
                    <a:pt x="719226" y="179793"/>
                  </a:lnTo>
                  <a:close/>
                </a:path>
                <a:path w="8456930" h="180339">
                  <a:moveTo>
                    <a:pt x="899032" y="179793"/>
                  </a:moveTo>
                  <a:lnTo>
                    <a:pt x="719226" y="179793"/>
                  </a:lnTo>
                  <a:lnTo>
                    <a:pt x="719226" y="0"/>
                  </a:lnTo>
                  <a:lnTo>
                    <a:pt x="899032" y="0"/>
                  </a:lnTo>
                  <a:lnTo>
                    <a:pt x="899032" y="179793"/>
                  </a:lnTo>
                  <a:close/>
                </a:path>
                <a:path w="8456930" h="180339">
                  <a:moveTo>
                    <a:pt x="1078839" y="179793"/>
                  </a:moveTo>
                  <a:lnTo>
                    <a:pt x="899032" y="179793"/>
                  </a:lnTo>
                  <a:lnTo>
                    <a:pt x="899032" y="0"/>
                  </a:lnTo>
                  <a:lnTo>
                    <a:pt x="1078839" y="0"/>
                  </a:lnTo>
                  <a:lnTo>
                    <a:pt x="1078839" y="179793"/>
                  </a:lnTo>
                  <a:close/>
                </a:path>
                <a:path w="8456930" h="180339">
                  <a:moveTo>
                    <a:pt x="1261681" y="179793"/>
                  </a:moveTo>
                  <a:lnTo>
                    <a:pt x="1078826" y="179793"/>
                  </a:lnTo>
                  <a:lnTo>
                    <a:pt x="1078826" y="0"/>
                  </a:lnTo>
                  <a:lnTo>
                    <a:pt x="1261681" y="0"/>
                  </a:lnTo>
                  <a:lnTo>
                    <a:pt x="1261681" y="179793"/>
                  </a:lnTo>
                  <a:close/>
                </a:path>
                <a:path w="8456930" h="180339">
                  <a:moveTo>
                    <a:pt x="1441488" y="179793"/>
                  </a:moveTo>
                  <a:lnTo>
                    <a:pt x="1261681" y="179793"/>
                  </a:lnTo>
                  <a:lnTo>
                    <a:pt x="1261681" y="0"/>
                  </a:lnTo>
                  <a:lnTo>
                    <a:pt x="1441488" y="0"/>
                  </a:lnTo>
                  <a:lnTo>
                    <a:pt x="1441488" y="179793"/>
                  </a:lnTo>
                  <a:close/>
                </a:path>
                <a:path w="8456930" h="180339">
                  <a:moveTo>
                    <a:pt x="1621294" y="179793"/>
                  </a:moveTo>
                  <a:lnTo>
                    <a:pt x="1441488" y="179793"/>
                  </a:lnTo>
                  <a:lnTo>
                    <a:pt x="1441488" y="0"/>
                  </a:lnTo>
                  <a:lnTo>
                    <a:pt x="1621294" y="0"/>
                  </a:lnTo>
                  <a:lnTo>
                    <a:pt x="1621294" y="179793"/>
                  </a:lnTo>
                  <a:close/>
                </a:path>
                <a:path w="8456930" h="180339">
                  <a:moveTo>
                    <a:pt x="1801101" y="179793"/>
                  </a:moveTo>
                  <a:lnTo>
                    <a:pt x="1621294" y="179793"/>
                  </a:lnTo>
                  <a:lnTo>
                    <a:pt x="1621294" y="0"/>
                  </a:lnTo>
                  <a:lnTo>
                    <a:pt x="1801101" y="0"/>
                  </a:lnTo>
                  <a:lnTo>
                    <a:pt x="1801101" y="179793"/>
                  </a:lnTo>
                  <a:close/>
                </a:path>
                <a:path w="8456930" h="180339">
                  <a:moveTo>
                    <a:pt x="1980907" y="179793"/>
                  </a:moveTo>
                  <a:lnTo>
                    <a:pt x="1801101" y="179793"/>
                  </a:lnTo>
                  <a:lnTo>
                    <a:pt x="1801101" y="0"/>
                  </a:lnTo>
                  <a:lnTo>
                    <a:pt x="1980907" y="0"/>
                  </a:lnTo>
                  <a:lnTo>
                    <a:pt x="1980907" y="179793"/>
                  </a:lnTo>
                  <a:close/>
                </a:path>
                <a:path w="8456930" h="180339">
                  <a:moveTo>
                    <a:pt x="2160714" y="179793"/>
                  </a:moveTo>
                  <a:lnTo>
                    <a:pt x="1980907" y="179793"/>
                  </a:lnTo>
                  <a:lnTo>
                    <a:pt x="1980907" y="0"/>
                  </a:lnTo>
                  <a:lnTo>
                    <a:pt x="2160714" y="0"/>
                  </a:lnTo>
                  <a:lnTo>
                    <a:pt x="2160714" y="179793"/>
                  </a:lnTo>
                  <a:close/>
                </a:path>
                <a:path w="8456930" h="180339">
                  <a:moveTo>
                    <a:pt x="2340521" y="179793"/>
                  </a:moveTo>
                  <a:lnTo>
                    <a:pt x="2160714" y="179793"/>
                  </a:lnTo>
                  <a:lnTo>
                    <a:pt x="2160714" y="0"/>
                  </a:lnTo>
                  <a:lnTo>
                    <a:pt x="2340521" y="0"/>
                  </a:lnTo>
                  <a:lnTo>
                    <a:pt x="2340521" y="179793"/>
                  </a:lnTo>
                  <a:close/>
                </a:path>
                <a:path w="8456930" h="180339">
                  <a:moveTo>
                    <a:pt x="2520315" y="179793"/>
                  </a:moveTo>
                  <a:lnTo>
                    <a:pt x="2340508" y="179793"/>
                  </a:lnTo>
                  <a:lnTo>
                    <a:pt x="2340508" y="0"/>
                  </a:lnTo>
                  <a:lnTo>
                    <a:pt x="2520315" y="0"/>
                  </a:lnTo>
                  <a:lnTo>
                    <a:pt x="2520315" y="179793"/>
                  </a:lnTo>
                  <a:close/>
                </a:path>
                <a:path w="8456930" h="180339">
                  <a:moveTo>
                    <a:pt x="2700121" y="179793"/>
                  </a:moveTo>
                  <a:lnTo>
                    <a:pt x="2520315" y="179793"/>
                  </a:lnTo>
                  <a:lnTo>
                    <a:pt x="2520315" y="0"/>
                  </a:lnTo>
                  <a:lnTo>
                    <a:pt x="2700121" y="0"/>
                  </a:lnTo>
                  <a:lnTo>
                    <a:pt x="2700121" y="179793"/>
                  </a:lnTo>
                  <a:close/>
                </a:path>
                <a:path w="8456930" h="180339">
                  <a:moveTo>
                    <a:pt x="2879928" y="179793"/>
                  </a:moveTo>
                  <a:lnTo>
                    <a:pt x="2700121" y="179793"/>
                  </a:lnTo>
                  <a:lnTo>
                    <a:pt x="2700121" y="0"/>
                  </a:lnTo>
                  <a:lnTo>
                    <a:pt x="2879928" y="0"/>
                  </a:lnTo>
                  <a:lnTo>
                    <a:pt x="2879928" y="179793"/>
                  </a:lnTo>
                  <a:close/>
                </a:path>
                <a:path w="8456930" h="180339">
                  <a:moveTo>
                    <a:pt x="3059734" y="179793"/>
                  </a:moveTo>
                  <a:lnTo>
                    <a:pt x="2879928" y="179793"/>
                  </a:lnTo>
                  <a:lnTo>
                    <a:pt x="2879928" y="0"/>
                  </a:lnTo>
                  <a:lnTo>
                    <a:pt x="3059734" y="0"/>
                  </a:lnTo>
                  <a:lnTo>
                    <a:pt x="3059734" y="179793"/>
                  </a:lnTo>
                  <a:close/>
                </a:path>
                <a:path w="8456930" h="180339">
                  <a:moveTo>
                    <a:pt x="3239541" y="179793"/>
                  </a:moveTo>
                  <a:lnTo>
                    <a:pt x="3059734" y="179793"/>
                  </a:lnTo>
                  <a:lnTo>
                    <a:pt x="3059734" y="0"/>
                  </a:lnTo>
                  <a:lnTo>
                    <a:pt x="3239541" y="0"/>
                  </a:lnTo>
                  <a:lnTo>
                    <a:pt x="3239541" y="179793"/>
                  </a:lnTo>
                  <a:close/>
                </a:path>
                <a:path w="8456930" h="180339">
                  <a:moveTo>
                    <a:pt x="3419348" y="179793"/>
                  </a:moveTo>
                  <a:lnTo>
                    <a:pt x="3239541" y="179793"/>
                  </a:lnTo>
                  <a:lnTo>
                    <a:pt x="3239541" y="0"/>
                  </a:lnTo>
                  <a:lnTo>
                    <a:pt x="3419348" y="0"/>
                  </a:lnTo>
                  <a:lnTo>
                    <a:pt x="3419348" y="179793"/>
                  </a:lnTo>
                  <a:close/>
                </a:path>
                <a:path w="8456930" h="180339">
                  <a:moveTo>
                    <a:pt x="3599141" y="179793"/>
                  </a:moveTo>
                  <a:lnTo>
                    <a:pt x="3419335" y="179793"/>
                  </a:lnTo>
                  <a:lnTo>
                    <a:pt x="3419335" y="0"/>
                  </a:lnTo>
                  <a:lnTo>
                    <a:pt x="3599141" y="0"/>
                  </a:lnTo>
                  <a:lnTo>
                    <a:pt x="3599141" y="179793"/>
                  </a:lnTo>
                  <a:close/>
                </a:path>
                <a:path w="8456930" h="180339">
                  <a:moveTo>
                    <a:pt x="3778948" y="179793"/>
                  </a:moveTo>
                  <a:lnTo>
                    <a:pt x="3599141" y="179793"/>
                  </a:lnTo>
                  <a:lnTo>
                    <a:pt x="3599141" y="0"/>
                  </a:lnTo>
                  <a:lnTo>
                    <a:pt x="3778948" y="0"/>
                  </a:lnTo>
                  <a:lnTo>
                    <a:pt x="3778948" y="179793"/>
                  </a:lnTo>
                  <a:close/>
                </a:path>
                <a:path w="8456930" h="180339">
                  <a:moveTo>
                    <a:pt x="3958755" y="179793"/>
                  </a:moveTo>
                  <a:lnTo>
                    <a:pt x="3778948" y="179793"/>
                  </a:lnTo>
                  <a:lnTo>
                    <a:pt x="3778948" y="0"/>
                  </a:lnTo>
                  <a:lnTo>
                    <a:pt x="3958755" y="0"/>
                  </a:lnTo>
                  <a:lnTo>
                    <a:pt x="3958755" y="179793"/>
                  </a:lnTo>
                  <a:close/>
                </a:path>
                <a:path w="8456930" h="180339">
                  <a:moveTo>
                    <a:pt x="4138561" y="179793"/>
                  </a:moveTo>
                  <a:lnTo>
                    <a:pt x="3958755" y="179793"/>
                  </a:lnTo>
                  <a:lnTo>
                    <a:pt x="3958755" y="0"/>
                  </a:lnTo>
                  <a:lnTo>
                    <a:pt x="4138561" y="0"/>
                  </a:lnTo>
                  <a:lnTo>
                    <a:pt x="4138561" y="179793"/>
                  </a:lnTo>
                  <a:close/>
                </a:path>
                <a:path w="8456930" h="180339">
                  <a:moveTo>
                    <a:pt x="4318368" y="179793"/>
                  </a:moveTo>
                  <a:lnTo>
                    <a:pt x="4138561" y="179793"/>
                  </a:lnTo>
                  <a:lnTo>
                    <a:pt x="4138561" y="0"/>
                  </a:lnTo>
                  <a:lnTo>
                    <a:pt x="4318368" y="0"/>
                  </a:lnTo>
                  <a:lnTo>
                    <a:pt x="4318368" y="179793"/>
                  </a:lnTo>
                  <a:close/>
                </a:path>
                <a:path w="8456930" h="180339">
                  <a:moveTo>
                    <a:pt x="4498174" y="179793"/>
                  </a:moveTo>
                  <a:lnTo>
                    <a:pt x="4318368" y="179793"/>
                  </a:lnTo>
                  <a:lnTo>
                    <a:pt x="4318368" y="0"/>
                  </a:lnTo>
                  <a:lnTo>
                    <a:pt x="4498174" y="0"/>
                  </a:lnTo>
                  <a:lnTo>
                    <a:pt x="4498174" y="179793"/>
                  </a:lnTo>
                  <a:close/>
                </a:path>
                <a:path w="8456930" h="180339">
                  <a:moveTo>
                    <a:pt x="4677968" y="179793"/>
                  </a:moveTo>
                  <a:lnTo>
                    <a:pt x="4498162" y="179793"/>
                  </a:lnTo>
                  <a:lnTo>
                    <a:pt x="4498162" y="0"/>
                  </a:lnTo>
                  <a:lnTo>
                    <a:pt x="4677968" y="0"/>
                  </a:lnTo>
                  <a:lnTo>
                    <a:pt x="4677968" y="179793"/>
                  </a:lnTo>
                  <a:close/>
                </a:path>
                <a:path w="8456930" h="180339">
                  <a:moveTo>
                    <a:pt x="4857775" y="179793"/>
                  </a:moveTo>
                  <a:lnTo>
                    <a:pt x="4677968" y="179793"/>
                  </a:lnTo>
                  <a:lnTo>
                    <a:pt x="4677968" y="0"/>
                  </a:lnTo>
                  <a:lnTo>
                    <a:pt x="4857775" y="0"/>
                  </a:lnTo>
                  <a:lnTo>
                    <a:pt x="4857775" y="179793"/>
                  </a:lnTo>
                  <a:close/>
                </a:path>
                <a:path w="8456930" h="180339">
                  <a:moveTo>
                    <a:pt x="5037582" y="179793"/>
                  </a:moveTo>
                  <a:lnTo>
                    <a:pt x="4857775" y="179793"/>
                  </a:lnTo>
                  <a:lnTo>
                    <a:pt x="4857775" y="0"/>
                  </a:lnTo>
                  <a:lnTo>
                    <a:pt x="5037582" y="0"/>
                  </a:lnTo>
                  <a:lnTo>
                    <a:pt x="5037582" y="179793"/>
                  </a:lnTo>
                  <a:close/>
                </a:path>
                <a:path w="8456930" h="180339">
                  <a:moveTo>
                    <a:pt x="5220436" y="179793"/>
                  </a:moveTo>
                  <a:lnTo>
                    <a:pt x="5037582" y="179793"/>
                  </a:lnTo>
                  <a:lnTo>
                    <a:pt x="5037582" y="0"/>
                  </a:lnTo>
                  <a:lnTo>
                    <a:pt x="5220436" y="0"/>
                  </a:lnTo>
                  <a:lnTo>
                    <a:pt x="5220436" y="179793"/>
                  </a:lnTo>
                  <a:close/>
                </a:path>
                <a:path w="8456930" h="180339">
                  <a:moveTo>
                    <a:pt x="5400243" y="179793"/>
                  </a:moveTo>
                  <a:lnTo>
                    <a:pt x="5220436" y="179793"/>
                  </a:lnTo>
                  <a:lnTo>
                    <a:pt x="5220436" y="0"/>
                  </a:lnTo>
                  <a:lnTo>
                    <a:pt x="5400243" y="0"/>
                  </a:lnTo>
                  <a:lnTo>
                    <a:pt x="5400243" y="179793"/>
                  </a:lnTo>
                  <a:close/>
                </a:path>
                <a:path w="8456930" h="180339">
                  <a:moveTo>
                    <a:pt x="5580049" y="179793"/>
                  </a:moveTo>
                  <a:lnTo>
                    <a:pt x="5400243" y="179793"/>
                  </a:lnTo>
                  <a:lnTo>
                    <a:pt x="5400243" y="0"/>
                  </a:lnTo>
                  <a:lnTo>
                    <a:pt x="5580049" y="0"/>
                  </a:lnTo>
                  <a:lnTo>
                    <a:pt x="5580049" y="179793"/>
                  </a:lnTo>
                  <a:close/>
                </a:path>
                <a:path w="8456930" h="180339">
                  <a:moveTo>
                    <a:pt x="5759843" y="179793"/>
                  </a:moveTo>
                  <a:lnTo>
                    <a:pt x="5580037" y="179793"/>
                  </a:lnTo>
                  <a:lnTo>
                    <a:pt x="5580037" y="0"/>
                  </a:lnTo>
                  <a:lnTo>
                    <a:pt x="5759843" y="0"/>
                  </a:lnTo>
                  <a:lnTo>
                    <a:pt x="5759843" y="179793"/>
                  </a:lnTo>
                  <a:close/>
                </a:path>
                <a:path w="8456930" h="180339">
                  <a:moveTo>
                    <a:pt x="5939650" y="179793"/>
                  </a:moveTo>
                  <a:lnTo>
                    <a:pt x="5759843" y="179793"/>
                  </a:lnTo>
                  <a:lnTo>
                    <a:pt x="5759843" y="0"/>
                  </a:lnTo>
                  <a:lnTo>
                    <a:pt x="5939650" y="0"/>
                  </a:lnTo>
                  <a:lnTo>
                    <a:pt x="5939650" y="179793"/>
                  </a:lnTo>
                  <a:close/>
                </a:path>
                <a:path w="8456930" h="180339">
                  <a:moveTo>
                    <a:pt x="6119456" y="179793"/>
                  </a:moveTo>
                  <a:lnTo>
                    <a:pt x="5939650" y="179793"/>
                  </a:lnTo>
                  <a:lnTo>
                    <a:pt x="5939650" y="0"/>
                  </a:lnTo>
                  <a:lnTo>
                    <a:pt x="6119456" y="0"/>
                  </a:lnTo>
                  <a:lnTo>
                    <a:pt x="6119456" y="179793"/>
                  </a:lnTo>
                  <a:close/>
                </a:path>
                <a:path w="8456930" h="180339">
                  <a:moveTo>
                    <a:pt x="6299263" y="179793"/>
                  </a:moveTo>
                  <a:lnTo>
                    <a:pt x="6119456" y="179793"/>
                  </a:lnTo>
                  <a:lnTo>
                    <a:pt x="6119456" y="0"/>
                  </a:lnTo>
                  <a:lnTo>
                    <a:pt x="6299263" y="0"/>
                  </a:lnTo>
                  <a:lnTo>
                    <a:pt x="6299263" y="179793"/>
                  </a:lnTo>
                  <a:close/>
                </a:path>
                <a:path w="8456930" h="180339">
                  <a:moveTo>
                    <a:pt x="6479070" y="179793"/>
                  </a:moveTo>
                  <a:lnTo>
                    <a:pt x="6299263" y="179793"/>
                  </a:lnTo>
                  <a:lnTo>
                    <a:pt x="6299263" y="0"/>
                  </a:lnTo>
                  <a:lnTo>
                    <a:pt x="6479070" y="0"/>
                  </a:lnTo>
                  <a:lnTo>
                    <a:pt x="6479070" y="179793"/>
                  </a:lnTo>
                  <a:close/>
                </a:path>
                <a:path w="8456930" h="180339">
                  <a:moveTo>
                    <a:pt x="6658876" y="179793"/>
                  </a:moveTo>
                  <a:lnTo>
                    <a:pt x="6479070" y="179793"/>
                  </a:lnTo>
                  <a:lnTo>
                    <a:pt x="6479070" y="0"/>
                  </a:lnTo>
                  <a:lnTo>
                    <a:pt x="6658876" y="0"/>
                  </a:lnTo>
                  <a:lnTo>
                    <a:pt x="6658876" y="179793"/>
                  </a:lnTo>
                  <a:close/>
                </a:path>
                <a:path w="8456930" h="180339">
                  <a:moveTo>
                    <a:pt x="6838670" y="179793"/>
                  </a:moveTo>
                  <a:lnTo>
                    <a:pt x="6658863" y="179793"/>
                  </a:lnTo>
                  <a:lnTo>
                    <a:pt x="6658863" y="0"/>
                  </a:lnTo>
                  <a:lnTo>
                    <a:pt x="6838670" y="0"/>
                  </a:lnTo>
                  <a:lnTo>
                    <a:pt x="6838670" y="179793"/>
                  </a:lnTo>
                  <a:close/>
                </a:path>
                <a:path w="8456930" h="180339">
                  <a:moveTo>
                    <a:pt x="7018477" y="179793"/>
                  </a:moveTo>
                  <a:lnTo>
                    <a:pt x="6838670" y="179793"/>
                  </a:lnTo>
                  <a:lnTo>
                    <a:pt x="6838670" y="0"/>
                  </a:lnTo>
                  <a:lnTo>
                    <a:pt x="7018477" y="0"/>
                  </a:lnTo>
                  <a:lnTo>
                    <a:pt x="7018477" y="179793"/>
                  </a:lnTo>
                  <a:close/>
                </a:path>
                <a:path w="8456930" h="180339">
                  <a:moveTo>
                    <a:pt x="7198283" y="179793"/>
                  </a:moveTo>
                  <a:lnTo>
                    <a:pt x="7018477" y="179793"/>
                  </a:lnTo>
                  <a:lnTo>
                    <a:pt x="7018477" y="0"/>
                  </a:lnTo>
                  <a:lnTo>
                    <a:pt x="7198283" y="0"/>
                  </a:lnTo>
                  <a:lnTo>
                    <a:pt x="7198283" y="179793"/>
                  </a:lnTo>
                  <a:close/>
                </a:path>
                <a:path w="8456930" h="180339">
                  <a:moveTo>
                    <a:pt x="7378090" y="179793"/>
                  </a:moveTo>
                  <a:lnTo>
                    <a:pt x="7198283" y="179793"/>
                  </a:lnTo>
                  <a:lnTo>
                    <a:pt x="7198283" y="0"/>
                  </a:lnTo>
                  <a:lnTo>
                    <a:pt x="7378090" y="0"/>
                  </a:lnTo>
                  <a:lnTo>
                    <a:pt x="7378090" y="179793"/>
                  </a:lnTo>
                  <a:close/>
                </a:path>
                <a:path w="8456930" h="180339">
                  <a:moveTo>
                    <a:pt x="7557897" y="179793"/>
                  </a:moveTo>
                  <a:lnTo>
                    <a:pt x="7378090" y="179793"/>
                  </a:lnTo>
                  <a:lnTo>
                    <a:pt x="7378090" y="0"/>
                  </a:lnTo>
                  <a:lnTo>
                    <a:pt x="7557897" y="0"/>
                  </a:lnTo>
                  <a:lnTo>
                    <a:pt x="7557897" y="179793"/>
                  </a:lnTo>
                  <a:close/>
                </a:path>
                <a:path w="8456930" h="180339">
                  <a:moveTo>
                    <a:pt x="7737703" y="179793"/>
                  </a:moveTo>
                  <a:lnTo>
                    <a:pt x="7557897" y="179793"/>
                  </a:lnTo>
                  <a:lnTo>
                    <a:pt x="7557897" y="0"/>
                  </a:lnTo>
                  <a:lnTo>
                    <a:pt x="7737703" y="0"/>
                  </a:lnTo>
                  <a:lnTo>
                    <a:pt x="7737703" y="179793"/>
                  </a:lnTo>
                  <a:close/>
                </a:path>
                <a:path w="8456930" h="180339">
                  <a:moveTo>
                    <a:pt x="7917497" y="179793"/>
                  </a:moveTo>
                  <a:lnTo>
                    <a:pt x="7737690" y="179793"/>
                  </a:lnTo>
                  <a:lnTo>
                    <a:pt x="7737690" y="0"/>
                  </a:lnTo>
                  <a:lnTo>
                    <a:pt x="7917497" y="0"/>
                  </a:lnTo>
                  <a:lnTo>
                    <a:pt x="7917497" y="179793"/>
                  </a:lnTo>
                  <a:close/>
                </a:path>
                <a:path w="8456930" h="180339">
                  <a:moveTo>
                    <a:pt x="8097304" y="179793"/>
                  </a:moveTo>
                  <a:lnTo>
                    <a:pt x="7917497" y="179793"/>
                  </a:lnTo>
                  <a:lnTo>
                    <a:pt x="7917497" y="0"/>
                  </a:lnTo>
                  <a:lnTo>
                    <a:pt x="8097304" y="0"/>
                  </a:lnTo>
                  <a:lnTo>
                    <a:pt x="8097304" y="179793"/>
                  </a:lnTo>
                  <a:close/>
                </a:path>
                <a:path w="8456930" h="180339">
                  <a:moveTo>
                    <a:pt x="8277110" y="179793"/>
                  </a:moveTo>
                  <a:lnTo>
                    <a:pt x="8097304" y="179793"/>
                  </a:lnTo>
                  <a:lnTo>
                    <a:pt x="8097304" y="0"/>
                  </a:lnTo>
                  <a:lnTo>
                    <a:pt x="8277110" y="0"/>
                  </a:lnTo>
                  <a:lnTo>
                    <a:pt x="8277110" y="179793"/>
                  </a:lnTo>
                  <a:close/>
                </a:path>
                <a:path w="8456930" h="180339">
                  <a:moveTo>
                    <a:pt x="8456917" y="179793"/>
                  </a:moveTo>
                  <a:lnTo>
                    <a:pt x="8277110" y="179793"/>
                  </a:lnTo>
                  <a:lnTo>
                    <a:pt x="8277110" y="0"/>
                  </a:lnTo>
                  <a:lnTo>
                    <a:pt x="8456917" y="0"/>
                  </a:lnTo>
                  <a:lnTo>
                    <a:pt x="8456917" y="179793"/>
                  </a:lnTo>
                  <a:close/>
                </a:path>
              </a:pathLst>
            </a:custGeom>
            <a:ln w="6096">
              <a:solidFill>
                <a:srgbClr val="CDCDC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98653" y="5878423"/>
              <a:ext cx="8624570" cy="360045"/>
            </a:xfrm>
            <a:custGeom>
              <a:avLst/>
              <a:gdLst/>
              <a:ahLst/>
              <a:cxnLst/>
              <a:rect l="l" t="t" r="r" b="b"/>
              <a:pathLst>
                <a:path w="8624570" h="360045">
                  <a:moveTo>
                    <a:pt x="8624531" y="359587"/>
                  </a:moveTo>
                  <a:lnTo>
                    <a:pt x="8603195" y="359587"/>
                  </a:lnTo>
                  <a:lnTo>
                    <a:pt x="8603195" y="179793"/>
                  </a:lnTo>
                  <a:lnTo>
                    <a:pt x="8624531" y="179793"/>
                  </a:lnTo>
                </a:path>
                <a:path w="8624570" h="360045">
                  <a:moveTo>
                    <a:pt x="146291" y="179793"/>
                  </a:moveTo>
                  <a:lnTo>
                    <a:pt x="0" y="179793"/>
                  </a:lnTo>
                </a:path>
                <a:path w="8624570" h="360045">
                  <a:moveTo>
                    <a:pt x="0" y="0"/>
                  </a:moveTo>
                  <a:lnTo>
                    <a:pt x="146291" y="0"/>
                  </a:lnTo>
                  <a:lnTo>
                    <a:pt x="146291" y="179793"/>
                  </a:lnTo>
                </a:path>
              </a:pathLst>
            </a:custGeom>
            <a:ln w="6096">
              <a:solidFill>
                <a:srgbClr val="CDCDC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44931" y="5878423"/>
              <a:ext cx="8456930" cy="180340"/>
            </a:xfrm>
            <a:custGeom>
              <a:avLst/>
              <a:gdLst/>
              <a:ahLst/>
              <a:cxnLst/>
              <a:rect l="l" t="t" r="r" b="b"/>
              <a:pathLst>
                <a:path w="8456930" h="180339">
                  <a:moveTo>
                    <a:pt x="179806" y="179793"/>
                  </a:moveTo>
                  <a:lnTo>
                    <a:pt x="0" y="179793"/>
                  </a:lnTo>
                  <a:lnTo>
                    <a:pt x="0" y="0"/>
                  </a:lnTo>
                  <a:lnTo>
                    <a:pt x="179806" y="0"/>
                  </a:lnTo>
                  <a:lnTo>
                    <a:pt x="179806" y="179793"/>
                  </a:lnTo>
                  <a:close/>
                </a:path>
                <a:path w="8456930" h="180339">
                  <a:moveTo>
                    <a:pt x="359613" y="179793"/>
                  </a:moveTo>
                  <a:lnTo>
                    <a:pt x="179806" y="179793"/>
                  </a:lnTo>
                  <a:lnTo>
                    <a:pt x="179806" y="0"/>
                  </a:lnTo>
                  <a:lnTo>
                    <a:pt x="359613" y="0"/>
                  </a:lnTo>
                  <a:lnTo>
                    <a:pt x="359613" y="179793"/>
                  </a:lnTo>
                  <a:close/>
                </a:path>
                <a:path w="8456930" h="180339">
                  <a:moveTo>
                    <a:pt x="539419" y="179793"/>
                  </a:moveTo>
                  <a:lnTo>
                    <a:pt x="359613" y="179793"/>
                  </a:lnTo>
                  <a:lnTo>
                    <a:pt x="359613" y="0"/>
                  </a:lnTo>
                  <a:lnTo>
                    <a:pt x="539419" y="0"/>
                  </a:lnTo>
                  <a:lnTo>
                    <a:pt x="539419" y="179793"/>
                  </a:lnTo>
                  <a:close/>
                </a:path>
                <a:path w="8456930" h="180339">
                  <a:moveTo>
                    <a:pt x="719226" y="179793"/>
                  </a:moveTo>
                  <a:lnTo>
                    <a:pt x="539419" y="179793"/>
                  </a:lnTo>
                  <a:lnTo>
                    <a:pt x="539419" y="0"/>
                  </a:lnTo>
                  <a:lnTo>
                    <a:pt x="719226" y="0"/>
                  </a:lnTo>
                  <a:lnTo>
                    <a:pt x="719226" y="179793"/>
                  </a:lnTo>
                  <a:close/>
                </a:path>
                <a:path w="8456930" h="180339">
                  <a:moveTo>
                    <a:pt x="899032" y="179793"/>
                  </a:moveTo>
                  <a:lnTo>
                    <a:pt x="719226" y="179793"/>
                  </a:lnTo>
                  <a:lnTo>
                    <a:pt x="719226" y="0"/>
                  </a:lnTo>
                  <a:lnTo>
                    <a:pt x="899032" y="0"/>
                  </a:lnTo>
                  <a:lnTo>
                    <a:pt x="899032" y="179793"/>
                  </a:lnTo>
                  <a:close/>
                </a:path>
                <a:path w="8456930" h="180339">
                  <a:moveTo>
                    <a:pt x="1078839" y="179793"/>
                  </a:moveTo>
                  <a:lnTo>
                    <a:pt x="899032" y="179793"/>
                  </a:lnTo>
                  <a:lnTo>
                    <a:pt x="899032" y="0"/>
                  </a:lnTo>
                  <a:lnTo>
                    <a:pt x="1078839" y="0"/>
                  </a:lnTo>
                  <a:lnTo>
                    <a:pt x="1078839" y="179793"/>
                  </a:lnTo>
                  <a:close/>
                </a:path>
                <a:path w="8456930" h="180339">
                  <a:moveTo>
                    <a:pt x="1261681" y="179793"/>
                  </a:moveTo>
                  <a:lnTo>
                    <a:pt x="1078826" y="179793"/>
                  </a:lnTo>
                  <a:lnTo>
                    <a:pt x="1078826" y="0"/>
                  </a:lnTo>
                  <a:lnTo>
                    <a:pt x="1261681" y="0"/>
                  </a:lnTo>
                  <a:lnTo>
                    <a:pt x="1261681" y="179793"/>
                  </a:lnTo>
                  <a:close/>
                </a:path>
                <a:path w="8456930" h="180339">
                  <a:moveTo>
                    <a:pt x="1441488" y="179793"/>
                  </a:moveTo>
                  <a:lnTo>
                    <a:pt x="1261681" y="179793"/>
                  </a:lnTo>
                  <a:lnTo>
                    <a:pt x="1261681" y="0"/>
                  </a:lnTo>
                  <a:lnTo>
                    <a:pt x="1441488" y="0"/>
                  </a:lnTo>
                  <a:lnTo>
                    <a:pt x="1441488" y="179793"/>
                  </a:lnTo>
                  <a:close/>
                </a:path>
                <a:path w="8456930" h="180339">
                  <a:moveTo>
                    <a:pt x="1621294" y="179793"/>
                  </a:moveTo>
                  <a:lnTo>
                    <a:pt x="1441488" y="179793"/>
                  </a:lnTo>
                  <a:lnTo>
                    <a:pt x="1441488" y="0"/>
                  </a:lnTo>
                  <a:lnTo>
                    <a:pt x="1621294" y="0"/>
                  </a:lnTo>
                  <a:lnTo>
                    <a:pt x="1621294" y="179793"/>
                  </a:lnTo>
                  <a:close/>
                </a:path>
                <a:path w="8456930" h="180339">
                  <a:moveTo>
                    <a:pt x="1801101" y="179793"/>
                  </a:moveTo>
                  <a:lnTo>
                    <a:pt x="1621294" y="179793"/>
                  </a:lnTo>
                  <a:lnTo>
                    <a:pt x="1621294" y="0"/>
                  </a:lnTo>
                  <a:lnTo>
                    <a:pt x="1801101" y="0"/>
                  </a:lnTo>
                  <a:lnTo>
                    <a:pt x="1801101" y="179793"/>
                  </a:lnTo>
                  <a:close/>
                </a:path>
                <a:path w="8456930" h="180339">
                  <a:moveTo>
                    <a:pt x="1980907" y="179793"/>
                  </a:moveTo>
                  <a:lnTo>
                    <a:pt x="1801101" y="179793"/>
                  </a:lnTo>
                  <a:lnTo>
                    <a:pt x="1801101" y="0"/>
                  </a:lnTo>
                  <a:lnTo>
                    <a:pt x="1980907" y="0"/>
                  </a:lnTo>
                  <a:lnTo>
                    <a:pt x="1980907" y="179793"/>
                  </a:lnTo>
                  <a:close/>
                </a:path>
                <a:path w="8456930" h="180339">
                  <a:moveTo>
                    <a:pt x="2160714" y="179793"/>
                  </a:moveTo>
                  <a:lnTo>
                    <a:pt x="1980907" y="179793"/>
                  </a:lnTo>
                  <a:lnTo>
                    <a:pt x="1980907" y="0"/>
                  </a:lnTo>
                  <a:lnTo>
                    <a:pt x="2160714" y="0"/>
                  </a:lnTo>
                  <a:lnTo>
                    <a:pt x="2160714" y="179793"/>
                  </a:lnTo>
                  <a:close/>
                </a:path>
                <a:path w="8456930" h="180339">
                  <a:moveTo>
                    <a:pt x="2340521" y="179793"/>
                  </a:moveTo>
                  <a:lnTo>
                    <a:pt x="2160714" y="179793"/>
                  </a:lnTo>
                  <a:lnTo>
                    <a:pt x="2160714" y="0"/>
                  </a:lnTo>
                  <a:lnTo>
                    <a:pt x="2340521" y="0"/>
                  </a:lnTo>
                  <a:lnTo>
                    <a:pt x="2340521" y="179793"/>
                  </a:lnTo>
                  <a:close/>
                </a:path>
                <a:path w="8456930" h="180339">
                  <a:moveTo>
                    <a:pt x="2520315" y="179793"/>
                  </a:moveTo>
                  <a:lnTo>
                    <a:pt x="2340508" y="179793"/>
                  </a:lnTo>
                  <a:lnTo>
                    <a:pt x="2340508" y="0"/>
                  </a:lnTo>
                  <a:lnTo>
                    <a:pt x="2520315" y="0"/>
                  </a:lnTo>
                  <a:lnTo>
                    <a:pt x="2520315" y="179793"/>
                  </a:lnTo>
                  <a:close/>
                </a:path>
                <a:path w="8456930" h="180339">
                  <a:moveTo>
                    <a:pt x="2700121" y="179793"/>
                  </a:moveTo>
                  <a:lnTo>
                    <a:pt x="2520315" y="179793"/>
                  </a:lnTo>
                  <a:lnTo>
                    <a:pt x="2520315" y="0"/>
                  </a:lnTo>
                  <a:lnTo>
                    <a:pt x="2700121" y="0"/>
                  </a:lnTo>
                  <a:lnTo>
                    <a:pt x="2700121" y="179793"/>
                  </a:lnTo>
                  <a:close/>
                </a:path>
                <a:path w="8456930" h="180339">
                  <a:moveTo>
                    <a:pt x="2879928" y="179793"/>
                  </a:moveTo>
                  <a:lnTo>
                    <a:pt x="2700121" y="179793"/>
                  </a:lnTo>
                  <a:lnTo>
                    <a:pt x="2700121" y="0"/>
                  </a:lnTo>
                  <a:lnTo>
                    <a:pt x="2879928" y="0"/>
                  </a:lnTo>
                  <a:lnTo>
                    <a:pt x="2879928" y="179793"/>
                  </a:lnTo>
                  <a:close/>
                </a:path>
                <a:path w="8456930" h="180339">
                  <a:moveTo>
                    <a:pt x="3059734" y="179793"/>
                  </a:moveTo>
                  <a:lnTo>
                    <a:pt x="2879928" y="179793"/>
                  </a:lnTo>
                  <a:lnTo>
                    <a:pt x="2879928" y="0"/>
                  </a:lnTo>
                  <a:lnTo>
                    <a:pt x="3059734" y="0"/>
                  </a:lnTo>
                  <a:lnTo>
                    <a:pt x="3059734" y="179793"/>
                  </a:lnTo>
                  <a:close/>
                </a:path>
                <a:path w="8456930" h="180339">
                  <a:moveTo>
                    <a:pt x="3239541" y="179793"/>
                  </a:moveTo>
                  <a:lnTo>
                    <a:pt x="3059734" y="179793"/>
                  </a:lnTo>
                  <a:lnTo>
                    <a:pt x="3059734" y="0"/>
                  </a:lnTo>
                  <a:lnTo>
                    <a:pt x="3239541" y="0"/>
                  </a:lnTo>
                  <a:lnTo>
                    <a:pt x="3239541" y="179793"/>
                  </a:lnTo>
                  <a:close/>
                </a:path>
                <a:path w="8456930" h="180339">
                  <a:moveTo>
                    <a:pt x="3419348" y="179793"/>
                  </a:moveTo>
                  <a:lnTo>
                    <a:pt x="3239541" y="179793"/>
                  </a:lnTo>
                  <a:lnTo>
                    <a:pt x="3239541" y="0"/>
                  </a:lnTo>
                  <a:lnTo>
                    <a:pt x="3419348" y="0"/>
                  </a:lnTo>
                  <a:lnTo>
                    <a:pt x="3419348" y="179793"/>
                  </a:lnTo>
                  <a:close/>
                </a:path>
                <a:path w="8456930" h="180339">
                  <a:moveTo>
                    <a:pt x="3599141" y="179793"/>
                  </a:moveTo>
                  <a:lnTo>
                    <a:pt x="3419335" y="179793"/>
                  </a:lnTo>
                  <a:lnTo>
                    <a:pt x="3419335" y="0"/>
                  </a:lnTo>
                  <a:lnTo>
                    <a:pt x="3599141" y="0"/>
                  </a:lnTo>
                  <a:lnTo>
                    <a:pt x="3599141" y="179793"/>
                  </a:lnTo>
                  <a:close/>
                </a:path>
                <a:path w="8456930" h="180339">
                  <a:moveTo>
                    <a:pt x="3778948" y="179793"/>
                  </a:moveTo>
                  <a:lnTo>
                    <a:pt x="3599141" y="179793"/>
                  </a:lnTo>
                  <a:lnTo>
                    <a:pt x="3599141" y="0"/>
                  </a:lnTo>
                  <a:lnTo>
                    <a:pt x="3778948" y="0"/>
                  </a:lnTo>
                  <a:lnTo>
                    <a:pt x="3778948" y="179793"/>
                  </a:lnTo>
                  <a:close/>
                </a:path>
                <a:path w="8456930" h="180339">
                  <a:moveTo>
                    <a:pt x="3958755" y="179793"/>
                  </a:moveTo>
                  <a:lnTo>
                    <a:pt x="3778948" y="179793"/>
                  </a:lnTo>
                  <a:lnTo>
                    <a:pt x="3778948" y="0"/>
                  </a:lnTo>
                  <a:lnTo>
                    <a:pt x="3958755" y="0"/>
                  </a:lnTo>
                  <a:lnTo>
                    <a:pt x="3958755" y="179793"/>
                  </a:lnTo>
                  <a:close/>
                </a:path>
                <a:path w="8456930" h="180339">
                  <a:moveTo>
                    <a:pt x="4138561" y="179793"/>
                  </a:moveTo>
                  <a:lnTo>
                    <a:pt x="3958755" y="179793"/>
                  </a:lnTo>
                  <a:lnTo>
                    <a:pt x="3958755" y="0"/>
                  </a:lnTo>
                  <a:lnTo>
                    <a:pt x="4138561" y="0"/>
                  </a:lnTo>
                  <a:lnTo>
                    <a:pt x="4138561" y="179793"/>
                  </a:lnTo>
                  <a:close/>
                </a:path>
                <a:path w="8456930" h="180339">
                  <a:moveTo>
                    <a:pt x="4318368" y="179793"/>
                  </a:moveTo>
                  <a:lnTo>
                    <a:pt x="4138561" y="179793"/>
                  </a:lnTo>
                  <a:lnTo>
                    <a:pt x="4138561" y="0"/>
                  </a:lnTo>
                  <a:lnTo>
                    <a:pt x="4318368" y="0"/>
                  </a:lnTo>
                  <a:lnTo>
                    <a:pt x="4318368" y="179793"/>
                  </a:lnTo>
                  <a:close/>
                </a:path>
                <a:path w="8456930" h="180339">
                  <a:moveTo>
                    <a:pt x="4498174" y="179793"/>
                  </a:moveTo>
                  <a:lnTo>
                    <a:pt x="4318368" y="179793"/>
                  </a:lnTo>
                  <a:lnTo>
                    <a:pt x="4318368" y="0"/>
                  </a:lnTo>
                  <a:lnTo>
                    <a:pt x="4498174" y="0"/>
                  </a:lnTo>
                  <a:lnTo>
                    <a:pt x="4498174" y="179793"/>
                  </a:lnTo>
                  <a:close/>
                </a:path>
                <a:path w="8456930" h="180339">
                  <a:moveTo>
                    <a:pt x="4677968" y="179793"/>
                  </a:moveTo>
                  <a:lnTo>
                    <a:pt x="4498162" y="179793"/>
                  </a:lnTo>
                  <a:lnTo>
                    <a:pt x="4498162" y="0"/>
                  </a:lnTo>
                  <a:lnTo>
                    <a:pt x="4677968" y="0"/>
                  </a:lnTo>
                  <a:lnTo>
                    <a:pt x="4677968" y="179793"/>
                  </a:lnTo>
                  <a:close/>
                </a:path>
                <a:path w="8456930" h="180339">
                  <a:moveTo>
                    <a:pt x="4857775" y="179793"/>
                  </a:moveTo>
                  <a:lnTo>
                    <a:pt x="4677968" y="179793"/>
                  </a:lnTo>
                  <a:lnTo>
                    <a:pt x="4677968" y="0"/>
                  </a:lnTo>
                  <a:lnTo>
                    <a:pt x="4857775" y="0"/>
                  </a:lnTo>
                  <a:lnTo>
                    <a:pt x="4857775" y="179793"/>
                  </a:lnTo>
                  <a:close/>
                </a:path>
                <a:path w="8456930" h="180339">
                  <a:moveTo>
                    <a:pt x="5037582" y="179793"/>
                  </a:moveTo>
                  <a:lnTo>
                    <a:pt x="4857775" y="179793"/>
                  </a:lnTo>
                  <a:lnTo>
                    <a:pt x="4857775" y="0"/>
                  </a:lnTo>
                  <a:lnTo>
                    <a:pt x="5037582" y="0"/>
                  </a:lnTo>
                  <a:lnTo>
                    <a:pt x="5037582" y="179793"/>
                  </a:lnTo>
                  <a:close/>
                </a:path>
                <a:path w="8456930" h="180339">
                  <a:moveTo>
                    <a:pt x="5220436" y="179793"/>
                  </a:moveTo>
                  <a:lnTo>
                    <a:pt x="5037582" y="179793"/>
                  </a:lnTo>
                  <a:lnTo>
                    <a:pt x="5037582" y="0"/>
                  </a:lnTo>
                  <a:lnTo>
                    <a:pt x="5220436" y="0"/>
                  </a:lnTo>
                  <a:lnTo>
                    <a:pt x="5220436" y="179793"/>
                  </a:lnTo>
                  <a:close/>
                </a:path>
                <a:path w="8456930" h="180339">
                  <a:moveTo>
                    <a:pt x="5400243" y="179793"/>
                  </a:moveTo>
                  <a:lnTo>
                    <a:pt x="5220436" y="179793"/>
                  </a:lnTo>
                  <a:lnTo>
                    <a:pt x="5220436" y="0"/>
                  </a:lnTo>
                  <a:lnTo>
                    <a:pt x="5400243" y="0"/>
                  </a:lnTo>
                  <a:lnTo>
                    <a:pt x="5400243" y="179793"/>
                  </a:lnTo>
                  <a:close/>
                </a:path>
                <a:path w="8456930" h="180339">
                  <a:moveTo>
                    <a:pt x="5580049" y="179793"/>
                  </a:moveTo>
                  <a:lnTo>
                    <a:pt x="5400243" y="179793"/>
                  </a:lnTo>
                  <a:lnTo>
                    <a:pt x="5400243" y="0"/>
                  </a:lnTo>
                  <a:lnTo>
                    <a:pt x="5580049" y="0"/>
                  </a:lnTo>
                  <a:lnTo>
                    <a:pt x="5580049" y="179793"/>
                  </a:lnTo>
                  <a:close/>
                </a:path>
                <a:path w="8456930" h="180339">
                  <a:moveTo>
                    <a:pt x="5759843" y="179793"/>
                  </a:moveTo>
                  <a:lnTo>
                    <a:pt x="5580037" y="179793"/>
                  </a:lnTo>
                  <a:lnTo>
                    <a:pt x="5580037" y="0"/>
                  </a:lnTo>
                  <a:lnTo>
                    <a:pt x="5759843" y="0"/>
                  </a:lnTo>
                  <a:lnTo>
                    <a:pt x="5759843" y="179793"/>
                  </a:lnTo>
                  <a:close/>
                </a:path>
                <a:path w="8456930" h="180339">
                  <a:moveTo>
                    <a:pt x="5939650" y="179793"/>
                  </a:moveTo>
                  <a:lnTo>
                    <a:pt x="5759843" y="179793"/>
                  </a:lnTo>
                  <a:lnTo>
                    <a:pt x="5759843" y="0"/>
                  </a:lnTo>
                  <a:lnTo>
                    <a:pt x="5939650" y="0"/>
                  </a:lnTo>
                  <a:lnTo>
                    <a:pt x="5939650" y="179793"/>
                  </a:lnTo>
                  <a:close/>
                </a:path>
                <a:path w="8456930" h="180339">
                  <a:moveTo>
                    <a:pt x="6119456" y="179793"/>
                  </a:moveTo>
                  <a:lnTo>
                    <a:pt x="5939650" y="179793"/>
                  </a:lnTo>
                  <a:lnTo>
                    <a:pt x="5939650" y="0"/>
                  </a:lnTo>
                  <a:lnTo>
                    <a:pt x="6119456" y="0"/>
                  </a:lnTo>
                  <a:lnTo>
                    <a:pt x="6119456" y="179793"/>
                  </a:lnTo>
                  <a:close/>
                </a:path>
                <a:path w="8456930" h="180339">
                  <a:moveTo>
                    <a:pt x="6299263" y="179793"/>
                  </a:moveTo>
                  <a:lnTo>
                    <a:pt x="6119456" y="179793"/>
                  </a:lnTo>
                  <a:lnTo>
                    <a:pt x="6119456" y="0"/>
                  </a:lnTo>
                  <a:lnTo>
                    <a:pt x="6299263" y="0"/>
                  </a:lnTo>
                  <a:lnTo>
                    <a:pt x="6299263" y="179793"/>
                  </a:lnTo>
                  <a:close/>
                </a:path>
                <a:path w="8456930" h="180339">
                  <a:moveTo>
                    <a:pt x="6479070" y="179793"/>
                  </a:moveTo>
                  <a:lnTo>
                    <a:pt x="6299263" y="179793"/>
                  </a:lnTo>
                  <a:lnTo>
                    <a:pt x="6299263" y="0"/>
                  </a:lnTo>
                  <a:lnTo>
                    <a:pt x="6479070" y="0"/>
                  </a:lnTo>
                  <a:lnTo>
                    <a:pt x="6479070" y="179793"/>
                  </a:lnTo>
                  <a:close/>
                </a:path>
                <a:path w="8456930" h="180339">
                  <a:moveTo>
                    <a:pt x="6658876" y="179793"/>
                  </a:moveTo>
                  <a:lnTo>
                    <a:pt x="6479070" y="179793"/>
                  </a:lnTo>
                  <a:lnTo>
                    <a:pt x="6479070" y="0"/>
                  </a:lnTo>
                  <a:lnTo>
                    <a:pt x="6658876" y="0"/>
                  </a:lnTo>
                  <a:lnTo>
                    <a:pt x="6658876" y="179793"/>
                  </a:lnTo>
                  <a:close/>
                </a:path>
                <a:path w="8456930" h="180339">
                  <a:moveTo>
                    <a:pt x="6838670" y="179793"/>
                  </a:moveTo>
                  <a:lnTo>
                    <a:pt x="6658863" y="179793"/>
                  </a:lnTo>
                  <a:lnTo>
                    <a:pt x="6658863" y="0"/>
                  </a:lnTo>
                  <a:lnTo>
                    <a:pt x="6838670" y="0"/>
                  </a:lnTo>
                  <a:lnTo>
                    <a:pt x="6838670" y="179793"/>
                  </a:lnTo>
                  <a:close/>
                </a:path>
                <a:path w="8456930" h="180339">
                  <a:moveTo>
                    <a:pt x="7018477" y="179793"/>
                  </a:moveTo>
                  <a:lnTo>
                    <a:pt x="6838670" y="179793"/>
                  </a:lnTo>
                  <a:lnTo>
                    <a:pt x="6838670" y="0"/>
                  </a:lnTo>
                  <a:lnTo>
                    <a:pt x="7018477" y="0"/>
                  </a:lnTo>
                  <a:lnTo>
                    <a:pt x="7018477" y="179793"/>
                  </a:lnTo>
                  <a:close/>
                </a:path>
                <a:path w="8456930" h="180339">
                  <a:moveTo>
                    <a:pt x="7198283" y="179793"/>
                  </a:moveTo>
                  <a:lnTo>
                    <a:pt x="7018477" y="179793"/>
                  </a:lnTo>
                  <a:lnTo>
                    <a:pt x="7018477" y="0"/>
                  </a:lnTo>
                  <a:lnTo>
                    <a:pt x="7198283" y="0"/>
                  </a:lnTo>
                  <a:lnTo>
                    <a:pt x="7198283" y="179793"/>
                  </a:lnTo>
                  <a:close/>
                </a:path>
                <a:path w="8456930" h="180339">
                  <a:moveTo>
                    <a:pt x="7378090" y="179793"/>
                  </a:moveTo>
                  <a:lnTo>
                    <a:pt x="7198283" y="179793"/>
                  </a:lnTo>
                  <a:lnTo>
                    <a:pt x="7198283" y="0"/>
                  </a:lnTo>
                  <a:lnTo>
                    <a:pt x="7378090" y="0"/>
                  </a:lnTo>
                  <a:lnTo>
                    <a:pt x="7378090" y="179793"/>
                  </a:lnTo>
                  <a:close/>
                </a:path>
                <a:path w="8456930" h="180339">
                  <a:moveTo>
                    <a:pt x="7557897" y="179793"/>
                  </a:moveTo>
                  <a:lnTo>
                    <a:pt x="7378090" y="179793"/>
                  </a:lnTo>
                  <a:lnTo>
                    <a:pt x="7378090" y="0"/>
                  </a:lnTo>
                  <a:lnTo>
                    <a:pt x="7557897" y="0"/>
                  </a:lnTo>
                  <a:lnTo>
                    <a:pt x="7557897" y="179793"/>
                  </a:lnTo>
                  <a:close/>
                </a:path>
                <a:path w="8456930" h="180339">
                  <a:moveTo>
                    <a:pt x="7737703" y="179793"/>
                  </a:moveTo>
                  <a:lnTo>
                    <a:pt x="7557897" y="179793"/>
                  </a:lnTo>
                  <a:lnTo>
                    <a:pt x="7557897" y="0"/>
                  </a:lnTo>
                  <a:lnTo>
                    <a:pt x="7737703" y="0"/>
                  </a:lnTo>
                  <a:lnTo>
                    <a:pt x="7737703" y="179793"/>
                  </a:lnTo>
                  <a:close/>
                </a:path>
                <a:path w="8456930" h="180339">
                  <a:moveTo>
                    <a:pt x="7917497" y="179793"/>
                  </a:moveTo>
                  <a:lnTo>
                    <a:pt x="7737690" y="179793"/>
                  </a:lnTo>
                  <a:lnTo>
                    <a:pt x="7737690" y="0"/>
                  </a:lnTo>
                  <a:lnTo>
                    <a:pt x="7917497" y="0"/>
                  </a:lnTo>
                  <a:lnTo>
                    <a:pt x="7917497" y="179793"/>
                  </a:lnTo>
                  <a:close/>
                </a:path>
                <a:path w="8456930" h="180339">
                  <a:moveTo>
                    <a:pt x="8097304" y="179793"/>
                  </a:moveTo>
                  <a:lnTo>
                    <a:pt x="7917497" y="179793"/>
                  </a:lnTo>
                  <a:lnTo>
                    <a:pt x="7917497" y="0"/>
                  </a:lnTo>
                  <a:lnTo>
                    <a:pt x="8097304" y="0"/>
                  </a:lnTo>
                  <a:lnTo>
                    <a:pt x="8097304" y="179793"/>
                  </a:lnTo>
                  <a:close/>
                </a:path>
                <a:path w="8456930" h="180339">
                  <a:moveTo>
                    <a:pt x="8277110" y="179793"/>
                  </a:moveTo>
                  <a:lnTo>
                    <a:pt x="8097304" y="179793"/>
                  </a:lnTo>
                  <a:lnTo>
                    <a:pt x="8097304" y="0"/>
                  </a:lnTo>
                  <a:lnTo>
                    <a:pt x="8277110" y="0"/>
                  </a:lnTo>
                  <a:lnTo>
                    <a:pt x="8277110" y="179793"/>
                  </a:lnTo>
                  <a:close/>
                </a:path>
                <a:path w="8456930" h="180339">
                  <a:moveTo>
                    <a:pt x="8456917" y="179793"/>
                  </a:moveTo>
                  <a:lnTo>
                    <a:pt x="8277110" y="179793"/>
                  </a:lnTo>
                  <a:lnTo>
                    <a:pt x="8277110" y="0"/>
                  </a:lnTo>
                  <a:lnTo>
                    <a:pt x="8456917" y="0"/>
                  </a:lnTo>
                  <a:lnTo>
                    <a:pt x="8456917" y="179793"/>
                  </a:lnTo>
                  <a:close/>
                </a:path>
              </a:pathLst>
            </a:custGeom>
            <a:ln w="6096">
              <a:solidFill>
                <a:srgbClr val="CDCDC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98653" y="5698629"/>
              <a:ext cx="8624570" cy="360045"/>
            </a:xfrm>
            <a:custGeom>
              <a:avLst/>
              <a:gdLst/>
              <a:ahLst/>
              <a:cxnLst/>
              <a:rect l="l" t="t" r="r" b="b"/>
              <a:pathLst>
                <a:path w="8624570" h="360045">
                  <a:moveTo>
                    <a:pt x="8624531" y="359587"/>
                  </a:moveTo>
                  <a:lnTo>
                    <a:pt x="8603195" y="359587"/>
                  </a:lnTo>
                  <a:lnTo>
                    <a:pt x="8603195" y="179793"/>
                  </a:lnTo>
                  <a:lnTo>
                    <a:pt x="8624531" y="179793"/>
                  </a:lnTo>
                </a:path>
                <a:path w="8624570" h="360045">
                  <a:moveTo>
                    <a:pt x="146291" y="179793"/>
                  </a:moveTo>
                  <a:lnTo>
                    <a:pt x="0" y="179793"/>
                  </a:lnTo>
                </a:path>
                <a:path w="8624570" h="360045">
                  <a:moveTo>
                    <a:pt x="0" y="0"/>
                  </a:moveTo>
                  <a:lnTo>
                    <a:pt x="146291" y="0"/>
                  </a:lnTo>
                  <a:lnTo>
                    <a:pt x="146291" y="179793"/>
                  </a:lnTo>
                </a:path>
              </a:pathLst>
            </a:custGeom>
            <a:ln w="6096">
              <a:solidFill>
                <a:srgbClr val="CDCDC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44931" y="5698629"/>
              <a:ext cx="8456930" cy="180340"/>
            </a:xfrm>
            <a:custGeom>
              <a:avLst/>
              <a:gdLst/>
              <a:ahLst/>
              <a:cxnLst/>
              <a:rect l="l" t="t" r="r" b="b"/>
              <a:pathLst>
                <a:path w="8456930" h="180339">
                  <a:moveTo>
                    <a:pt x="179806" y="179793"/>
                  </a:moveTo>
                  <a:lnTo>
                    <a:pt x="0" y="179793"/>
                  </a:lnTo>
                  <a:lnTo>
                    <a:pt x="0" y="0"/>
                  </a:lnTo>
                  <a:lnTo>
                    <a:pt x="179806" y="0"/>
                  </a:lnTo>
                  <a:lnTo>
                    <a:pt x="179806" y="179793"/>
                  </a:lnTo>
                  <a:close/>
                </a:path>
                <a:path w="8456930" h="180339">
                  <a:moveTo>
                    <a:pt x="359613" y="179793"/>
                  </a:moveTo>
                  <a:lnTo>
                    <a:pt x="179806" y="179793"/>
                  </a:lnTo>
                  <a:lnTo>
                    <a:pt x="179806" y="0"/>
                  </a:lnTo>
                  <a:lnTo>
                    <a:pt x="359613" y="0"/>
                  </a:lnTo>
                  <a:lnTo>
                    <a:pt x="359613" y="179793"/>
                  </a:lnTo>
                  <a:close/>
                </a:path>
                <a:path w="8456930" h="180339">
                  <a:moveTo>
                    <a:pt x="539419" y="179793"/>
                  </a:moveTo>
                  <a:lnTo>
                    <a:pt x="359613" y="179793"/>
                  </a:lnTo>
                  <a:lnTo>
                    <a:pt x="359613" y="0"/>
                  </a:lnTo>
                  <a:lnTo>
                    <a:pt x="539419" y="0"/>
                  </a:lnTo>
                  <a:lnTo>
                    <a:pt x="539419" y="179793"/>
                  </a:lnTo>
                  <a:close/>
                </a:path>
                <a:path w="8456930" h="180339">
                  <a:moveTo>
                    <a:pt x="719226" y="179793"/>
                  </a:moveTo>
                  <a:lnTo>
                    <a:pt x="539419" y="179793"/>
                  </a:lnTo>
                  <a:lnTo>
                    <a:pt x="539419" y="0"/>
                  </a:lnTo>
                  <a:lnTo>
                    <a:pt x="719226" y="0"/>
                  </a:lnTo>
                  <a:lnTo>
                    <a:pt x="719226" y="179793"/>
                  </a:lnTo>
                  <a:close/>
                </a:path>
                <a:path w="8456930" h="180339">
                  <a:moveTo>
                    <a:pt x="899032" y="179793"/>
                  </a:moveTo>
                  <a:lnTo>
                    <a:pt x="719226" y="179793"/>
                  </a:lnTo>
                  <a:lnTo>
                    <a:pt x="719226" y="0"/>
                  </a:lnTo>
                  <a:lnTo>
                    <a:pt x="899032" y="0"/>
                  </a:lnTo>
                  <a:lnTo>
                    <a:pt x="899032" y="179793"/>
                  </a:lnTo>
                  <a:close/>
                </a:path>
                <a:path w="8456930" h="180339">
                  <a:moveTo>
                    <a:pt x="1078839" y="179793"/>
                  </a:moveTo>
                  <a:lnTo>
                    <a:pt x="899032" y="179793"/>
                  </a:lnTo>
                  <a:lnTo>
                    <a:pt x="899032" y="0"/>
                  </a:lnTo>
                  <a:lnTo>
                    <a:pt x="1078839" y="0"/>
                  </a:lnTo>
                  <a:lnTo>
                    <a:pt x="1078839" y="179793"/>
                  </a:lnTo>
                  <a:close/>
                </a:path>
                <a:path w="8456930" h="180339">
                  <a:moveTo>
                    <a:pt x="1261681" y="179793"/>
                  </a:moveTo>
                  <a:lnTo>
                    <a:pt x="1078826" y="179793"/>
                  </a:lnTo>
                  <a:lnTo>
                    <a:pt x="1078826" y="0"/>
                  </a:lnTo>
                  <a:lnTo>
                    <a:pt x="1261681" y="0"/>
                  </a:lnTo>
                  <a:lnTo>
                    <a:pt x="1261681" y="179793"/>
                  </a:lnTo>
                  <a:close/>
                </a:path>
                <a:path w="8456930" h="180339">
                  <a:moveTo>
                    <a:pt x="1441488" y="179793"/>
                  </a:moveTo>
                  <a:lnTo>
                    <a:pt x="1261681" y="179793"/>
                  </a:lnTo>
                  <a:lnTo>
                    <a:pt x="1261681" y="0"/>
                  </a:lnTo>
                  <a:lnTo>
                    <a:pt x="1441488" y="0"/>
                  </a:lnTo>
                  <a:lnTo>
                    <a:pt x="1441488" y="179793"/>
                  </a:lnTo>
                  <a:close/>
                </a:path>
                <a:path w="8456930" h="180339">
                  <a:moveTo>
                    <a:pt x="1621294" y="179793"/>
                  </a:moveTo>
                  <a:lnTo>
                    <a:pt x="1441488" y="179793"/>
                  </a:lnTo>
                  <a:lnTo>
                    <a:pt x="1441488" y="0"/>
                  </a:lnTo>
                  <a:lnTo>
                    <a:pt x="1621294" y="0"/>
                  </a:lnTo>
                  <a:lnTo>
                    <a:pt x="1621294" y="179793"/>
                  </a:lnTo>
                  <a:close/>
                </a:path>
                <a:path w="8456930" h="180339">
                  <a:moveTo>
                    <a:pt x="1801101" y="179793"/>
                  </a:moveTo>
                  <a:lnTo>
                    <a:pt x="1621294" y="179793"/>
                  </a:lnTo>
                  <a:lnTo>
                    <a:pt x="1621294" y="0"/>
                  </a:lnTo>
                  <a:lnTo>
                    <a:pt x="1801101" y="0"/>
                  </a:lnTo>
                  <a:lnTo>
                    <a:pt x="1801101" y="179793"/>
                  </a:lnTo>
                  <a:close/>
                </a:path>
                <a:path w="8456930" h="180339">
                  <a:moveTo>
                    <a:pt x="1980907" y="179793"/>
                  </a:moveTo>
                  <a:lnTo>
                    <a:pt x="1801101" y="179793"/>
                  </a:lnTo>
                  <a:lnTo>
                    <a:pt x="1801101" y="0"/>
                  </a:lnTo>
                  <a:lnTo>
                    <a:pt x="1980907" y="0"/>
                  </a:lnTo>
                  <a:lnTo>
                    <a:pt x="1980907" y="179793"/>
                  </a:lnTo>
                  <a:close/>
                </a:path>
                <a:path w="8456930" h="180339">
                  <a:moveTo>
                    <a:pt x="2160714" y="179793"/>
                  </a:moveTo>
                  <a:lnTo>
                    <a:pt x="1980907" y="179793"/>
                  </a:lnTo>
                  <a:lnTo>
                    <a:pt x="1980907" y="0"/>
                  </a:lnTo>
                  <a:lnTo>
                    <a:pt x="2160714" y="0"/>
                  </a:lnTo>
                  <a:lnTo>
                    <a:pt x="2160714" y="179793"/>
                  </a:lnTo>
                  <a:close/>
                </a:path>
                <a:path w="8456930" h="180339">
                  <a:moveTo>
                    <a:pt x="2340521" y="179793"/>
                  </a:moveTo>
                  <a:lnTo>
                    <a:pt x="2160714" y="179793"/>
                  </a:lnTo>
                  <a:lnTo>
                    <a:pt x="2160714" y="0"/>
                  </a:lnTo>
                  <a:lnTo>
                    <a:pt x="2340521" y="0"/>
                  </a:lnTo>
                  <a:lnTo>
                    <a:pt x="2340521" y="179793"/>
                  </a:lnTo>
                  <a:close/>
                </a:path>
                <a:path w="8456930" h="180339">
                  <a:moveTo>
                    <a:pt x="2520315" y="179793"/>
                  </a:moveTo>
                  <a:lnTo>
                    <a:pt x="2340508" y="179793"/>
                  </a:lnTo>
                  <a:lnTo>
                    <a:pt x="2340508" y="0"/>
                  </a:lnTo>
                  <a:lnTo>
                    <a:pt x="2520315" y="0"/>
                  </a:lnTo>
                  <a:lnTo>
                    <a:pt x="2520315" y="179793"/>
                  </a:lnTo>
                  <a:close/>
                </a:path>
                <a:path w="8456930" h="180339">
                  <a:moveTo>
                    <a:pt x="2700121" y="179793"/>
                  </a:moveTo>
                  <a:lnTo>
                    <a:pt x="2520315" y="179793"/>
                  </a:lnTo>
                  <a:lnTo>
                    <a:pt x="2520315" y="0"/>
                  </a:lnTo>
                  <a:lnTo>
                    <a:pt x="2700121" y="0"/>
                  </a:lnTo>
                  <a:lnTo>
                    <a:pt x="2700121" y="179793"/>
                  </a:lnTo>
                  <a:close/>
                </a:path>
                <a:path w="8456930" h="180339">
                  <a:moveTo>
                    <a:pt x="2879928" y="179793"/>
                  </a:moveTo>
                  <a:lnTo>
                    <a:pt x="2700121" y="179793"/>
                  </a:lnTo>
                  <a:lnTo>
                    <a:pt x="2700121" y="0"/>
                  </a:lnTo>
                  <a:lnTo>
                    <a:pt x="2879928" y="0"/>
                  </a:lnTo>
                  <a:lnTo>
                    <a:pt x="2879928" y="179793"/>
                  </a:lnTo>
                  <a:close/>
                </a:path>
                <a:path w="8456930" h="180339">
                  <a:moveTo>
                    <a:pt x="3059734" y="179793"/>
                  </a:moveTo>
                  <a:lnTo>
                    <a:pt x="2879928" y="179793"/>
                  </a:lnTo>
                  <a:lnTo>
                    <a:pt x="2879928" y="0"/>
                  </a:lnTo>
                  <a:lnTo>
                    <a:pt x="3059734" y="0"/>
                  </a:lnTo>
                  <a:lnTo>
                    <a:pt x="3059734" y="179793"/>
                  </a:lnTo>
                  <a:close/>
                </a:path>
                <a:path w="8456930" h="180339">
                  <a:moveTo>
                    <a:pt x="3239541" y="179793"/>
                  </a:moveTo>
                  <a:lnTo>
                    <a:pt x="3059734" y="179793"/>
                  </a:lnTo>
                  <a:lnTo>
                    <a:pt x="3059734" y="0"/>
                  </a:lnTo>
                  <a:lnTo>
                    <a:pt x="3239541" y="0"/>
                  </a:lnTo>
                  <a:lnTo>
                    <a:pt x="3239541" y="179793"/>
                  </a:lnTo>
                  <a:close/>
                </a:path>
                <a:path w="8456930" h="180339">
                  <a:moveTo>
                    <a:pt x="3419348" y="179793"/>
                  </a:moveTo>
                  <a:lnTo>
                    <a:pt x="3239541" y="179793"/>
                  </a:lnTo>
                  <a:lnTo>
                    <a:pt x="3239541" y="0"/>
                  </a:lnTo>
                  <a:lnTo>
                    <a:pt x="3419348" y="0"/>
                  </a:lnTo>
                  <a:lnTo>
                    <a:pt x="3419348" y="179793"/>
                  </a:lnTo>
                  <a:close/>
                </a:path>
                <a:path w="8456930" h="180339">
                  <a:moveTo>
                    <a:pt x="3599141" y="179793"/>
                  </a:moveTo>
                  <a:lnTo>
                    <a:pt x="3419335" y="179793"/>
                  </a:lnTo>
                  <a:lnTo>
                    <a:pt x="3419335" y="0"/>
                  </a:lnTo>
                  <a:lnTo>
                    <a:pt x="3599141" y="0"/>
                  </a:lnTo>
                  <a:lnTo>
                    <a:pt x="3599141" y="179793"/>
                  </a:lnTo>
                  <a:close/>
                </a:path>
                <a:path w="8456930" h="180339">
                  <a:moveTo>
                    <a:pt x="3778948" y="179793"/>
                  </a:moveTo>
                  <a:lnTo>
                    <a:pt x="3599141" y="179793"/>
                  </a:lnTo>
                  <a:lnTo>
                    <a:pt x="3599141" y="0"/>
                  </a:lnTo>
                  <a:lnTo>
                    <a:pt x="3778948" y="0"/>
                  </a:lnTo>
                  <a:lnTo>
                    <a:pt x="3778948" y="179793"/>
                  </a:lnTo>
                  <a:close/>
                </a:path>
                <a:path w="8456930" h="180339">
                  <a:moveTo>
                    <a:pt x="3958755" y="179793"/>
                  </a:moveTo>
                  <a:lnTo>
                    <a:pt x="3778948" y="179793"/>
                  </a:lnTo>
                  <a:lnTo>
                    <a:pt x="3778948" y="0"/>
                  </a:lnTo>
                  <a:lnTo>
                    <a:pt x="3958755" y="0"/>
                  </a:lnTo>
                  <a:lnTo>
                    <a:pt x="3958755" y="179793"/>
                  </a:lnTo>
                  <a:close/>
                </a:path>
                <a:path w="8456930" h="180339">
                  <a:moveTo>
                    <a:pt x="4138561" y="179793"/>
                  </a:moveTo>
                  <a:lnTo>
                    <a:pt x="3958755" y="179793"/>
                  </a:lnTo>
                  <a:lnTo>
                    <a:pt x="3958755" y="0"/>
                  </a:lnTo>
                  <a:lnTo>
                    <a:pt x="4138561" y="0"/>
                  </a:lnTo>
                  <a:lnTo>
                    <a:pt x="4138561" y="179793"/>
                  </a:lnTo>
                  <a:close/>
                </a:path>
                <a:path w="8456930" h="180339">
                  <a:moveTo>
                    <a:pt x="4318368" y="179793"/>
                  </a:moveTo>
                  <a:lnTo>
                    <a:pt x="4138561" y="179793"/>
                  </a:lnTo>
                  <a:lnTo>
                    <a:pt x="4138561" y="0"/>
                  </a:lnTo>
                  <a:lnTo>
                    <a:pt x="4318368" y="0"/>
                  </a:lnTo>
                  <a:lnTo>
                    <a:pt x="4318368" y="179793"/>
                  </a:lnTo>
                  <a:close/>
                </a:path>
                <a:path w="8456930" h="180339">
                  <a:moveTo>
                    <a:pt x="4498174" y="179793"/>
                  </a:moveTo>
                  <a:lnTo>
                    <a:pt x="4318368" y="179793"/>
                  </a:lnTo>
                  <a:lnTo>
                    <a:pt x="4318368" y="0"/>
                  </a:lnTo>
                  <a:lnTo>
                    <a:pt x="4498174" y="0"/>
                  </a:lnTo>
                  <a:lnTo>
                    <a:pt x="4498174" y="179793"/>
                  </a:lnTo>
                  <a:close/>
                </a:path>
                <a:path w="8456930" h="180339">
                  <a:moveTo>
                    <a:pt x="4677968" y="179793"/>
                  </a:moveTo>
                  <a:lnTo>
                    <a:pt x="4498162" y="179793"/>
                  </a:lnTo>
                  <a:lnTo>
                    <a:pt x="4498162" y="0"/>
                  </a:lnTo>
                  <a:lnTo>
                    <a:pt x="4677968" y="0"/>
                  </a:lnTo>
                  <a:lnTo>
                    <a:pt x="4677968" y="179793"/>
                  </a:lnTo>
                  <a:close/>
                </a:path>
                <a:path w="8456930" h="180339">
                  <a:moveTo>
                    <a:pt x="4857775" y="179793"/>
                  </a:moveTo>
                  <a:lnTo>
                    <a:pt x="4677968" y="179793"/>
                  </a:lnTo>
                  <a:lnTo>
                    <a:pt x="4677968" y="0"/>
                  </a:lnTo>
                  <a:lnTo>
                    <a:pt x="4857775" y="0"/>
                  </a:lnTo>
                  <a:lnTo>
                    <a:pt x="4857775" y="179793"/>
                  </a:lnTo>
                  <a:close/>
                </a:path>
                <a:path w="8456930" h="180339">
                  <a:moveTo>
                    <a:pt x="5037582" y="179793"/>
                  </a:moveTo>
                  <a:lnTo>
                    <a:pt x="4857775" y="179793"/>
                  </a:lnTo>
                  <a:lnTo>
                    <a:pt x="4857775" y="0"/>
                  </a:lnTo>
                  <a:lnTo>
                    <a:pt x="5037582" y="0"/>
                  </a:lnTo>
                  <a:lnTo>
                    <a:pt x="5037582" y="179793"/>
                  </a:lnTo>
                  <a:close/>
                </a:path>
                <a:path w="8456930" h="180339">
                  <a:moveTo>
                    <a:pt x="5220436" y="179793"/>
                  </a:moveTo>
                  <a:lnTo>
                    <a:pt x="5037582" y="179793"/>
                  </a:lnTo>
                  <a:lnTo>
                    <a:pt x="5037582" y="0"/>
                  </a:lnTo>
                  <a:lnTo>
                    <a:pt x="5220436" y="0"/>
                  </a:lnTo>
                  <a:lnTo>
                    <a:pt x="5220436" y="179793"/>
                  </a:lnTo>
                  <a:close/>
                </a:path>
                <a:path w="8456930" h="180339">
                  <a:moveTo>
                    <a:pt x="5400243" y="179793"/>
                  </a:moveTo>
                  <a:lnTo>
                    <a:pt x="5220436" y="179793"/>
                  </a:lnTo>
                  <a:lnTo>
                    <a:pt x="5220436" y="0"/>
                  </a:lnTo>
                  <a:lnTo>
                    <a:pt x="5400243" y="0"/>
                  </a:lnTo>
                  <a:lnTo>
                    <a:pt x="5400243" y="179793"/>
                  </a:lnTo>
                  <a:close/>
                </a:path>
                <a:path w="8456930" h="180339">
                  <a:moveTo>
                    <a:pt x="5580049" y="179793"/>
                  </a:moveTo>
                  <a:lnTo>
                    <a:pt x="5400243" y="179793"/>
                  </a:lnTo>
                  <a:lnTo>
                    <a:pt x="5400243" y="0"/>
                  </a:lnTo>
                  <a:lnTo>
                    <a:pt x="5580049" y="0"/>
                  </a:lnTo>
                  <a:lnTo>
                    <a:pt x="5580049" y="179793"/>
                  </a:lnTo>
                  <a:close/>
                </a:path>
                <a:path w="8456930" h="180339">
                  <a:moveTo>
                    <a:pt x="5759843" y="179793"/>
                  </a:moveTo>
                  <a:lnTo>
                    <a:pt x="5580037" y="179793"/>
                  </a:lnTo>
                  <a:lnTo>
                    <a:pt x="5580037" y="0"/>
                  </a:lnTo>
                  <a:lnTo>
                    <a:pt x="5759843" y="0"/>
                  </a:lnTo>
                  <a:lnTo>
                    <a:pt x="5759843" y="179793"/>
                  </a:lnTo>
                  <a:close/>
                </a:path>
                <a:path w="8456930" h="180339">
                  <a:moveTo>
                    <a:pt x="5939650" y="179793"/>
                  </a:moveTo>
                  <a:lnTo>
                    <a:pt x="5759843" y="179793"/>
                  </a:lnTo>
                  <a:lnTo>
                    <a:pt x="5759843" y="0"/>
                  </a:lnTo>
                  <a:lnTo>
                    <a:pt x="5939650" y="0"/>
                  </a:lnTo>
                  <a:lnTo>
                    <a:pt x="5939650" y="179793"/>
                  </a:lnTo>
                  <a:close/>
                </a:path>
                <a:path w="8456930" h="180339">
                  <a:moveTo>
                    <a:pt x="6119456" y="179793"/>
                  </a:moveTo>
                  <a:lnTo>
                    <a:pt x="5939650" y="179793"/>
                  </a:lnTo>
                  <a:lnTo>
                    <a:pt x="5939650" y="0"/>
                  </a:lnTo>
                  <a:lnTo>
                    <a:pt x="6119456" y="0"/>
                  </a:lnTo>
                  <a:lnTo>
                    <a:pt x="6119456" y="179793"/>
                  </a:lnTo>
                  <a:close/>
                </a:path>
                <a:path w="8456930" h="180339">
                  <a:moveTo>
                    <a:pt x="6299263" y="179793"/>
                  </a:moveTo>
                  <a:lnTo>
                    <a:pt x="6119456" y="179793"/>
                  </a:lnTo>
                  <a:lnTo>
                    <a:pt x="6119456" y="0"/>
                  </a:lnTo>
                  <a:lnTo>
                    <a:pt x="6299263" y="0"/>
                  </a:lnTo>
                  <a:lnTo>
                    <a:pt x="6299263" y="179793"/>
                  </a:lnTo>
                  <a:close/>
                </a:path>
                <a:path w="8456930" h="180339">
                  <a:moveTo>
                    <a:pt x="6479070" y="179793"/>
                  </a:moveTo>
                  <a:lnTo>
                    <a:pt x="6299263" y="179793"/>
                  </a:lnTo>
                  <a:lnTo>
                    <a:pt x="6299263" y="0"/>
                  </a:lnTo>
                  <a:lnTo>
                    <a:pt x="6479070" y="0"/>
                  </a:lnTo>
                  <a:lnTo>
                    <a:pt x="6479070" y="179793"/>
                  </a:lnTo>
                  <a:close/>
                </a:path>
                <a:path w="8456930" h="180339">
                  <a:moveTo>
                    <a:pt x="6658876" y="179793"/>
                  </a:moveTo>
                  <a:lnTo>
                    <a:pt x="6479070" y="179793"/>
                  </a:lnTo>
                  <a:lnTo>
                    <a:pt x="6479070" y="0"/>
                  </a:lnTo>
                  <a:lnTo>
                    <a:pt x="6658876" y="0"/>
                  </a:lnTo>
                  <a:lnTo>
                    <a:pt x="6658876" y="179793"/>
                  </a:lnTo>
                  <a:close/>
                </a:path>
                <a:path w="8456930" h="180339">
                  <a:moveTo>
                    <a:pt x="6838670" y="179793"/>
                  </a:moveTo>
                  <a:lnTo>
                    <a:pt x="6658863" y="179793"/>
                  </a:lnTo>
                  <a:lnTo>
                    <a:pt x="6658863" y="0"/>
                  </a:lnTo>
                  <a:lnTo>
                    <a:pt x="6838670" y="0"/>
                  </a:lnTo>
                  <a:lnTo>
                    <a:pt x="6838670" y="179793"/>
                  </a:lnTo>
                  <a:close/>
                </a:path>
                <a:path w="8456930" h="180339">
                  <a:moveTo>
                    <a:pt x="7018477" y="179793"/>
                  </a:moveTo>
                  <a:lnTo>
                    <a:pt x="6838670" y="179793"/>
                  </a:lnTo>
                  <a:lnTo>
                    <a:pt x="6838670" y="0"/>
                  </a:lnTo>
                  <a:lnTo>
                    <a:pt x="7018477" y="0"/>
                  </a:lnTo>
                  <a:lnTo>
                    <a:pt x="7018477" y="179793"/>
                  </a:lnTo>
                  <a:close/>
                </a:path>
                <a:path w="8456930" h="180339">
                  <a:moveTo>
                    <a:pt x="7198283" y="179793"/>
                  </a:moveTo>
                  <a:lnTo>
                    <a:pt x="7018477" y="179793"/>
                  </a:lnTo>
                  <a:lnTo>
                    <a:pt x="7018477" y="0"/>
                  </a:lnTo>
                  <a:lnTo>
                    <a:pt x="7198283" y="0"/>
                  </a:lnTo>
                  <a:lnTo>
                    <a:pt x="7198283" y="179793"/>
                  </a:lnTo>
                  <a:close/>
                </a:path>
                <a:path w="8456930" h="180339">
                  <a:moveTo>
                    <a:pt x="7378090" y="179793"/>
                  </a:moveTo>
                  <a:lnTo>
                    <a:pt x="7198283" y="179793"/>
                  </a:lnTo>
                  <a:lnTo>
                    <a:pt x="7198283" y="0"/>
                  </a:lnTo>
                  <a:lnTo>
                    <a:pt x="7378090" y="0"/>
                  </a:lnTo>
                  <a:lnTo>
                    <a:pt x="7378090" y="179793"/>
                  </a:lnTo>
                  <a:close/>
                </a:path>
                <a:path w="8456930" h="180339">
                  <a:moveTo>
                    <a:pt x="7557897" y="179793"/>
                  </a:moveTo>
                  <a:lnTo>
                    <a:pt x="7378090" y="179793"/>
                  </a:lnTo>
                  <a:lnTo>
                    <a:pt x="7378090" y="0"/>
                  </a:lnTo>
                  <a:lnTo>
                    <a:pt x="7557897" y="0"/>
                  </a:lnTo>
                  <a:lnTo>
                    <a:pt x="7557897" y="179793"/>
                  </a:lnTo>
                  <a:close/>
                </a:path>
                <a:path w="8456930" h="180339">
                  <a:moveTo>
                    <a:pt x="7737703" y="179793"/>
                  </a:moveTo>
                  <a:lnTo>
                    <a:pt x="7557897" y="179793"/>
                  </a:lnTo>
                  <a:lnTo>
                    <a:pt x="7557897" y="0"/>
                  </a:lnTo>
                  <a:lnTo>
                    <a:pt x="7737703" y="0"/>
                  </a:lnTo>
                  <a:lnTo>
                    <a:pt x="7737703" y="179793"/>
                  </a:lnTo>
                  <a:close/>
                </a:path>
                <a:path w="8456930" h="180339">
                  <a:moveTo>
                    <a:pt x="7917497" y="179793"/>
                  </a:moveTo>
                  <a:lnTo>
                    <a:pt x="7737690" y="179793"/>
                  </a:lnTo>
                  <a:lnTo>
                    <a:pt x="7737690" y="0"/>
                  </a:lnTo>
                  <a:lnTo>
                    <a:pt x="7917497" y="0"/>
                  </a:lnTo>
                  <a:lnTo>
                    <a:pt x="7917497" y="179793"/>
                  </a:lnTo>
                  <a:close/>
                </a:path>
                <a:path w="8456930" h="180339">
                  <a:moveTo>
                    <a:pt x="8097304" y="179793"/>
                  </a:moveTo>
                  <a:lnTo>
                    <a:pt x="7917497" y="179793"/>
                  </a:lnTo>
                  <a:lnTo>
                    <a:pt x="7917497" y="0"/>
                  </a:lnTo>
                  <a:lnTo>
                    <a:pt x="8097304" y="0"/>
                  </a:lnTo>
                  <a:lnTo>
                    <a:pt x="8097304" y="179793"/>
                  </a:lnTo>
                  <a:close/>
                </a:path>
                <a:path w="8456930" h="180339">
                  <a:moveTo>
                    <a:pt x="8277110" y="179793"/>
                  </a:moveTo>
                  <a:lnTo>
                    <a:pt x="8097304" y="179793"/>
                  </a:lnTo>
                  <a:lnTo>
                    <a:pt x="8097304" y="0"/>
                  </a:lnTo>
                  <a:lnTo>
                    <a:pt x="8277110" y="0"/>
                  </a:lnTo>
                  <a:lnTo>
                    <a:pt x="8277110" y="179793"/>
                  </a:lnTo>
                  <a:close/>
                </a:path>
                <a:path w="8456930" h="180339">
                  <a:moveTo>
                    <a:pt x="8456917" y="179793"/>
                  </a:moveTo>
                  <a:lnTo>
                    <a:pt x="8277110" y="179793"/>
                  </a:lnTo>
                  <a:lnTo>
                    <a:pt x="8277110" y="0"/>
                  </a:lnTo>
                  <a:lnTo>
                    <a:pt x="8456917" y="0"/>
                  </a:lnTo>
                  <a:lnTo>
                    <a:pt x="8456917" y="179793"/>
                  </a:lnTo>
                  <a:close/>
                </a:path>
              </a:pathLst>
            </a:custGeom>
            <a:ln w="6096">
              <a:solidFill>
                <a:srgbClr val="CDCDC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98653" y="5518835"/>
              <a:ext cx="8624570" cy="360045"/>
            </a:xfrm>
            <a:custGeom>
              <a:avLst/>
              <a:gdLst/>
              <a:ahLst/>
              <a:cxnLst/>
              <a:rect l="l" t="t" r="r" b="b"/>
              <a:pathLst>
                <a:path w="8624570" h="360045">
                  <a:moveTo>
                    <a:pt x="8624531" y="359587"/>
                  </a:moveTo>
                  <a:lnTo>
                    <a:pt x="8603195" y="359587"/>
                  </a:lnTo>
                  <a:lnTo>
                    <a:pt x="8603195" y="179793"/>
                  </a:lnTo>
                  <a:lnTo>
                    <a:pt x="8624531" y="179793"/>
                  </a:lnTo>
                </a:path>
                <a:path w="8624570" h="360045">
                  <a:moveTo>
                    <a:pt x="146291" y="179793"/>
                  </a:moveTo>
                  <a:lnTo>
                    <a:pt x="0" y="179793"/>
                  </a:lnTo>
                </a:path>
                <a:path w="8624570" h="360045">
                  <a:moveTo>
                    <a:pt x="0" y="0"/>
                  </a:moveTo>
                  <a:lnTo>
                    <a:pt x="146291" y="0"/>
                  </a:lnTo>
                  <a:lnTo>
                    <a:pt x="146291" y="179793"/>
                  </a:lnTo>
                </a:path>
              </a:pathLst>
            </a:custGeom>
            <a:ln w="6096">
              <a:solidFill>
                <a:srgbClr val="CDCDC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44931" y="5518835"/>
              <a:ext cx="8456930" cy="180340"/>
            </a:xfrm>
            <a:custGeom>
              <a:avLst/>
              <a:gdLst/>
              <a:ahLst/>
              <a:cxnLst/>
              <a:rect l="l" t="t" r="r" b="b"/>
              <a:pathLst>
                <a:path w="8456930" h="180339">
                  <a:moveTo>
                    <a:pt x="179806" y="179793"/>
                  </a:moveTo>
                  <a:lnTo>
                    <a:pt x="0" y="179793"/>
                  </a:lnTo>
                  <a:lnTo>
                    <a:pt x="0" y="0"/>
                  </a:lnTo>
                  <a:lnTo>
                    <a:pt x="179806" y="0"/>
                  </a:lnTo>
                  <a:lnTo>
                    <a:pt x="179806" y="179793"/>
                  </a:lnTo>
                  <a:close/>
                </a:path>
                <a:path w="8456930" h="180339">
                  <a:moveTo>
                    <a:pt x="359613" y="179793"/>
                  </a:moveTo>
                  <a:lnTo>
                    <a:pt x="179806" y="179793"/>
                  </a:lnTo>
                  <a:lnTo>
                    <a:pt x="179806" y="0"/>
                  </a:lnTo>
                  <a:lnTo>
                    <a:pt x="359613" y="0"/>
                  </a:lnTo>
                  <a:lnTo>
                    <a:pt x="359613" y="179793"/>
                  </a:lnTo>
                  <a:close/>
                </a:path>
                <a:path w="8456930" h="180339">
                  <a:moveTo>
                    <a:pt x="539419" y="179793"/>
                  </a:moveTo>
                  <a:lnTo>
                    <a:pt x="359613" y="179793"/>
                  </a:lnTo>
                  <a:lnTo>
                    <a:pt x="359613" y="0"/>
                  </a:lnTo>
                  <a:lnTo>
                    <a:pt x="539419" y="0"/>
                  </a:lnTo>
                  <a:lnTo>
                    <a:pt x="539419" y="179793"/>
                  </a:lnTo>
                  <a:close/>
                </a:path>
                <a:path w="8456930" h="180339">
                  <a:moveTo>
                    <a:pt x="719226" y="179793"/>
                  </a:moveTo>
                  <a:lnTo>
                    <a:pt x="539419" y="179793"/>
                  </a:lnTo>
                  <a:lnTo>
                    <a:pt x="539419" y="0"/>
                  </a:lnTo>
                  <a:lnTo>
                    <a:pt x="719226" y="0"/>
                  </a:lnTo>
                  <a:lnTo>
                    <a:pt x="719226" y="179793"/>
                  </a:lnTo>
                  <a:close/>
                </a:path>
                <a:path w="8456930" h="180339">
                  <a:moveTo>
                    <a:pt x="899032" y="179793"/>
                  </a:moveTo>
                  <a:lnTo>
                    <a:pt x="719226" y="179793"/>
                  </a:lnTo>
                  <a:lnTo>
                    <a:pt x="719226" y="0"/>
                  </a:lnTo>
                  <a:lnTo>
                    <a:pt x="899032" y="0"/>
                  </a:lnTo>
                  <a:lnTo>
                    <a:pt x="899032" y="179793"/>
                  </a:lnTo>
                  <a:close/>
                </a:path>
                <a:path w="8456930" h="180339">
                  <a:moveTo>
                    <a:pt x="1078839" y="179793"/>
                  </a:moveTo>
                  <a:lnTo>
                    <a:pt x="899032" y="179793"/>
                  </a:lnTo>
                  <a:lnTo>
                    <a:pt x="899032" y="0"/>
                  </a:lnTo>
                  <a:lnTo>
                    <a:pt x="1078839" y="0"/>
                  </a:lnTo>
                  <a:lnTo>
                    <a:pt x="1078839" y="179793"/>
                  </a:lnTo>
                  <a:close/>
                </a:path>
                <a:path w="8456930" h="180339">
                  <a:moveTo>
                    <a:pt x="1261681" y="179793"/>
                  </a:moveTo>
                  <a:lnTo>
                    <a:pt x="1078826" y="179793"/>
                  </a:lnTo>
                  <a:lnTo>
                    <a:pt x="1078826" y="0"/>
                  </a:lnTo>
                  <a:lnTo>
                    <a:pt x="1261681" y="0"/>
                  </a:lnTo>
                  <a:lnTo>
                    <a:pt x="1261681" y="179793"/>
                  </a:lnTo>
                  <a:close/>
                </a:path>
                <a:path w="8456930" h="180339">
                  <a:moveTo>
                    <a:pt x="1441488" y="179793"/>
                  </a:moveTo>
                  <a:lnTo>
                    <a:pt x="1261681" y="179793"/>
                  </a:lnTo>
                  <a:lnTo>
                    <a:pt x="1261681" y="0"/>
                  </a:lnTo>
                  <a:lnTo>
                    <a:pt x="1441488" y="0"/>
                  </a:lnTo>
                  <a:lnTo>
                    <a:pt x="1441488" y="179793"/>
                  </a:lnTo>
                  <a:close/>
                </a:path>
                <a:path w="8456930" h="180339">
                  <a:moveTo>
                    <a:pt x="1621294" y="179793"/>
                  </a:moveTo>
                  <a:lnTo>
                    <a:pt x="1441488" y="179793"/>
                  </a:lnTo>
                  <a:lnTo>
                    <a:pt x="1441488" y="0"/>
                  </a:lnTo>
                  <a:lnTo>
                    <a:pt x="1621294" y="0"/>
                  </a:lnTo>
                  <a:lnTo>
                    <a:pt x="1621294" y="179793"/>
                  </a:lnTo>
                  <a:close/>
                </a:path>
                <a:path w="8456930" h="180339">
                  <a:moveTo>
                    <a:pt x="1801101" y="179793"/>
                  </a:moveTo>
                  <a:lnTo>
                    <a:pt x="1621294" y="179793"/>
                  </a:lnTo>
                  <a:lnTo>
                    <a:pt x="1621294" y="0"/>
                  </a:lnTo>
                  <a:lnTo>
                    <a:pt x="1801101" y="0"/>
                  </a:lnTo>
                  <a:lnTo>
                    <a:pt x="1801101" y="179793"/>
                  </a:lnTo>
                  <a:close/>
                </a:path>
                <a:path w="8456930" h="180339">
                  <a:moveTo>
                    <a:pt x="1980907" y="179793"/>
                  </a:moveTo>
                  <a:lnTo>
                    <a:pt x="1801101" y="179793"/>
                  </a:lnTo>
                  <a:lnTo>
                    <a:pt x="1801101" y="0"/>
                  </a:lnTo>
                  <a:lnTo>
                    <a:pt x="1980907" y="0"/>
                  </a:lnTo>
                  <a:lnTo>
                    <a:pt x="1980907" y="179793"/>
                  </a:lnTo>
                  <a:close/>
                </a:path>
                <a:path w="8456930" h="180339">
                  <a:moveTo>
                    <a:pt x="2160714" y="179793"/>
                  </a:moveTo>
                  <a:lnTo>
                    <a:pt x="1980907" y="179793"/>
                  </a:lnTo>
                  <a:lnTo>
                    <a:pt x="1980907" y="0"/>
                  </a:lnTo>
                  <a:lnTo>
                    <a:pt x="2160714" y="0"/>
                  </a:lnTo>
                  <a:lnTo>
                    <a:pt x="2160714" y="179793"/>
                  </a:lnTo>
                  <a:close/>
                </a:path>
                <a:path w="8456930" h="180339">
                  <a:moveTo>
                    <a:pt x="2340521" y="179793"/>
                  </a:moveTo>
                  <a:lnTo>
                    <a:pt x="2160714" y="179793"/>
                  </a:lnTo>
                  <a:lnTo>
                    <a:pt x="2160714" y="0"/>
                  </a:lnTo>
                  <a:lnTo>
                    <a:pt x="2340521" y="0"/>
                  </a:lnTo>
                  <a:lnTo>
                    <a:pt x="2340521" y="179793"/>
                  </a:lnTo>
                  <a:close/>
                </a:path>
                <a:path w="8456930" h="180339">
                  <a:moveTo>
                    <a:pt x="2520315" y="179793"/>
                  </a:moveTo>
                  <a:lnTo>
                    <a:pt x="2340508" y="179793"/>
                  </a:lnTo>
                  <a:lnTo>
                    <a:pt x="2340508" y="0"/>
                  </a:lnTo>
                  <a:lnTo>
                    <a:pt x="2520315" y="0"/>
                  </a:lnTo>
                  <a:lnTo>
                    <a:pt x="2520315" y="179793"/>
                  </a:lnTo>
                  <a:close/>
                </a:path>
                <a:path w="8456930" h="180339">
                  <a:moveTo>
                    <a:pt x="2700121" y="179793"/>
                  </a:moveTo>
                  <a:lnTo>
                    <a:pt x="2520315" y="179793"/>
                  </a:lnTo>
                  <a:lnTo>
                    <a:pt x="2520315" y="0"/>
                  </a:lnTo>
                  <a:lnTo>
                    <a:pt x="2700121" y="0"/>
                  </a:lnTo>
                  <a:lnTo>
                    <a:pt x="2700121" y="179793"/>
                  </a:lnTo>
                  <a:close/>
                </a:path>
                <a:path w="8456930" h="180339">
                  <a:moveTo>
                    <a:pt x="2879928" y="179793"/>
                  </a:moveTo>
                  <a:lnTo>
                    <a:pt x="2700121" y="179793"/>
                  </a:lnTo>
                  <a:lnTo>
                    <a:pt x="2700121" y="0"/>
                  </a:lnTo>
                  <a:lnTo>
                    <a:pt x="2879928" y="0"/>
                  </a:lnTo>
                  <a:lnTo>
                    <a:pt x="2879928" y="179793"/>
                  </a:lnTo>
                  <a:close/>
                </a:path>
                <a:path w="8456930" h="180339">
                  <a:moveTo>
                    <a:pt x="3059734" y="179793"/>
                  </a:moveTo>
                  <a:lnTo>
                    <a:pt x="2879928" y="179793"/>
                  </a:lnTo>
                  <a:lnTo>
                    <a:pt x="2879928" y="0"/>
                  </a:lnTo>
                  <a:lnTo>
                    <a:pt x="3059734" y="0"/>
                  </a:lnTo>
                  <a:lnTo>
                    <a:pt x="3059734" y="179793"/>
                  </a:lnTo>
                  <a:close/>
                </a:path>
                <a:path w="8456930" h="180339">
                  <a:moveTo>
                    <a:pt x="3239541" y="179793"/>
                  </a:moveTo>
                  <a:lnTo>
                    <a:pt x="3059734" y="179793"/>
                  </a:lnTo>
                  <a:lnTo>
                    <a:pt x="3059734" y="0"/>
                  </a:lnTo>
                  <a:lnTo>
                    <a:pt x="3239541" y="0"/>
                  </a:lnTo>
                  <a:lnTo>
                    <a:pt x="3239541" y="179793"/>
                  </a:lnTo>
                  <a:close/>
                </a:path>
                <a:path w="8456930" h="180339">
                  <a:moveTo>
                    <a:pt x="3419348" y="179793"/>
                  </a:moveTo>
                  <a:lnTo>
                    <a:pt x="3239541" y="179793"/>
                  </a:lnTo>
                  <a:lnTo>
                    <a:pt x="3239541" y="0"/>
                  </a:lnTo>
                  <a:lnTo>
                    <a:pt x="3419348" y="0"/>
                  </a:lnTo>
                  <a:lnTo>
                    <a:pt x="3419348" y="179793"/>
                  </a:lnTo>
                  <a:close/>
                </a:path>
                <a:path w="8456930" h="180339">
                  <a:moveTo>
                    <a:pt x="3599141" y="179793"/>
                  </a:moveTo>
                  <a:lnTo>
                    <a:pt x="3419335" y="179793"/>
                  </a:lnTo>
                  <a:lnTo>
                    <a:pt x="3419335" y="0"/>
                  </a:lnTo>
                  <a:lnTo>
                    <a:pt x="3599141" y="0"/>
                  </a:lnTo>
                  <a:lnTo>
                    <a:pt x="3599141" y="179793"/>
                  </a:lnTo>
                  <a:close/>
                </a:path>
                <a:path w="8456930" h="180339">
                  <a:moveTo>
                    <a:pt x="3778948" y="179793"/>
                  </a:moveTo>
                  <a:lnTo>
                    <a:pt x="3599141" y="179793"/>
                  </a:lnTo>
                  <a:lnTo>
                    <a:pt x="3599141" y="0"/>
                  </a:lnTo>
                  <a:lnTo>
                    <a:pt x="3778948" y="0"/>
                  </a:lnTo>
                  <a:lnTo>
                    <a:pt x="3778948" y="179793"/>
                  </a:lnTo>
                  <a:close/>
                </a:path>
                <a:path w="8456930" h="180339">
                  <a:moveTo>
                    <a:pt x="3958755" y="179793"/>
                  </a:moveTo>
                  <a:lnTo>
                    <a:pt x="3778948" y="179793"/>
                  </a:lnTo>
                  <a:lnTo>
                    <a:pt x="3778948" y="0"/>
                  </a:lnTo>
                  <a:lnTo>
                    <a:pt x="3958755" y="0"/>
                  </a:lnTo>
                  <a:lnTo>
                    <a:pt x="3958755" y="179793"/>
                  </a:lnTo>
                  <a:close/>
                </a:path>
                <a:path w="8456930" h="180339">
                  <a:moveTo>
                    <a:pt x="4138561" y="179793"/>
                  </a:moveTo>
                  <a:lnTo>
                    <a:pt x="3958755" y="179793"/>
                  </a:lnTo>
                  <a:lnTo>
                    <a:pt x="3958755" y="0"/>
                  </a:lnTo>
                  <a:lnTo>
                    <a:pt x="4138561" y="0"/>
                  </a:lnTo>
                  <a:lnTo>
                    <a:pt x="4138561" y="179793"/>
                  </a:lnTo>
                  <a:close/>
                </a:path>
                <a:path w="8456930" h="180339">
                  <a:moveTo>
                    <a:pt x="4318368" y="179793"/>
                  </a:moveTo>
                  <a:lnTo>
                    <a:pt x="4138561" y="179793"/>
                  </a:lnTo>
                  <a:lnTo>
                    <a:pt x="4138561" y="0"/>
                  </a:lnTo>
                  <a:lnTo>
                    <a:pt x="4318368" y="0"/>
                  </a:lnTo>
                  <a:lnTo>
                    <a:pt x="4318368" y="179793"/>
                  </a:lnTo>
                  <a:close/>
                </a:path>
                <a:path w="8456930" h="180339">
                  <a:moveTo>
                    <a:pt x="4498174" y="179793"/>
                  </a:moveTo>
                  <a:lnTo>
                    <a:pt x="4318368" y="179793"/>
                  </a:lnTo>
                  <a:lnTo>
                    <a:pt x="4318368" y="0"/>
                  </a:lnTo>
                  <a:lnTo>
                    <a:pt x="4498174" y="0"/>
                  </a:lnTo>
                  <a:lnTo>
                    <a:pt x="4498174" y="179793"/>
                  </a:lnTo>
                  <a:close/>
                </a:path>
                <a:path w="8456930" h="180339">
                  <a:moveTo>
                    <a:pt x="4677968" y="179793"/>
                  </a:moveTo>
                  <a:lnTo>
                    <a:pt x="4498162" y="179793"/>
                  </a:lnTo>
                  <a:lnTo>
                    <a:pt x="4498162" y="0"/>
                  </a:lnTo>
                  <a:lnTo>
                    <a:pt x="4677968" y="0"/>
                  </a:lnTo>
                  <a:lnTo>
                    <a:pt x="4677968" y="179793"/>
                  </a:lnTo>
                  <a:close/>
                </a:path>
                <a:path w="8456930" h="180339">
                  <a:moveTo>
                    <a:pt x="4857775" y="179793"/>
                  </a:moveTo>
                  <a:lnTo>
                    <a:pt x="4677968" y="179793"/>
                  </a:lnTo>
                  <a:lnTo>
                    <a:pt x="4677968" y="0"/>
                  </a:lnTo>
                  <a:lnTo>
                    <a:pt x="4857775" y="0"/>
                  </a:lnTo>
                  <a:lnTo>
                    <a:pt x="4857775" y="179793"/>
                  </a:lnTo>
                  <a:close/>
                </a:path>
                <a:path w="8456930" h="180339">
                  <a:moveTo>
                    <a:pt x="5037582" y="179793"/>
                  </a:moveTo>
                  <a:lnTo>
                    <a:pt x="4857775" y="179793"/>
                  </a:lnTo>
                  <a:lnTo>
                    <a:pt x="4857775" y="0"/>
                  </a:lnTo>
                  <a:lnTo>
                    <a:pt x="5037582" y="0"/>
                  </a:lnTo>
                  <a:lnTo>
                    <a:pt x="5037582" y="179793"/>
                  </a:lnTo>
                  <a:close/>
                </a:path>
                <a:path w="8456930" h="180339">
                  <a:moveTo>
                    <a:pt x="5220436" y="179793"/>
                  </a:moveTo>
                  <a:lnTo>
                    <a:pt x="5037582" y="179793"/>
                  </a:lnTo>
                  <a:lnTo>
                    <a:pt x="5037582" y="0"/>
                  </a:lnTo>
                  <a:lnTo>
                    <a:pt x="5220436" y="0"/>
                  </a:lnTo>
                  <a:lnTo>
                    <a:pt x="5220436" y="179793"/>
                  </a:lnTo>
                  <a:close/>
                </a:path>
                <a:path w="8456930" h="180339">
                  <a:moveTo>
                    <a:pt x="5400243" y="179793"/>
                  </a:moveTo>
                  <a:lnTo>
                    <a:pt x="5220436" y="179793"/>
                  </a:lnTo>
                  <a:lnTo>
                    <a:pt x="5220436" y="0"/>
                  </a:lnTo>
                  <a:lnTo>
                    <a:pt x="5400243" y="0"/>
                  </a:lnTo>
                  <a:lnTo>
                    <a:pt x="5400243" y="179793"/>
                  </a:lnTo>
                  <a:close/>
                </a:path>
                <a:path w="8456930" h="180339">
                  <a:moveTo>
                    <a:pt x="5580049" y="179793"/>
                  </a:moveTo>
                  <a:lnTo>
                    <a:pt x="5400243" y="179793"/>
                  </a:lnTo>
                  <a:lnTo>
                    <a:pt x="5400243" y="0"/>
                  </a:lnTo>
                  <a:lnTo>
                    <a:pt x="5580049" y="0"/>
                  </a:lnTo>
                  <a:lnTo>
                    <a:pt x="5580049" y="179793"/>
                  </a:lnTo>
                  <a:close/>
                </a:path>
                <a:path w="8456930" h="180339">
                  <a:moveTo>
                    <a:pt x="5759843" y="179793"/>
                  </a:moveTo>
                  <a:lnTo>
                    <a:pt x="5580037" y="179793"/>
                  </a:lnTo>
                  <a:lnTo>
                    <a:pt x="5580037" y="0"/>
                  </a:lnTo>
                  <a:lnTo>
                    <a:pt x="5759843" y="0"/>
                  </a:lnTo>
                  <a:lnTo>
                    <a:pt x="5759843" y="179793"/>
                  </a:lnTo>
                  <a:close/>
                </a:path>
                <a:path w="8456930" h="180339">
                  <a:moveTo>
                    <a:pt x="5939650" y="179793"/>
                  </a:moveTo>
                  <a:lnTo>
                    <a:pt x="5759843" y="179793"/>
                  </a:lnTo>
                  <a:lnTo>
                    <a:pt x="5759843" y="0"/>
                  </a:lnTo>
                  <a:lnTo>
                    <a:pt x="5939650" y="0"/>
                  </a:lnTo>
                  <a:lnTo>
                    <a:pt x="5939650" y="179793"/>
                  </a:lnTo>
                  <a:close/>
                </a:path>
                <a:path w="8456930" h="180339">
                  <a:moveTo>
                    <a:pt x="6119456" y="179793"/>
                  </a:moveTo>
                  <a:lnTo>
                    <a:pt x="5939650" y="179793"/>
                  </a:lnTo>
                  <a:lnTo>
                    <a:pt x="5939650" y="0"/>
                  </a:lnTo>
                  <a:lnTo>
                    <a:pt x="6119456" y="0"/>
                  </a:lnTo>
                  <a:lnTo>
                    <a:pt x="6119456" y="179793"/>
                  </a:lnTo>
                  <a:close/>
                </a:path>
                <a:path w="8456930" h="180339">
                  <a:moveTo>
                    <a:pt x="6299263" y="179793"/>
                  </a:moveTo>
                  <a:lnTo>
                    <a:pt x="6119456" y="179793"/>
                  </a:lnTo>
                  <a:lnTo>
                    <a:pt x="6119456" y="0"/>
                  </a:lnTo>
                  <a:lnTo>
                    <a:pt x="6299263" y="0"/>
                  </a:lnTo>
                  <a:lnTo>
                    <a:pt x="6299263" y="179793"/>
                  </a:lnTo>
                  <a:close/>
                </a:path>
                <a:path w="8456930" h="180339">
                  <a:moveTo>
                    <a:pt x="6479070" y="179793"/>
                  </a:moveTo>
                  <a:lnTo>
                    <a:pt x="6299263" y="179793"/>
                  </a:lnTo>
                  <a:lnTo>
                    <a:pt x="6299263" y="0"/>
                  </a:lnTo>
                  <a:lnTo>
                    <a:pt x="6479070" y="0"/>
                  </a:lnTo>
                  <a:lnTo>
                    <a:pt x="6479070" y="179793"/>
                  </a:lnTo>
                  <a:close/>
                </a:path>
                <a:path w="8456930" h="180339">
                  <a:moveTo>
                    <a:pt x="6658876" y="179793"/>
                  </a:moveTo>
                  <a:lnTo>
                    <a:pt x="6479070" y="179793"/>
                  </a:lnTo>
                  <a:lnTo>
                    <a:pt x="6479070" y="0"/>
                  </a:lnTo>
                  <a:lnTo>
                    <a:pt x="6658876" y="0"/>
                  </a:lnTo>
                  <a:lnTo>
                    <a:pt x="6658876" y="179793"/>
                  </a:lnTo>
                  <a:close/>
                </a:path>
                <a:path w="8456930" h="180339">
                  <a:moveTo>
                    <a:pt x="6838670" y="179793"/>
                  </a:moveTo>
                  <a:lnTo>
                    <a:pt x="6658863" y="179793"/>
                  </a:lnTo>
                  <a:lnTo>
                    <a:pt x="6658863" y="0"/>
                  </a:lnTo>
                  <a:lnTo>
                    <a:pt x="6838670" y="0"/>
                  </a:lnTo>
                  <a:lnTo>
                    <a:pt x="6838670" y="179793"/>
                  </a:lnTo>
                  <a:close/>
                </a:path>
                <a:path w="8456930" h="180339">
                  <a:moveTo>
                    <a:pt x="7018477" y="179793"/>
                  </a:moveTo>
                  <a:lnTo>
                    <a:pt x="6838670" y="179793"/>
                  </a:lnTo>
                  <a:lnTo>
                    <a:pt x="6838670" y="0"/>
                  </a:lnTo>
                  <a:lnTo>
                    <a:pt x="7018477" y="0"/>
                  </a:lnTo>
                  <a:lnTo>
                    <a:pt x="7018477" y="179793"/>
                  </a:lnTo>
                  <a:close/>
                </a:path>
                <a:path w="8456930" h="180339">
                  <a:moveTo>
                    <a:pt x="7198283" y="179793"/>
                  </a:moveTo>
                  <a:lnTo>
                    <a:pt x="7018477" y="179793"/>
                  </a:lnTo>
                  <a:lnTo>
                    <a:pt x="7018477" y="0"/>
                  </a:lnTo>
                  <a:lnTo>
                    <a:pt x="7198283" y="0"/>
                  </a:lnTo>
                  <a:lnTo>
                    <a:pt x="7198283" y="179793"/>
                  </a:lnTo>
                  <a:close/>
                </a:path>
                <a:path w="8456930" h="180339">
                  <a:moveTo>
                    <a:pt x="7378090" y="179793"/>
                  </a:moveTo>
                  <a:lnTo>
                    <a:pt x="7198283" y="179793"/>
                  </a:lnTo>
                  <a:lnTo>
                    <a:pt x="7198283" y="0"/>
                  </a:lnTo>
                  <a:lnTo>
                    <a:pt x="7378090" y="0"/>
                  </a:lnTo>
                  <a:lnTo>
                    <a:pt x="7378090" y="179793"/>
                  </a:lnTo>
                  <a:close/>
                </a:path>
                <a:path w="8456930" h="180339">
                  <a:moveTo>
                    <a:pt x="7557897" y="179793"/>
                  </a:moveTo>
                  <a:lnTo>
                    <a:pt x="7378090" y="179793"/>
                  </a:lnTo>
                  <a:lnTo>
                    <a:pt x="7378090" y="0"/>
                  </a:lnTo>
                  <a:lnTo>
                    <a:pt x="7557897" y="0"/>
                  </a:lnTo>
                  <a:lnTo>
                    <a:pt x="7557897" y="179793"/>
                  </a:lnTo>
                  <a:close/>
                </a:path>
                <a:path w="8456930" h="180339">
                  <a:moveTo>
                    <a:pt x="7737703" y="179793"/>
                  </a:moveTo>
                  <a:lnTo>
                    <a:pt x="7557897" y="179793"/>
                  </a:lnTo>
                  <a:lnTo>
                    <a:pt x="7557897" y="0"/>
                  </a:lnTo>
                  <a:lnTo>
                    <a:pt x="7737703" y="0"/>
                  </a:lnTo>
                  <a:lnTo>
                    <a:pt x="7737703" y="179793"/>
                  </a:lnTo>
                  <a:close/>
                </a:path>
                <a:path w="8456930" h="180339">
                  <a:moveTo>
                    <a:pt x="7917497" y="179793"/>
                  </a:moveTo>
                  <a:lnTo>
                    <a:pt x="7737690" y="179793"/>
                  </a:lnTo>
                  <a:lnTo>
                    <a:pt x="7737690" y="0"/>
                  </a:lnTo>
                  <a:lnTo>
                    <a:pt x="7917497" y="0"/>
                  </a:lnTo>
                  <a:lnTo>
                    <a:pt x="7917497" y="179793"/>
                  </a:lnTo>
                  <a:close/>
                </a:path>
                <a:path w="8456930" h="180339">
                  <a:moveTo>
                    <a:pt x="8097304" y="179793"/>
                  </a:moveTo>
                  <a:lnTo>
                    <a:pt x="7917497" y="179793"/>
                  </a:lnTo>
                  <a:lnTo>
                    <a:pt x="7917497" y="0"/>
                  </a:lnTo>
                  <a:lnTo>
                    <a:pt x="8097304" y="0"/>
                  </a:lnTo>
                  <a:lnTo>
                    <a:pt x="8097304" y="179793"/>
                  </a:lnTo>
                  <a:close/>
                </a:path>
                <a:path w="8456930" h="180339">
                  <a:moveTo>
                    <a:pt x="8277110" y="179793"/>
                  </a:moveTo>
                  <a:lnTo>
                    <a:pt x="8097304" y="179793"/>
                  </a:lnTo>
                  <a:lnTo>
                    <a:pt x="8097304" y="0"/>
                  </a:lnTo>
                  <a:lnTo>
                    <a:pt x="8277110" y="0"/>
                  </a:lnTo>
                  <a:lnTo>
                    <a:pt x="8277110" y="179793"/>
                  </a:lnTo>
                  <a:close/>
                </a:path>
                <a:path w="8456930" h="180339">
                  <a:moveTo>
                    <a:pt x="8456917" y="179793"/>
                  </a:moveTo>
                  <a:lnTo>
                    <a:pt x="8277110" y="179793"/>
                  </a:lnTo>
                  <a:lnTo>
                    <a:pt x="8277110" y="0"/>
                  </a:lnTo>
                  <a:lnTo>
                    <a:pt x="8456917" y="0"/>
                  </a:lnTo>
                  <a:lnTo>
                    <a:pt x="8456917" y="179793"/>
                  </a:lnTo>
                  <a:close/>
                </a:path>
              </a:pathLst>
            </a:custGeom>
            <a:ln w="6096">
              <a:solidFill>
                <a:srgbClr val="CDCDC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98653" y="5339042"/>
              <a:ext cx="8624570" cy="360045"/>
            </a:xfrm>
            <a:custGeom>
              <a:avLst/>
              <a:gdLst/>
              <a:ahLst/>
              <a:cxnLst/>
              <a:rect l="l" t="t" r="r" b="b"/>
              <a:pathLst>
                <a:path w="8624570" h="360045">
                  <a:moveTo>
                    <a:pt x="8624531" y="359587"/>
                  </a:moveTo>
                  <a:lnTo>
                    <a:pt x="8603195" y="359587"/>
                  </a:lnTo>
                  <a:lnTo>
                    <a:pt x="8603195" y="179793"/>
                  </a:lnTo>
                  <a:lnTo>
                    <a:pt x="8624531" y="179793"/>
                  </a:lnTo>
                </a:path>
                <a:path w="8624570" h="360045">
                  <a:moveTo>
                    <a:pt x="146291" y="179793"/>
                  </a:moveTo>
                  <a:lnTo>
                    <a:pt x="0" y="179793"/>
                  </a:lnTo>
                </a:path>
                <a:path w="8624570" h="360045">
                  <a:moveTo>
                    <a:pt x="0" y="0"/>
                  </a:moveTo>
                  <a:lnTo>
                    <a:pt x="146291" y="0"/>
                  </a:lnTo>
                  <a:lnTo>
                    <a:pt x="146291" y="179793"/>
                  </a:lnTo>
                </a:path>
              </a:pathLst>
            </a:custGeom>
            <a:ln w="6096">
              <a:solidFill>
                <a:srgbClr val="CDCDC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44931" y="5339042"/>
              <a:ext cx="8456930" cy="180340"/>
            </a:xfrm>
            <a:custGeom>
              <a:avLst/>
              <a:gdLst/>
              <a:ahLst/>
              <a:cxnLst/>
              <a:rect l="l" t="t" r="r" b="b"/>
              <a:pathLst>
                <a:path w="8456930" h="180339">
                  <a:moveTo>
                    <a:pt x="179806" y="179793"/>
                  </a:moveTo>
                  <a:lnTo>
                    <a:pt x="0" y="179793"/>
                  </a:lnTo>
                  <a:lnTo>
                    <a:pt x="0" y="0"/>
                  </a:lnTo>
                  <a:lnTo>
                    <a:pt x="179806" y="0"/>
                  </a:lnTo>
                  <a:lnTo>
                    <a:pt x="179806" y="179793"/>
                  </a:lnTo>
                  <a:close/>
                </a:path>
                <a:path w="8456930" h="180339">
                  <a:moveTo>
                    <a:pt x="359613" y="179793"/>
                  </a:moveTo>
                  <a:lnTo>
                    <a:pt x="179806" y="179793"/>
                  </a:lnTo>
                  <a:lnTo>
                    <a:pt x="179806" y="0"/>
                  </a:lnTo>
                  <a:lnTo>
                    <a:pt x="359613" y="0"/>
                  </a:lnTo>
                  <a:lnTo>
                    <a:pt x="359613" y="179793"/>
                  </a:lnTo>
                  <a:close/>
                </a:path>
                <a:path w="8456930" h="180339">
                  <a:moveTo>
                    <a:pt x="539419" y="179793"/>
                  </a:moveTo>
                  <a:lnTo>
                    <a:pt x="359613" y="179793"/>
                  </a:lnTo>
                  <a:lnTo>
                    <a:pt x="359613" y="0"/>
                  </a:lnTo>
                  <a:lnTo>
                    <a:pt x="539419" y="0"/>
                  </a:lnTo>
                  <a:lnTo>
                    <a:pt x="539419" y="179793"/>
                  </a:lnTo>
                  <a:close/>
                </a:path>
                <a:path w="8456930" h="180339">
                  <a:moveTo>
                    <a:pt x="719226" y="179793"/>
                  </a:moveTo>
                  <a:lnTo>
                    <a:pt x="539419" y="179793"/>
                  </a:lnTo>
                  <a:lnTo>
                    <a:pt x="539419" y="0"/>
                  </a:lnTo>
                  <a:lnTo>
                    <a:pt x="719226" y="0"/>
                  </a:lnTo>
                  <a:lnTo>
                    <a:pt x="719226" y="179793"/>
                  </a:lnTo>
                  <a:close/>
                </a:path>
                <a:path w="8456930" h="180339">
                  <a:moveTo>
                    <a:pt x="899032" y="179793"/>
                  </a:moveTo>
                  <a:lnTo>
                    <a:pt x="719226" y="179793"/>
                  </a:lnTo>
                  <a:lnTo>
                    <a:pt x="719226" y="0"/>
                  </a:lnTo>
                  <a:lnTo>
                    <a:pt x="899032" y="0"/>
                  </a:lnTo>
                  <a:lnTo>
                    <a:pt x="899032" y="179793"/>
                  </a:lnTo>
                  <a:close/>
                </a:path>
                <a:path w="8456930" h="180339">
                  <a:moveTo>
                    <a:pt x="1078839" y="179793"/>
                  </a:moveTo>
                  <a:lnTo>
                    <a:pt x="899032" y="179793"/>
                  </a:lnTo>
                  <a:lnTo>
                    <a:pt x="899032" y="0"/>
                  </a:lnTo>
                  <a:lnTo>
                    <a:pt x="1078839" y="0"/>
                  </a:lnTo>
                  <a:lnTo>
                    <a:pt x="1078839" y="179793"/>
                  </a:lnTo>
                  <a:close/>
                </a:path>
                <a:path w="8456930" h="180339">
                  <a:moveTo>
                    <a:pt x="1261681" y="179793"/>
                  </a:moveTo>
                  <a:lnTo>
                    <a:pt x="1078826" y="179793"/>
                  </a:lnTo>
                  <a:lnTo>
                    <a:pt x="1078826" y="0"/>
                  </a:lnTo>
                  <a:lnTo>
                    <a:pt x="1261681" y="0"/>
                  </a:lnTo>
                  <a:lnTo>
                    <a:pt x="1261681" y="179793"/>
                  </a:lnTo>
                  <a:close/>
                </a:path>
                <a:path w="8456930" h="180339">
                  <a:moveTo>
                    <a:pt x="1441488" y="179793"/>
                  </a:moveTo>
                  <a:lnTo>
                    <a:pt x="1261681" y="179793"/>
                  </a:lnTo>
                  <a:lnTo>
                    <a:pt x="1261681" y="0"/>
                  </a:lnTo>
                  <a:lnTo>
                    <a:pt x="1441488" y="0"/>
                  </a:lnTo>
                  <a:lnTo>
                    <a:pt x="1441488" y="179793"/>
                  </a:lnTo>
                  <a:close/>
                </a:path>
                <a:path w="8456930" h="180339">
                  <a:moveTo>
                    <a:pt x="1621294" y="179793"/>
                  </a:moveTo>
                  <a:lnTo>
                    <a:pt x="1441488" y="179793"/>
                  </a:lnTo>
                  <a:lnTo>
                    <a:pt x="1441488" y="0"/>
                  </a:lnTo>
                  <a:lnTo>
                    <a:pt x="1621294" y="0"/>
                  </a:lnTo>
                  <a:lnTo>
                    <a:pt x="1621294" y="179793"/>
                  </a:lnTo>
                  <a:close/>
                </a:path>
                <a:path w="8456930" h="180339">
                  <a:moveTo>
                    <a:pt x="1801101" y="179793"/>
                  </a:moveTo>
                  <a:lnTo>
                    <a:pt x="1621294" y="179793"/>
                  </a:lnTo>
                  <a:lnTo>
                    <a:pt x="1621294" y="0"/>
                  </a:lnTo>
                  <a:lnTo>
                    <a:pt x="1801101" y="0"/>
                  </a:lnTo>
                  <a:lnTo>
                    <a:pt x="1801101" y="179793"/>
                  </a:lnTo>
                  <a:close/>
                </a:path>
                <a:path w="8456930" h="180339">
                  <a:moveTo>
                    <a:pt x="1980907" y="179793"/>
                  </a:moveTo>
                  <a:lnTo>
                    <a:pt x="1801101" y="179793"/>
                  </a:lnTo>
                  <a:lnTo>
                    <a:pt x="1801101" y="0"/>
                  </a:lnTo>
                  <a:lnTo>
                    <a:pt x="1980907" y="0"/>
                  </a:lnTo>
                  <a:lnTo>
                    <a:pt x="1980907" y="179793"/>
                  </a:lnTo>
                  <a:close/>
                </a:path>
                <a:path w="8456930" h="180339">
                  <a:moveTo>
                    <a:pt x="2160714" y="179793"/>
                  </a:moveTo>
                  <a:lnTo>
                    <a:pt x="1980907" y="179793"/>
                  </a:lnTo>
                  <a:lnTo>
                    <a:pt x="1980907" y="0"/>
                  </a:lnTo>
                  <a:lnTo>
                    <a:pt x="2160714" y="0"/>
                  </a:lnTo>
                  <a:lnTo>
                    <a:pt x="2160714" y="179793"/>
                  </a:lnTo>
                  <a:close/>
                </a:path>
                <a:path w="8456930" h="180339">
                  <a:moveTo>
                    <a:pt x="2340521" y="179793"/>
                  </a:moveTo>
                  <a:lnTo>
                    <a:pt x="2160714" y="179793"/>
                  </a:lnTo>
                  <a:lnTo>
                    <a:pt x="2160714" y="0"/>
                  </a:lnTo>
                  <a:lnTo>
                    <a:pt x="2340521" y="0"/>
                  </a:lnTo>
                  <a:lnTo>
                    <a:pt x="2340521" y="179793"/>
                  </a:lnTo>
                  <a:close/>
                </a:path>
                <a:path w="8456930" h="180339">
                  <a:moveTo>
                    <a:pt x="2520315" y="179793"/>
                  </a:moveTo>
                  <a:lnTo>
                    <a:pt x="2340508" y="179793"/>
                  </a:lnTo>
                  <a:lnTo>
                    <a:pt x="2340508" y="0"/>
                  </a:lnTo>
                  <a:lnTo>
                    <a:pt x="2520315" y="0"/>
                  </a:lnTo>
                  <a:lnTo>
                    <a:pt x="2520315" y="179793"/>
                  </a:lnTo>
                  <a:close/>
                </a:path>
                <a:path w="8456930" h="180339">
                  <a:moveTo>
                    <a:pt x="2700121" y="179793"/>
                  </a:moveTo>
                  <a:lnTo>
                    <a:pt x="2520315" y="179793"/>
                  </a:lnTo>
                  <a:lnTo>
                    <a:pt x="2520315" y="0"/>
                  </a:lnTo>
                  <a:lnTo>
                    <a:pt x="2700121" y="0"/>
                  </a:lnTo>
                  <a:lnTo>
                    <a:pt x="2700121" y="179793"/>
                  </a:lnTo>
                  <a:close/>
                </a:path>
                <a:path w="8456930" h="180339">
                  <a:moveTo>
                    <a:pt x="2879928" y="179793"/>
                  </a:moveTo>
                  <a:lnTo>
                    <a:pt x="2700121" y="179793"/>
                  </a:lnTo>
                  <a:lnTo>
                    <a:pt x="2700121" y="0"/>
                  </a:lnTo>
                  <a:lnTo>
                    <a:pt x="2879928" y="0"/>
                  </a:lnTo>
                  <a:lnTo>
                    <a:pt x="2879928" y="179793"/>
                  </a:lnTo>
                  <a:close/>
                </a:path>
                <a:path w="8456930" h="180339">
                  <a:moveTo>
                    <a:pt x="3059734" y="179793"/>
                  </a:moveTo>
                  <a:lnTo>
                    <a:pt x="2879928" y="179793"/>
                  </a:lnTo>
                  <a:lnTo>
                    <a:pt x="2879928" y="0"/>
                  </a:lnTo>
                  <a:lnTo>
                    <a:pt x="3059734" y="0"/>
                  </a:lnTo>
                  <a:lnTo>
                    <a:pt x="3059734" y="179793"/>
                  </a:lnTo>
                  <a:close/>
                </a:path>
                <a:path w="8456930" h="180339">
                  <a:moveTo>
                    <a:pt x="3239541" y="179793"/>
                  </a:moveTo>
                  <a:lnTo>
                    <a:pt x="3059734" y="179793"/>
                  </a:lnTo>
                  <a:lnTo>
                    <a:pt x="3059734" y="0"/>
                  </a:lnTo>
                  <a:lnTo>
                    <a:pt x="3239541" y="0"/>
                  </a:lnTo>
                  <a:lnTo>
                    <a:pt x="3239541" y="179793"/>
                  </a:lnTo>
                  <a:close/>
                </a:path>
                <a:path w="8456930" h="180339">
                  <a:moveTo>
                    <a:pt x="3419348" y="179793"/>
                  </a:moveTo>
                  <a:lnTo>
                    <a:pt x="3239541" y="179793"/>
                  </a:lnTo>
                  <a:lnTo>
                    <a:pt x="3239541" y="0"/>
                  </a:lnTo>
                  <a:lnTo>
                    <a:pt x="3419348" y="0"/>
                  </a:lnTo>
                  <a:lnTo>
                    <a:pt x="3419348" y="179793"/>
                  </a:lnTo>
                  <a:close/>
                </a:path>
                <a:path w="8456930" h="180339">
                  <a:moveTo>
                    <a:pt x="3599141" y="179793"/>
                  </a:moveTo>
                  <a:lnTo>
                    <a:pt x="3419335" y="179793"/>
                  </a:lnTo>
                  <a:lnTo>
                    <a:pt x="3419335" y="0"/>
                  </a:lnTo>
                  <a:lnTo>
                    <a:pt x="3599141" y="0"/>
                  </a:lnTo>
                  <a:lnTo>
                    <a:pt x="3599141" y="179793"/>
                  </a:lnTo>
                  <a:close/>
                </a:path>
                <a:path w="8456930" h="180339">
                  <a:moveTo>
                    <a:pt x="3778948" y="179793"/>
                  </a:moveTo>
                  <a:lnTo>
                    <a:pt x="3599141" y="179793"/>
                  </a:lnTo>
                  <a:lnTo>
                    <a:pt x="3599141" y="0"/>
                  </a:lnTo>
                  <a:lnTo>
                    <a:pt x="3778948" y="0"/>
                  </a:lnTo>
                  <a:lnTo>
                    <a:pt x="3778948" y="179793"/>
                  </a:lnTo>
                  <a:close/>
                </a:path>
                <a:path w="8456930" h="180339">
                  <a:moveTo>
                    <a:pt x="3958755" y="179793"/>
                  </a:moveTo>
                  <a:lnTo>
                    <a:pt x="3778948" y="179793"/>
                  </a:lnTo>
                  <a:lnTo>
                    <a:pt x="3778948" y="0"/>
                  </a:lnTo>
                  <a:lnTo>
                    <a:pt x="3958755" y="0"/>
                  </a:lnTo>
                  <a:lnTo>
                    <a:pt x="3958755" y="179793"/>
                  </a:lnTo>
                  <a:close/>
                </a:path>
                <a:path w="8456930" h="180339">
                  <a:moveTo>
                    <a:pt x="4138561" y="179793"/>
                  </a:moveTo>
                  <a:lnTo>
                    <a:pt x="3958755" y="179793"/>
                  </a:lnTo>
                  <a:lnTo>
                    <a:pt x="3958755" y="0"/>
                  </a:lnTo>
                  <a:lnTo>
                    <a:pt x="4138561" y="0"/>
                  </a:lnTo>
                  <a:lnTo>
                    <a:pt x="4138561" y="179793"/>
                  </a:lnTo>
                  <a:close/>
                </a:path>
                <a:path w="8456930" h="180339">
                  <a:moveTo>
                    <a:pt x="4318368" y="179793"/>
                  </a:moveTo>
                  <a:lnTo>
                    <a:pt x="4138561" y="179793"/>
                  </a:lnTo>
                  <a:lnTo>
                    <a:pt x="4138561" y="0"/>
                  </a:lnTo>
                  <a:lnTo>
                    <a:pt x="4318368" y="0"/>
                  </a:lnTo>
                  <a:lnTo>
                    <a:pt x="4318368" y="179793"/>
                  </a:lnTo>
                  <a:close/>
                </a:path>
                <a:path w="8456930" h="180339">
                  <a:moveTo>
                    <a:pt x="4498174" y="179793"/>
                  </a:moveTo>
                  <a:lnTo>
                    <a:pt x="4318368" y="179793"/>
                  </a:lnTo>
                  <a:lnTo>
                    <a:pt x="4318368" y="0"/>
                  </a:lnTo>
                  <a:lnTo>
                    <a:pt x="4498174" y="0"/>
                  </a:lnTo>
                  <a:lnTo>
                    <a:pt x="4498174" y="179793"/>
                  </a:lnTo>
                  <a:close/>
                </a:path>
                <a:path w="8456930" h="180339">
                  <a:moveTo>
                    <a:pt x="4677968" y="179793"/>
                  </a:moveTo>
                  <a:lnTo>
                    <a:pt x="4498162" y="179793"/>
                  </a:lnTo>
                  <a:lnTo>
                    <a:pt x="4498162" y="0"/>
                  </a:lnTo>
                  <a:lnTo>
                    <a:pt x="4677968" y="0"/>
                  </a:lnTo>
                  <a:lnTo>
                    <a:pt x="4677968" y="179793"/>
                  </a:lnTo>
                  <a:close/>
                </a:path>
                <a:path w="8456930" h="180339">
                  <a:moveTo>
                    <a:pt x="4857775" y="179793"/>
                  </a:moveTo>
                  <a:lnTo>
                    <a:pt x="4677968" y="179793"/>
                  </a:lnTo>
                  <a:lnTo>
                    <a:pt x="4677968" y="0"/>
                  </a:lnTo>
                  <a:lnTo>
                    <a:pt x="4857775" y="0"/>
                  </a:lnTo>
                  <a:lnTo>
                    <a:pt x="4857775" y="179793"/>
                  </a:lnTo>
                  <a:close/>
                </a:path>
                <a:path w="8456930" h="180339">
                  <a:moveTo>
                    <a:pt x="5037582" y="179793"/>
                  </a:moveTo>
                  <a:lnTo>
                    <a:pt x="4857775" y="179793"/>
                  </a:lnTo>
                  <a:lnTo>
                    <a:pt x="4857775" y="0"/>
                  </a:lnTo>
                  <a:lnTo>
                    <a:pt x="5037582" y="0"/>
                  </a:lnTo>
                  <a:lnTo>
                    <a:pt x="5037582" y="179793"/>
                  </a:lnTo>
                  <a:close/>
                </a:path>
                <a:path w="8456930" h="180339">
                  <a:moveTo>
                    <a:pt x="5220436" y="179793"/>
                  </a:moveTo>
                  <a:lnTo>
                    <a:pt x="5037582" y="179793"/>
                  </a:lnTo>
                  <a:lnTo>
                    <a:pt x="5037582" y="0"/>
                  </a:lnTo>
                  <a:lnTo>
                    <a:pt x="5220436" y="0"/>
                  </a:lnTo>
                  <a:lnTo>
                    <a:pt x="5220436" y="179793"/>
                  </a:lnTo>
                  <a:close/>
                </a:path>
                <a:path w="8456930" h="180339">
                  <a:moveTo>
                    <a:pt x="5400243" y="179793"/>
                  </a:moveTo>
                  <a:lnTo>
                    <a:pt x="5220436" y="179793"/>
                  </a:lnTo>
                  <a:lnTo>
                    <a:pt x="5220436" y="0"/>
                  </a:lnTo>
                  <a:lnTo>
                    <a:pt x="5400243" y="0"/>
                  </a:lnTo>
                  <a:lnTo>
                    <a:pt x="5400243" y="179793"/>
                  </a:lnTo>
                  <a:close/>
                </a:path>
                <a:path w="8456930" h="180339">
                  <a:moveTo>
                    <a:pt x="5580049" y="179793"/>
                  </a:moveTo>
                  <a:lnTo>
                    <a:pt x="5400243" y="179793"/>
                  </a:lnTo>
                  <a:lnTo>
                    <a:pt x="5400243" y="0"/>
                  </a:lnTo>
                  <a:lnTo>
                    <a:pt x="5580049" y="0"/>
                  </a:lnTo>
                  <a:lnTo>
                    <a:pt x="5580049" y="179793"/>
                  </a:lnTo>
                  <a:close/>
                </a:path>
                <a:path w="8456930" h="180339">
                  <a:moveTo>
                    <a:pt x="5759843" y="179793"/>
                  </a:moveTo>
                  <a:lnTo>
                    <a:pt x="5580037" y="179793"/>
                  </a:lnTo>
                  <a:lnTo>
                    <a:pt x="5580037" y="0"/>
                  </a:lnTo>
                  <a:lnTo>
                    <a:pt x="5759843" y="0"/>
                  </a:lnTo>
                  <a:lnTo>
                    <a:pt x="5759843" y="179793"/>
                  </a:lnTo>
                  <a:close/>
                </a:path>
                <a:path w="8456930" h="180339">
                  <a:moveTo>
                    <a:pt x="5939650" y="179793"/>
                  </a:moveTo>
                  <a:lnTo>
                    <a:pt x="5759843" y="179793"/>
                  </a:lnTo>
                  <a:lnTo>
                    <a:pt x="5759843" y="0"/>
                  </a:lnTo>
                  <a:lnTo>
                    <a:pt x="5939650" y="0"/>
                  </a:lnTo>
                  <a:lnTo>
                    <a:pt x="5939650" y="179793"/>
                  </a:lnTo>
                  <a:close/>
                </a:path>
                <a:path w="8456930" h="180339">
                  <a:moveTo>
                    <a:pt x="6119456" y="179793"/>
                  </a:moveTo>
                  <a:lnTo>
                    <a:pt x="5939650" y="179793"/>
                  </a:lnTo>
                  <a:lnTo>
                    <a:pt x="5939650" y="0"/>
                  </a:lnTo>
                  <a:lnTo>
                    <a:pt x="6119456" y="0"/>
                  </a:lnTo>
                  <a:lnTo>
                    <a:pt x="6119456" y="179793"/>
                  </a:lnTo>
                  <a:close/>
                </a:path>
                <a:path w="8456930" h="180339">
                  <a:moveTo>
                    <a:pt x="6299263" y="179793"/>
                  </a:moveTo>
                  <a:lnTo>
                    <a:pt x="6119456" y="179793"/>
                  </a:lnTo>
                  <a:lnTo>
                    <a:pt x="6119456" y="0"/>
                  </a:lnTo>
                  <a:lnTo>
                    <a:pt x="6299263" y="0"/>
                  </a:lnTo>
                  <a:lnTo>
                    <a:pt x="6299263" y="179793"/>
                  </a:lnTo>
                  <a:close/>
                </a:path>
                <a:path w="8456930" h="180339">
                  <a:moveTo>
                    <a:pt x="6479070" y="179793"/>
                  </a:moveTo>
                  <a:lnTo>
                    <a:pt x="6299263" y="179793"/>
                  </a:lnTo>
                  <a:lnTo>
                    <a:pt x="6299263" y="0"/>
                  </a:lnTo>
                  <a:lnTo>
                    <a:pt x="6479070" y="0"/>
                  </a:lnTo>
                  <a:lnTo>
                    <a:pt x="6479070" y="179793"/>
                  </a:lnTo>
                  <a:close/>
                </a:path>
                <a:path w="8456930" h="180339">
                  <a:moveTo>
                    <a:pt x="6658876" y="179793"/>
                  </a:moveTo>
                  <a:lnTo>
                    <a:pt x="6479070" y="179793"/>
                  </a:lnTo>
                  <a:lnTo>
                    <a:pt x="6479070" y="0"/>
                  </a:lnTo>
                  <a:lnTo>
                    <a:pt x="6658876" y="0"/>
                  </a:lnTo>
                  <a:lnTo>
                    <a:pt x="6658876" y="179793"/>
                  </a:lnTo>
                  <a:close/>
                </a:path>
                <a:path w="8456930" h="180339">
                  <a:moveTo>
                    <a:pt x="6838670" y="179793"/>
                  </a:moveTo>
                  <a:lnTo>
                    <a:pt x="6658863" y="179793"/>
                  </a:lnTo>
                  <a:lnTo>
                    <a:pt x="6658863" y="0"/>
                  </a:lnTo>
                  <a:lnTo>
                    <a:pt x="6838670" y="0"/>
                  </a:lnTo>
                  <a:lnTo>
                    <a:pt x="6838670" y="179793"/>
                  </a:lnTo>
                  <a:close/>
                </a:path>
                <a:path w="8456930" h="180339">
                  <a:moveTo>
                    <a:pt x="7018477" y="179793"/>
                  </a:moveTo>
                  <a:lnTo>
                    <a:pt x="6838670" y="179793"/>
                  </a:lnTo>
                  <a:lnTo>
                    <a:pt x="6838670" y="0"/>
                  </a:lnTo>
                  <a:lnTo>
                    <a:pt x="7018477" y="0"/>
                  </a:lnTo>
                  <a:lnTo>
                    <a:pt x="7018477" y="179793"/>
                  </a:lnTo>
                  <a:close/>
                </a:path>
                <a:path w="8456930" h="180339">
                  <a:moveTo>
                    <a:pt x="7198283" y="179793"/>
                  </a:moveTo>
                  <a:lnTo>
                    <a:pt x="7018477" y="179793"/>
                  </a:lnTo>
                  <a:lnTo>
                    <a:pt x="7018477" y="0"/>
                  </a:lnTo>
                  <a:lnTo>
                    <a:pt x="7198283" y="0"/>
                  </a:lnTo>
                  <a:lnTo>
                    <a:pt x="7198283" y="179793"/>
                  </a:lnTo>
                  <a:close/>
                </a:path>
                <a:path w="8456930" h="180339">
                  <a:moveTo>
                    <a:pt x="7378090" y="179793"/>
                  </a:moveTo>
                  <a:lnTo>
                    <a:pt x="7198283" y="179793"/>
                  </a:lnTo>
                  <a:lnTo>
                    <a:pt x="7198283" y="0"/>
                  </a:lnTo>
                  <a:lnTo>
                    <a:pt x="7378090" y="0"/>
                  </a:lnTo>
                  <a:lnTo>
                    <a:pt x="7378090" y="179793"/>
                  </a:lnTo>
                  <a:close/>
                </a:path>
                <a:path w="8456930" h="180339">
                  <a:moveTo>
                    <a:pt x="7557897" y="179793"/>
                  </a:moveTo>
                  <a:lnTo>
                    <a:pt x="7378090" y="179793"/>
                  </a:lnTo>
                  <a:lnTo>
                    <a:pt x="7378090" y="0"/>
                  </a:lnTo>
                  <a:lnTo>
                    <a:pt x="7557897" y="0"/>
                  </a:lnTo>
                  <a:lnTo>
                    <a:pt x="7557897" y="179793"/>
                  </a:lnTo>
                  <a:close/>
                </a:path>
                <a:path w="8456930" h="180339">
                  <a:moveTo>
                    <a:pt x="7737703" y="179793"/>
                  </a:moveTo>
                  <a:lnTo>
                    <a:pt x="7557897" y="179793"/>
                  </a:lnTo>
                  <a:lnTo>
                    <a:pt x="7557897" y="0"/>
                  </a:lnTo>
                  <a:lnTo>
                    <a:pt x="7737703" y="0"/>
                  </a:lnTo>
                  <a:lnTo>
                    <a:pt x="7737703" y="179793"/>
                  </a:lnTo>
                  <a:close/>
                </a:path>
                <a:path w="8456930" h="180339">
                  <a:moveTo>
                    <a:pt x="7917497" y="179793"/>
                  </a:moveTo>
                  <a:lnTo>
                    <a:pt x="7737690" y="179793"/>
                  </a:lnTo>
                  <a:lnTo>
                    <a:pt x="7737690" y="0"/>
                  </a:lnTo>
                  <a:lnTo>
                    <a:pt x="7917497" y="0"/>
                  </a:lnTo>
                  <a:lnTo>
                    <a:pt x="7917497" y="179793"/>
                  </a:lnTo>
                  <a:close/>
                </a:path>
                <a:path w="8456930" h="180339">
                  <a:moveTo>
                    <a:pt x="8097304" y="179793"/>
                  </a:moveTo>
                  <a:lnTo>
                    <a:pt x="7917497" y="179793"/>
                  </a:lnTo>
                  <a:lnTo>
                    <a:pt x="7917497" y="0"/>
                  </a:lnTo>
                  <a:lnTo>
                    <a:pt x="8097304" y="0"/>
                  </a:lnTo>
                  <a:lnTo>
                    <a:pt x="8097304" y="179793"/>
                  </a:lnTo>
                  <a:close/>
                </a:path>
                <a:path w="8456930" h="180339">
                  <a:moveTo>
                    <a:pt x="8277110" y="179793"/>
                  </a:moveTo>
                  <a:lnTo>
                    <a:pt x="8097304" y="179793"/>
                  </a:lnTo>
                  <a:lnTo>
                    <a:pt x="8097304" y="0"/>
                  </a:lnTo>
                  <a:lnTo>
                    <a:pt x="8277110" y="0"/>
                  </a:lnTo>
                  <a:lnTo>
                    <a:pt x="8277110" y="179793"/>
                  </a:lnTo>
                  <a:close/>
                </a:path>
                <a:path w="8456930" h="180339">
                  <a:moveTo>
                    <a:pt x="8456917" y="179793"/>
                  </a:moveTo>
                  <a:lnTo>
                    <a:pt x="8277110" y="179793"/>
                  </a:lnTo>
                  <a:lnTo>
                    <a:pt x="8277110" y="0"/>
                  </a:lnTo>
                  <a:lnTo>
                    <a:pt x="8456917" y="0"/>
                  </a:lnTo>
                  <a:lnTo>
                    <a:pt x="8456917" y="179793"/>
                  </a:lnTo>
                  <a:close/>
                </a:path>
              </a:pathLst>
            </a:custGeom>
            <a:ln w="6096">
              <a:solidFill>
                <a:srgbClr val="CDCDC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98653" y="5159247"/>
              <a:ext cx="8624570" cy="360045"/>
            </a:xfrm>
            <a:custGeom>
              <a:avLst/>
              <a:gdLst/>
              <a:ahLst/>
              <a:cxnLst/>
              <a:rect l="l" t="t" r="r" b="b"/>
              <a:pathLst>
                <a:path w="8624570" h="360045">
                  <a:moveTo>
                    <a:pt x="8624531" y="359587"/>
                  </a:moveTo>
                  <a:lnTo>
                    <a:pt x="8603195" y="359587"/>
                  </a:lnTo>
                  <a:lnTo>
                    <a:pt x="8603195" y="179793"/>
                  </a:lnTo>
                  <a:lnTo>
                    <a:pt x="8624531" y="179793"/>
                  </a:lnTo>
                </a:path>
                <a:path w="8624570" h="360045">
                  <a:moveTo>
                    <a:pt x="146291" y="179793"/>
                  </a:moveTo>
                  <a:lnTo>
                    <a:pt x="0" y="179793"/>
                  </a:lnTo>
                </a:path>
                <a:path w="8624570" h="360045">
                  <a:moveTo>
                    <a:pt x="0" y="0"/>
                  </a:moveTo>
                  <a:lnTo>
                    <a:pt x="146291" y="0"/>
                  </a:lnTo>
                  <a:lnTo>
                    <a:pt x="146291" y="179793"/>
                  </a:lnTo>
                </a:path>
              </a:pathLst>
            </a:custGeom>
            <a:ln w="6096">
              <a:solidFill>
                <a:srgbClr val="CDCDC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444931" y="5159247"/>
              <a:ext cx="8456930" cy="180340"/>
            </a:xfrm>
            <a:custGeom>
              <a:avLst/>
              <a:gdLst/>
              <a:ahLst/>
              <a:cxnLst/>
              <a:rect l="l" t="t" r="r" b="b"/>
              <a:pathLst>
                <a:path w="8456930" h="180339">
                  <a:moveTo>
                    <a:pt x="179806" y="179793"/>
                  </a:moveTo>
                  <a:lnTo>
                    <a:pt x="0" y="179793"/>
                  </a:lnTo>
                  <a:lnTo>
                    <a:pt x="0" y="0"/>
                  </a:lnTo>
                  <a:lnTo>
                    <a:pt x="179806" y="0"/>
                  </a:lnTo>
                  <a:lnTo>
                    <a:pt x="179806" y="179793"/>
                  </a:lnTo>
                  <a:close/>
                </a:path>
                <a:path w="8456930" h="180339">
                  <a:moveTo>
                    <a:pt x="359613" y="179793"/>
                  </a:moveTo>
                  <a:lnTo>
                    <a:pt x="179806" y="179793"/>
                  </a:lnTo>
                  <a:lnTo>
                    <a:pt x="179806" y="0"/>
                  </a:lnTo>
                  <a:lnTo>
                    <a:pt x="359613" y="0"/>
                  </a:lnTo>
                  <a:lnTo>
                    <a:pt x="359613" y="179793"/>
                  </a:lnTo>
                  <a:close/>
                </a:path>
                <a:path w="8456930" h="180339">
                  <a:moveTo>
                    <a:pt x="539419" y="179793"/>
                  </a:moveTo>
                  <a:lnTo>
                    <a:pt x="359613" y="179793"/>
                  </a:lnTo>
                  <a:lnTo>
                    <a:pt x="359613" y="0"/>
                  </a:lnTo>
                  <a:lnTo>
                    <a:pt x="539419" y="0"/>
                  </a:lnTo>
                  <a:lnTo>
                    <a:pt x="539419" y="179793"/>
                  </a:lnTo>
                  <a:close/>
                </a:path>
                <a:path w="8456930" h="180339">
                  <a:moveTo>
                    <a:pt x="719226" y="179793"/>
                  </a:moveTo>
                  <a:lnTo>
                    <a:pt x="539419" y="179793"/>
                  </a:lnTo>
                  <a:lnTo>
                    <a:pt x="539419" y="0"/>
                  </a:lnTo>
                  <a:lnTo>
                    <a:pt x="719226" y="0"/>
                  </a:lnTo>
                  <a:lnTo>
                    <a:pt x="719226" y="179793"/>
                  </a:lnTo>
                  <a:close/>
                </a:path>
                <a:path w="8456930" h="180339">
                  <a:moveTo>
                    <a:pt x="899032" y="179793"/>
                  </a:moveTo>
                  <a:lnTo>
                    <a:pt x="719226" y="179793"/>
                  </a:lnTo>
                  <a:lnTo>
                    <a:pt x="719226" y="0"/>
                  </a:lnTo>
                  <a:lnTo>
                    <a:pt x="899032" y="0"/>
                  </a:lnTo>
                  <a:lnTo>
                    <a:pt x="899032" y="179793"/>
                  </a:lnTo>
                  <a:close/>
                </a:path>
                <a:path w="8456930" h="180339">
                  <a:moveTo>
                    <a:pt x="1078839" y="179793"/>
                  </a:moveTo>
                  <a:lnTo>
                    <a:pt x="899032" y="179793"/>
                  </a:lnTo>
                  <a:lnTo>
                    <a:pt x="899032" y="0"/>
                  </a:lnTo>
                  <a:lnTo>
                    <a:pt x="1078839" y="0"/>
                  </a:lnTo>
                  <a:lnTo>
                    <a:pt x="1078839" y="179793"/>
                  </a:lnTo>
                  <a:close/>
                </a:path>
                <a:path w="8456930" h="180339">
                  <a:moveTo>
                    <a:pt x="1261681" y="179793"/>
                  </a:moveTo>
                  <a:lnTo>
                    <a:pt x="1078826" y="179793"/>
                  </a:lnTo>
                  <a:lnTo>
                    <a:pt x="1078826" y="0"/>
                  </a:lnTo>
                  <a:lnTo>
                    <a:pt x="1261681" y="0"/>
                  </a:lnTo>
                  <a:lnTo>
                    <a:pt x="1261681" y="179793"/>
                  </a:lnTo>
                  <a:close/>
                </a:path>
                <a:path w="8456930" h="180339">
                  <a:moveTo>
                    <a:pt x="1441488" y="179793"/>
                  </a:moveTo>
                  <a:lnTo>
                    <a:pt x="1261681" y="179793"/>
                  </a:lnTo>
                  <a:lnTo>
                    <a:pt x="1261681" y="0"/>
                  </a:lnTo>
                  <a:lnTo>
                    <a:pt x="1441488" y="0"/>
                  </a:lnTo>
                  <a:lnTo>
                    <a:pt x="1441488" y="179793"/>
                  </a:lnTo>
                  <a:close/>
                </a:path>
                <a:path w="8456930" h="180339">
                  <a:moveTo>
                    <a:pt x="1621294" y="179793"/>
                  </a:moveTo>
                  <a:lnTo>
                    <a:pt x="1441488" y="179793"/>
                  </a:lnTo>
                  <a:lnTo>
                    <a:pt x="1441488" y="0"/>
                  </a:lnTo>
                  <a:lnTo>
                    <a:pt x="1621294" y="0"/>
                  </a:lnTo>
                  <a:lnTo>
                    <a:pt x="1621294" y="179793"/>
                  </a:lnTo>
                  <a:close/>
                </a:path>
                <a:path w="8456930" h="180339">
                  <a:moveTo>
                    <a:pt x="1801101" y="179793"/>
                  </a:moveTo>
                  <a:lnTo>
                    <a:pt x="1621294" y="179793"/>
                  </a:lnTo>
                  <a:lnTo>
                    <a:pt x="1621294" y="0"/>
                  </a:lnTo>
                  <a:lnTo>
                    <a:pt x="1801101" y="0"/>
                  </a:lnTo>
                  <a:lnTo>
                    <a:pt x="1801101" y="179793"/>
                  </a:lnTo>
                  <a:close/>
                </a:path>
                <a:path w="8456930" h="180339">
                  <a:moveTo>
                    <a:pt x="1980907" y="179793"/>
                  </a:moveTo>
                  <a:lnTo>
                    <a:pt x="1801101" y="179793"/>
                  </a:lnTo>
                  <a:lnTo>
                    <a:pt x="1801101" y="0"/>
                  </a:lnTo>
                  <a:lnTo>
                    <a:pt x="1980907" y="0"/>
                  </a:lnTo>
                  <a:lnTo>
                    <a:pt x="1980907" y="179793"/>
                  </a:lnTo>
                  <a:close/>
                </a:path>
                <a:path w="8456930" h="180339">
                  <a:moveTo>
                    <a:pt x="2160714" y="179793"/>
                  </a:moveTo>
                  <a:lnTo>
                    <a:pt x="1980907" y="179793"/>
                  </a:lnTo>
                  <a:lnTo>
                    <a:pt x="1980907" y="0"/>
                  </a:lnTo>
                  <a:lnTo>
                    <a:pt x="2160714" y="0"/>
                  </a:lnTo>
                  <a:lnTo>
                    <a:pt x="2160714" y="179793"/>
                  </a:lnTo>
                  <a:close/>
                </a:path>
                <a:path w="8456930" h="180339">
                  <a:moveTo>
                    <a:pt x="2340521" y="179793"/>
                  </a:moveTo>
                  <a:lnTo>
                    <a:pt x="2160714" y="179793"/>
                  </a:lnTo>
                  <a:lnTo>
                    <a:pt x="2160714" y="0"/>
                  </a:lnTo>
                  <a:lnTo>
                    <a:pt x="2340521" y="0"/>
                  </a:lnTo>
                  <a:lnTo>
                    <a:pt x="2340521" y="179793"/>
                  </a:lnTo>
                  <a:close/>
                </a:path>
                <a:path w="8456930" h="180339">
                  <a:moveTo>
                    <a:pt x="2520315" y="179793"/>
                  </a:moveTo>
                  <a:lnTo>
                    <a:pt x="2340508" y="179793"/>
                  </a:lnTo>
                  <a:lnTo>
                    <a:pt x="2340508" y="0"/>
                  </a:lnTo>
                  <a:lnTo>
                    <a:pt x="2520315" y="0"/>
                  </a:lnTo>
                  <a:lnTo>
                    <a:pt x="2520315" y="179793"/>
                  </a:lnTo>
                  <a:close/>
                </a:path>
                <a:path w="8456930" h="180339">
                  <a:moveTo>
                    <a:pt x="2700121" y="179793"/>
                  </a:moveTo>
                  <a:lnTo>
                    <a:pt x="2520315" y="179793"/>
                  </a:lnTo>
                  <a:lnTo>
                    <a:pt x="2520315" y="0"/>
                  </a:lnTo>
                  <a:lnTo>
                    <a:pt x="2700121" y="0"/>
                  </a:lnTo>
                  <a:lnTo>
                    <a:pt x="2700121" y="179793"/>
                  </a:lnTo>
                  <a:close/>
                </a:path>
                <a:path w="8456930" h="180339">
                  <a:moveTo>
                    <a:pt x="2879928" y="179793"/>
                  </a:moveTo>
                  <a:lnTo>
                    <a:pt x="2700121" y="179793"/>
                  </a:lnTo>
                  <a:lnTo>
                    <a:pt x="2700121" y="0"/>
                  </a:lnTo>
                  <a:lnTo>
                    <a:pt x="2879928" y="0"/>
                  </a:lnTo>
                  <a:lnTo>
                    <a:pt x="2879928" y="179793"/>
                  </a:lnTo>
                  <a:close/>
                </a:path>
                <a:path w="8456930" h="180339">
                  <a:moveTo>
                    <a:pt x="3059734" y="179793"/>
                  </a:moveTo>
                  <a:lnTo>
                    <a:pt x="2879928" y="179793"/>
                  </a:lnTo>
                  <a:lnTo>
                    <a:pt x="2879928" y="0"/>
                  </a:lnTo>
                  <a:lnTo>
                    <a:pt x="3059734" y="0"/>
                  </a:lnTo>
                  <a:lnTo>
                    <a:pt x="3059734" y="179793"/>
                  </a:lnTo>
                  <a:close/>
                </a:path>
                <a:path w="8456930" h="180339">
                  <a:moveTo>
                    <a:pt x="3239541" y="179793"/>
                  </a:moveTo>
                  <a:lnTo>
                    <a:pt x="3059734" y="179793"/>
                  </a:lnTo>
                  <a:lnTo>
                    <a:pt x="3059734" y="0"/>
                  </a:lnTo>
                  <a:lnTo>
                    <a:pt x="3239541" y="0"/>
                  </a:lnTo>
                  <a:lnTo>
                    <a:pt x="3239541" y="179793"/>
                  </a:lnTo>
                  <a:close/>
                </a:path>
                <a:path w="8456930" h="180339">
                  <a:moveTo>
                    <a:pt x="3419348" y="179793"/>
                  </a:moveTo>
                  <a:lnTo>
                    <a:pt x="3239541" y="179793"/>
                  </a:lnTo>
                  <a:lnTo>
                    <a:pt x="3239541" y="0"/>
                  </a:lnTo>
                  <a:lnTo>
                    <a:pt x="3419348" y="0"/>
                  </a:lnTo>
                  <a:lnTo>
                    <a:pt x="3419348" y="179793"/>
                  </a:lnTo>
                  <a:close/>
                </a:path>
                <a:path w="8456930" h="180339">
                  <a:moveTo>
                    <a:pt x="3599141" y="179793"/>
                  </a:moveTo>
                  <a:lnTo>
                    <a:pt x="3419335" y="179793"/>
                  </a:lnTo>
                  <a:lnTo>
                    <a:pt x="3419335" y="0"/>
                  </a:lnTo>
                  <a:lnTo>
                    <a:pt x="3599141" y="0"/>
                  </a:lnTo>
                  <a:lnTo>
                    <a:pt x="3599141" y="179793"/>
                  </a:lnTo>
                  <a:close/>
                </a:path>
                <a:path w="8456930" h="180339">
                  <a:moveTo>
                    <a:pt x="3778948" y="179793"/>
                  </a:moveTo>
                  <a:lnTo>
                    <a:pt x="3599141" y="179793"/>
                  </a:lnTo>
                  <a:lnTo>
                    <a:pt x="3599141" y="0"/>
                  </a:lnTo>
                  <a:lnTo>
                    <a:pt x="3778948" y="0"/>
                  </a:lnTo>
                  <a:lnTo>
                    <a:pt x="3778948" y="179793"/>
                  </a:lnTo>
                  <a:close/>
                </a:path>
                <a:path w="8456930" h="180339">
                  <a:moveTo>
                    <a:pt x="3958755" y="179793"/>
                  </a:moveTo>
                  <a:lnTo>
                    <a:pt x="3778948" y="179793"/>
                  </a:lnTo>
                  <a:lnTo>
                    <a:pt x="3778948" y="0"/>
                  </a:lnTo>
                  <a:lnTo>
                    <a:pt x="3958755" y="0"/>
                  </a:lnTo>
                  <a:lnTo>
                    <a:pt x="3958755" y="179793"/>
                  </a:lnTo>
                  <a:close/>
                </a:path>
                <a:path w="8456930" h="180339">
                  <a:moveTo>
                    <a:pt x="4138561" y="179793"/>
                  </a:moveTo>
                  <a:lnTo>
                    <a:pt x="3958755" y="179793"/>
                  </a:lnTo>
                  <a:lnTo>
                    <a:pt x="3958755" y="0"/>
                  </a:lnTo>
                  <a:lnTo>
                    <a:pt x="4138561" y="0"/>
                  </a:lnTo>
                  <a:lnTo>
                    <a:pt x="4138561" y="179793"/>
                  </a:lnTo>
                  <a:close/>
                </a:path>
                <a:path w="8456930" h="180339">
                  <a:moveTo>
                    <a:pt x="4318368" y="179793"/>
                  </a:moveTo>
                  <a:lnTo>
                    <a:pt x="4138561" y="179793"/>
                  </a:lnTo>
                  <a:lnTo>
                    <a:pt x="4138561" y="0"/>
                  </a:lnTo>
                  <a:lnTo>
                    <a:pt x="4318368" y="0"/>
                  </a:lnTo>
                  <a:lnTo>
                    <a:pt x="4318368" y="179793"/>
                  </a:lnTo>
                  <a:close/>
                </a:path>
                <a:path w="8456930" h="180339">
                  <a:moveTo>
                    <a:pt x="4498174" y="179793"/>
                  </a:moveTo>
                  <a:lnTo>
                    <a:pt x="4318368" y="179793"/>
                  </a:lnTo>
                  <a:lnTo>
                    <a:pt x="4318368" y="0"/>
                  </a:lnTo>
                  <a:lnTo>
                    <a:pt x="4498174" y="0"/>
                  </a:lnTo>
                  <a:lnTo>
                    <a:pt x="4498174" y="179793"/>
                  </a:lnTo>
                  <a:close/>
                </a:path>
                <a:path w="8456930" h="180339">
                  <a:moveTo>
                    <a:pt x="4677968" y="179793"/>
                  </a:moveTo>
                  <a:lnTo>
                    <a:pt x="4498162" y="179793"/>
                  </a:lnTo>
                  <a:lnTo>
                    <a:pt x="4498162" y="0"/>
                  </a:lnTo>
                  <a:lnTo>
                    <a:pt x="4677968" y="0"/>
                  </a:lnTo>
                  <a:lnTo>
                    <a:pt x="4677968" y="179793"/>
                  </a:lnTo>
                  <a:close/>
                </a:path>
                <a:path w="8456930" h="180339">
                  <a:moveTo>
                    <a:pt x="4857775" y="179793"/>
                  </a:moveTo>
                  <a:lnTo>
                    <a:pt x="4677968" y="179793"/>
                  </a:lnTo>
                  <a:lnTo>
                    <a:pt x="4677968" y="0"/>
                  </a:lnTo>
                  <a:lnTo>
                    <a:pt x="4857775" y="0"/>
                  </a:lnTo>
                  <a:lnTo>
                    <a:pt x="4857775" y="179793"/>
                  </a:lnTo>
                  <a:close/>
                </a:path>
                <a:path w="8456930" h="180339">
                  <a:moveTo>
                    <a:pt x="5037582" y="179793"/>
                  </a:moveTo>
                  <a:lnTo>
                    <a:pt x="4857775" y="179793"/>
                  </a:lnTo>
                  <a:lnTo>
                    <a:pt x="4857775" y="0"/>
                  </a:lnTo>
                  <a:lnTo>
                    <a:pt x="5037582" y="0"/>
                  </a:lnTo>
                  <a:lnTo>
                    <a:pt x="5037582" y="179793"/>
                  </a:lnTo>
                  <a:close/>
                </a:path>
                <a:path w="8456930" h="180339">
                  <a:moveTo>
                    <a:pt x="5220436" y="179793"/>
                  </a:moveTo>
                  <a:lnTo>
                    <a:pt x="5037582" y="179793"/>
                  </a:lnTo>
                  <a:lnTo>
                    <a:pt x="5037582" y="0"/>
                  </a:lnTo>
                  <a:lnTo>
                    <a:pt x="5220436" y="0"/>
                  </a:lnTo>
                  <a:lnTo>
                    <a:pt x="5220436" y="179793"/>
                  </a:lnTo>
                  <a:close/>
                </a:path>
                <a:path w="8456930" h="180339">
                  <a:moveTo>
                    <a:pt x="5400243" y="179793"/>
                  </a:moveTo>
                  <a:lnTo>
                    <a:pt x="5220436" y="179793"/>
                  </a:lnTo>
                  <a:lnTo>
                    <a:pt x="5220436" y="0"/>
                  </a:lnTo>
                  <a:lnTo>
                    <a:pt x="5400243" y="0"/>
                  </a:lnTo>
                  <a:lnTo>
                    <a:pt x="5400243" y="179793"/>
                  </a:lnTo>
                  <a:close/>
                </a:path>
                <a:path w="8456930" h="180339">
                  <a:moveTo>
                    <a:pt x="5580049" y="179793"/>
                  </a:moveTo>
                  <a:lnTo>
                    <a:pt x="5400243" y="179793"/>
                  </a:lnTo>
                  <a:lnTo>
                    <a:pt x="5400243" y="0"/>
                  </a:lnTo>
                  <a:lnTo>
                    <a:pt x="5580049" y="0"/>
                  </a:lnTo>
                  <a:lnTo>
                    <a:pt x="5580049" y="179793"/>
                  </a:lnTo>
                  <a:close/>
                </a:path>
                <a:path w="8456930" h="180339">
                  <a:moveTo>
                    <a:pt x="5759843" y="179793"/>
                  </a:moveTo>
                  <a:lnTo>
                    <a:pt x="5580037" y="179793"/>
                  </a:lnTo>
                  <a:lnTo>
                    <a:pt x="5580037" y="0"/>
                  </a:lnTo>
                  <a:lnTo>
                    <a:pt x="5759843" y="0"/>
                  </a:lnTo>
                  <a:lnTo>
                    <a:pt x="5759843" y="179793"/>
                  </a:lnTo>
                  <a:close/>
                </a:path>
                <a:path w="8456930" h="180339">
                  <a:moveTo>
                    <a:pt x="5939650" y="179793"/>
                  </a:moveTo>
                  <a:lnTo>
                    <a:pt x="5759843" y="179793"/>
                  </a:lnTo>
                  <a:lnTo>
                    <a:pt x="5759843" y="0"/>
                  </a:lnTo>
                  <a:lnTo>
                    <a:pt x="5939650" y="0"/>
                  </a:lnTo>
                  <a:lnTo>
                    <a:pt x="5939650" y="179793"/>
                  </a:lnTo>
                  <a:close/>
                </a:path>
                <a:path w="8456930" h="180339">
                  <a:moveTo>
                    <a:pt x="6119456" y="179793"/>
                  </a:moveTo>
                  <a:lnTo>
                    <a:pt x="5939650" y="179793"/>
                  </a:lnTo>
                  <a:lnTo>
                    <a:pt x="5939650" y="0"/>
                  </a:lnTo>
                  <a:lnTo>
                    <a:pt x="6119456" y="0"/>
                  </a:lnTo>
                  <a:lnTo>
                    <a:pt x="6119456" y="179793"/>
                  </a:lnTo>
                  <a:close/>
                </a:path>
                <a:path w="8456930" h="180339">
                  <a:moveTo>
                    <a:pt x="6299263" y="179793"/>
                  </a:moveTo>
                  <a:lnTo>
                    <a:pt x="6119456" y="179793"/>
                  </a:lnTo>
                  <a:lnTo>
                    <a:pt x="6119456" y="0"/>
                  </a:lnTo>
                  <a:lnTo>
                    <a:pt x="6299263" y="0"/>
                  </a:lnTo>
                  <a:lnTo>
                    <a:pt x="6299263" y="179793"/>
                  </a:lnTo>
                  <a:close/>
                </a:path>
                <a:path w="8456930" h="180339">
                  <a:moveTo>
                    <a:pt x="6479070" y="179793"/>
                  </a:moveTo>
                  <a:lnTo>
                    <a:pt x="6299263" y="179793"/>
                  </a:lnTo>
                  <a:lnTo>
                    <a:pt x="6299263" y="0"/>
                  </a:lnTo>
                  <a:lnTo>
                    <a:pt x="6479070" y="0"/>
                  </a:lnTo>
                  <a:lnTo>
                    <a:pt x="6479070" y="179793"/>
                  </a:lnTo>
                  <a:close/>
                </a:path>
                <a:path w="8456930" h="180339">
                  <a:moveTo>
                    <a:pt x="6658876" y="179793"/>
                  </a:moveTo>
                  <a:lnTo>
                    <a:pt x="6479070" y="179793"/>
                  </a:lnTo>
                  <a:lnTo>
                    <a:pt x="6479070" y="0"/>
                  </a:lnTo>
                  <a:lnTo>
                    <a:pt x="6658876" y="0"/>
                  </a:lnTo>
                  <a:lnTo>
                    <a:pt x="6658876" y="179793"/>
                  </a:lnTo>
                  <a:close/>
                </a:path>
                <a:path w="8456930" h="180339">
                  <a:moveTo>
                    <a:pt x="6838670" y="179793"/>
                  </a:moveTo>
                  <a:lnTo>
                    <a:pt x="6658863" y="179793"/>
                  </a:lnTo>
                  <a:lnTo>
                    <a:pt x="6658863" y="0"/>
                  </a:lnTo>
                  <a:lnTo>
                    <a:pt x="6838670" y="0"/>
                  </a:lnTo>
                  <a:lnTo>
                    <a:pt x="6838670" y="179793"/>
                  </a:lnTo>
                  <a:close/>
                </a:path>
                <a:path w="8456930" h="180339">
                  <a:moveTo>
                    <a:pt x="7018477" y="179793"/>
                  </a:moveTo>
                  <a:lnTo>
                    <a:pt x="6838670" y="179793"/>
                  </a:lnTo>
                  <a:lnTo>
                    <a:pt x="6838670" y="0"/>
                  </a:lnTo>
                  <a:lnTo>
                    <a:pt x="7018477" y="0"/>
                  </a:lnTo>
                  <a:lnTo>
                    <a:pt x="7018477" y="179793"/>
                  </a:lnTo>
                  <a:close/>
                </a:path>
                <a:path w="8456930" h="180339">
                  <a:moveTo>
                    <a:pt x="7198283" y="179793"/>
                  </a:moveTo>
                  <a:lnTo>
                    <a:pt x="7018477" y="179793"/>
                  </a:lnTo>
                  <a:lnTo>
                    <a:pt x="7018477" y="0"/>
                  </a:lnTo>
                  <a:lnTo>
                    <a:pt x="7198283" y="0"/>
                  </a:lnTo>
                  <a:lnTo>
                    <a:pt x="7198283" y="179793"/>
                  </a:lnTo>
                  <a:close/>
                </a:path>
                <a:path w="8456930" h="180339">
                  <a:moveTo>
                    <a:pt x="7378090" y="179793"/>
                  </a:moveTo>
                  <a:lnTo>
                    <a:pt x="7198283" y="179793"/>
                  </a:lnTo>
                  <a:lnTo>
                    <a:pt x="7198283" y="0"/>
                  </a:lnTo>
                  <a:lnTo>
                    <a:pt x="7378090" y="0"/>
                  </a:lnTo>
                  <a:lnTo>
                    <a:pt x="7378090" y="179793"/>
                  </a:lnTo>
                  <a:close/>
                </a:path>
                <a:path w="8456930" h="180339">
                  <a:moveTo>
                    <a:pt x="7557897" y="179793"/>
                  </a:moveTo>
                  <a:lnTo>
                    <a:pt x="7378090" y="179793"/>
                  </a:lnTo>
                  <a:lnTo>
                    <a:pt x="7378090" y="0"/>
                  </a:lnTo>
                  <a:lnTo>
                    <a:pt x="7557897" y="0"/>
                  </a:lnTo>
                  <a:lnTo>
                    <a:pt x="7557897" y="179793"/>
                  </a:lnTo>
                  <a:close/>
                </a:path>
                <a:path w="8456930" h="180339">
                  <a:moveTo>
                    <a:pt x="7737703" y="179793"/>
                  </a:moveTo>
                  <a:lnTo>
                    <a:pt x="7557897" y="179793"/>
                  </a:lnTo>
                  <a:lnTo>
                    <a:pt x="7557897" y="0"/>
                  </a:lnTo>
                  <a:lnTo>
                    <a:pt x="7737703" y="0"/>
                  </a:lnTo>
                  <a:lnTo>
                    <a:pt x="7737703" y="179793"/>
                  </a:lnTo>
                  <a:close/>
                </a:path>
                <a:path w="8456930" h="180339">
                  <a:moveTo>
                    <a:pt x="7917497" y="179793"/>
                  </a:moveTo>
                  <a:lnTo>
                    <a:pt x="7737690" y="179793"/>
                  </a:lnTo>
                  <a:lnTo>
                    <a:pt x="7737690" y="0"/>
                  </a:lnTo>
                  <a:lnTo>
                    <a:pt x="7917497" y="0"/>
                  </a:lnTo>
                  <a:lnTo>
                    <a:pt x="7917497" y="179793"/>
                  </a:lnTo>
                  <a:close/>
                </a:path>
                <a:path w="8456930" h="180339">
                  <a:moveTo>
                    <a:pt x="8097304" y="179793"/>
                  </a:moveTo>
                  <a:lnTo>
                    <a:pt x="7917497" y="179793"/>
                  </a:lnTo>
                  <a:lnTo>
                    <a:pt x="7917497" y="0"/>
                  </a:lnTo>
                  <a:lnTo>
                    <a:pt x="8097304" y="0"/>
                  </a:lnTo>
                  <a:lnTo>
                    <a:pt x="8097304" y="179793"/>
                  </a:lnTo>
                  <a:close/>
                </a:path>
                <a:path w="8456930" h="180339">
                  <a:moveTo>
                    <a:pt x="8277110" y="179793"/>
                  </a:moveTo>
                  <a:lnTo>
                    <a:pt x="8097304" y="179793"/>
                  </a:lnTo>
                  <a:lnTo>
                    <a:pt x="8097304" y="0"/>
                  </a:lnTo>
                  <a:lnTo>
                    <a:pt x="8277110" y="0"/>
                  </a:lnTo>
                  <a:lnTo>
                    <a:pt x="8277110" y="179793"/>
                  </a:lnTo>
                  <a:close/>
                </a:path>
                <a:path w="8456930" h="180339">
                  <a:moveTo>
                    <a:pt x="8456917" y="179793"/>
                  </a:moveTo>
                  <a:lnTo>
                    <a:pt x="8277110" y="179793"/>
                  </a:lnTo>
                  <a:lnTo>
                    <a:pt x="8277110" y="0"/>
                  </a:lnTo>
                  <a:lnTo>
                    <a:pt x="8456917" y="0"/>
                  </a:lnTo>
                  <a:lnTo>
                    <a:pt x="8456917" y="179793"/>
                  </a:lnTo>
                  <a:close/>
                </a:path>
              </a:pathLst>
            </a:custGeom>
            <a:ln w="6096">
              <a:solidFill>
                <a:srgbClr val="CDCDC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298653" y="4979441"/>
              <a:ext cx="8624570" cy="360045"/>
            </a:xfrm>
            <a:custGeom>
              <a:avLst/>
              <a:gdLst/>
              <a:ahLst/>
              <a:cxnLst/>
              <a:rect l="l" t="t" r="r" b="b"/>
              <a:pathLst>
                <a:path w="8624570" h="360045">
                  <a:moveTo>
                    <a:pt x="8624531" y="359600"/>
                  </a:moveTo>
                  <a:lnTo>
                    <a:pt x="8603195" y="359600"/>
                  </a:lnTo>
                  <a:lnTo>
                    <a:pt x="8603195" y="179806"/>
                  </a:lnTo>
                  <a:lnTo>
                    <a:pt x="8624531" y="179806"/>
                  </a:lnTo>
                </a:path>
                <a:path w="8624570" h="360045">
                  <a:moveTo>
                    <a:pt x="146291" y="179793"/>
                  </a:moveTo>
                  <a:lnTo>
                    <a:pt x="0" y="179793"/>
                  </a:lnTo>
                </a:path>
                <a:path w="8624570" h="360045">
                  <a:moveTo>
                    <a:pt x="0" y="0"/>
                  </a:moveTo>
                  <a:lnTo>
                    <a:pt x="146291" y="0"/>
                  </a:lnTo>
                  <a:lnTo>
                    <a:pt x="146291" y="179793"/>
                  </a:lnTo>
                </a:path>
              </a:pathLst>
            </a:custGeom>
            <a:ln w="6096">
              <a:solidFill>
                <a:srgbClr val="CDCDC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444931" y="4979441"/>
              <a:ext cx="8456930" cy="180340"/>
            </a:xfrm>
            <a:custGeom>
              <a:avLst/>
              <a:gdLst/>
              <a:ahLst/>
              <a:cxnLst/>
              <a:rect l="l" t="t" r="r" b="b"/>
              <a:pathLst>
                <a:path w="8456930" h="180339">
                  <a:moveTo>
                    <a:pt x="179806" y="179793"/>
                  </a:moveTo>
                  <a:lnTo>
                    <a:pt x="0" y="179793"/>
                  </a:lnTo>
                  <a:lnTo>
                    <a:pt x="0" y="0"/>
                  </a:lnTo>
                  <a:lnTo>
                    <a:pt x="179806" y="0"/>
                  </a:lnTo>
                  <a:lnTo>
                    <a:pt x="179806" y="179793"/>
                  </a:lnTo>
                  <a:close/>
                </a:path>
                <a:path w="8456930" h="180339">
                  <a:moveTo>
                    <a:pt x="359613" y="179793"/>
                  </a:moveTo>
                  <a:lnTo>
                    <a:pt x="179806" y="179793"/>
                  </a:lnTo>
                  <a:lnTo>
                    <a:pt x="179806" y="0"/>
                  </a:lnTo>
                  <a:lnTo>
                    <a:pt x="359613" y="0"/>
                  </a:lnTo>
                  <a:lnTo>
                    <a:pt x="359613" y="179793"/>
                  </a:lnTo>
                  <a:close/>
                </a:path>
                <a:path w="8456930" h="180339">
                  <a:moveTo>
                    <a:pt x="539419" y="179793"/>
                  </a:moveTo>
                  <a:lnTo>
                    <a:pt x="359613" y="179793"/>
                  </a:lnTo>
                  <a:lnTo>
                    <a:pt x="359613" y="0"/>
                  </a:lnTo>
                  <a:lnTo>
                    <a:pt x="539419" y="0"/>
                  </a:lnTo>
                  <a:lnTo>
                    <a:pt x="539419" y="179793"/>
                  </a:lnTo>
                  <a:close/>
                </a:path>
                <a:path w="8456930" h="180339">
                  <a:moveTo>
                    <a:pt x="719226" y="179793"/>
                  </a:moveTo>
                  <a:lnTo>
                    <a:pt x="539419" y="179793"/>
                  </a:lnTo>
                  <a:lnTo>
                    <a:pt x="539419" y="0"/>
                  </a:lnTo>
                  <a:lnTo>
                    <a:pt x="719226" y="0"/>
                  </a:lnTo>
                  <a:lnTo>
                    <a:pt x="719226" y="179793"/>
                  </a:lnTo>
                  <a:close/>
                </a:path>
                <a:path w="8456930" h="180339">
                  <a:moveTo>
                    <a:pt x="899032" y="179793"/>
                  </a:moveTo>
                  <a:lnTo>
                    <a:pt x="719226" y="179793"/>
                  </a:lnTo>
                  <a:lnTo>
                    <a:pt x="719226" y="0"/>
                  </a:lnTo>
                  <a:lnTo>
                    <a:pt x="899032" y="0"/>
                  </a:lnTo>
                  <a:lnTo>
                    <a:pt x="899032" y="179793"/>
                  </a:lnTo>
                  <a:close/>
                </a:path>
                <a:path w="8456930" h="180339">
                  <a:moveTo>
                    <a:pt x="1078839" y="179793"/>
                  </a:moveTo>
                  <a:lnTo>
                    <a:pt x="899032" y="179793"/>
                  </a:lnTo>
                  <a:lnTo>
                    <a:pt x="899032" y="0"/>
                  </a:lnTo>
                  <a:lnTo>
                    <a:pt x="1078839" y="0"/>
                  </a:lnTo>
                  <a:lnTo>
                    <a:pt x="1078839" y="179793"/>
                  </a:lnTo>
                  <a:close/>
                </a:path>
                <a:path w="8456930" h="180339">
                  <a:moveTo>
                    <a:pt x="1261681" y="179793"/>
                  </a:moveTo>
                  <a:lnTo>
                    <a:pt x="1078826" y="179793"/>
                  </a:lnTo>
                  <a:lnTo>
                    <a:pt x="1078826" y="0"/>
                  </a:lnTo>
                  <a:lnTo>
                    <a:pt x="1261681" y="0"/>
                  </a:lnTo>
                  <a:lnTo>
                    <a:pt x="1261681" y="179793"/>
                  </a:lnTo>
                  <a:close/>
                </a:path>
                <a:path w="8456930" h="180339">
                  <a:moveTo>
                    <a:pt x="1441488" y="179793"/>
                  </a:moveTo>
                  <a:lnTo>
                    <a:pt x="1261681" y="179793"/>
                  </a:lnTo>
                  <a:lnTo>
                    <a:pt x="1261681" y="0"/>
                  </a:lnTo>
                  <a:lnTo>
                    <a:pt x="1441488" y="0"/>
                  </a:lnTo>
                  <a:lnTo>
                    <a:pt x="1441488" y="179793"/>
                  </a:lnTo>
                  <a:close/>
                </a:path>
                <a:path w="8456930" h="180339">
                  <a:moveTo>
                    <a:pt x="1621294" y="179793"/>
                  </a:moveTo>
                  <a:lnTo>
                    <a:pt x="1441488" y="179793"/>
                  </a:lnTo>
                  <a:lnTo>
                    <a:pt x="1441488" y="0"/>
                  </a:lnTo>
                  <a:lnTo>
                    <a:pt x="1621294" y="0"/>
                  </a:lnTo>
                  <a:lnTo>
                    <a:pt x="1621294" y="179793"/>
                  </a:lnTo>
                  <a:close/>
                </a:path>
                <a:path w="8456930" h="180339">
                  <a:moveTo>
                    <a:pt x="1801101" y="179793"/>
                  </a:moveTo>
                  <a:lnTo>
                    <a:pt x="1621294" y="179793"/>
                  </a:lnTo>
                  <a:lnTo>
                    <a:pt x="1621294" y="0"/>
                  </a:lnTo>
                  <a:lnTo>
                    <a:pt x="1801101" y="0"/>
                  </a:lnTo>
                  <a:lnTo>
                    <a:pt x="1801101" y="179793"/>
                  </a:lnTo>
                  <a:close/>
                </a:path>
                <a:path w="8456930" h="180339">
                  <a:moveTo>
                    <a:pt x="1980907" y="179793"/>
                  </a:moveTo>
                  <a:lnTo>
                    <a:pt x="1801101" y="179793"/>
                  </a:lnTo>
                  <a:lnTo>
                    <a:pt x="1801101" y="0"/>
                  </a:lnTo>
                  <a:lnTo>
                    <a:pt x="1980907" y="0"/>
                  </a:lnTo>
                  <a:lnTo>
                    <a:pt x="1980907" y="179793"/>
                  </a:lnTo>
                  <a:close/>
                </a:path>
                <a:path w="8456930" h="180339">
                  <a:moveTo>
                    <a:pt x="2160714" y="179793"/>
                  </a:moveTo>
                  <a:lnTo>
                    <a:pt x="1980907" y="179793"/>
                  </a:lnTo>
                  <a:lnTo>
                    <a:pt x="1980907" y="0"/>
                  </a:lnTo>
                  <a:lnTo>
                    <a:pt x="2160714" y="0"/>
                  </a:lnTo>
                  <a:lnTo>
                    <a:pt x="2160714" y="179793"/>
                  </a:lnTo>
                  <a:close/>
                </a:path>
                <a:path w="8456930" h="180339">
                  <a:moveTo>
                    <a:pt x="2340521" y="179793"/>
                  </a:moveTo>
                  <a:lnTo>
                    <a:pt x="2160714" y="179793"/>
                  </a:lnTo>
                  <a:lnTo>
                    <a:pt x="2160714" y="0"/>
                  </a:lnTo>
                  <a:lnTo>
                    <a:pt x="2340521" y="0"/>
                  </a:lnTo>
                  <a:lnTo>
                    <a:pt x="2340521" y="179793"/>
                  </a:lnTo>
                  <a:close/>
                </a:path>
                <a:path w="8456930" h="180339">
                  <a:moveTo>
                    <a:pt x="2520315" y="179793"/>
                  </a:moveTo>
                  <a:lnTo>
                    <a:pt x="2340508" y="179793"/>
                  </a:lnTo>
                  <a:lnTo>
                    <a:pt x="2340508" y="0"/>
                  </a:lnTo>
                  <a:lnTo>
                    <a:pt x="2520315" y="0"/>
                  </a:lnTo>
                  <a:lnTo>
                    <a:pt x="2520315" y="179793"/>
                  </a:lnTo>
                  <a:close/>
                </a:path>
                <a:path w="8456930" h="180339">
                  <a:moveTo>
                    <a:pt x="2700121" y="179793"/>
                  </a:moveTo>
                  <a:lnTo>
                    <a:pt x="2520315" y="179793"/>
                  </a:lnTo>
                  <a:lnTo>
                    <a:pt x="2520315" y="0"/>
                  </a:lnTo>
                  <a:lnTo>
                    <a:pt x="2700121" y="0"/>
                  </a:lnTo>
                  <a:lnTo>
                    <a:pt x="2700121" y="179793"/>
                  </a:lnTo>
                  <a:close/>
                </a:path>
                <a:path w="8456930" h="180339">
                  <a:moveTo>
                    <a:pt x="2879928" y="179793"/>
                  </a:moveTo>
                  <a:lnTo>
                    <a:pt x="2700121" y="179793"/>
                  </a:lnTo>
                  <a:lnTo>
                    <a:pt x="2700121" y="0"/>
                  </a:lnTo>
                  <a:lnTo>
                    <a:pt x="2879928" y="0"/>
                  </a:lnTo>
                  <a:lnTo>
                    <a:pt x="2879928" y="179793"/>
                  </a:lnTo>
                  <a:close/>
                </a:path>
                <a:path w="8456930" h="180339">
                  <a:moveTo>
                    <a:pt x="3059734" y="179793"/>
                  </a:moveTo>
                  <a:lnTo>
                    <a:pt x="2879928" y="179793"/>
                  </a:lnTo>
                  <a:lnTo>
                    <a:pt x="2879928" y="0"/>
                  </a:lnTo>
                  <a:lnTo>
                    <a:pt x="3059734" y="0"/>
                  </a:lnTo>
                  <a:lnTo>
                    <a:pt x="3059734" y="179793"/>
                  </a:lnTo>
                  <a:close/>
                </a:path>
                <a:path w="8456930" h="180339">
                  <a:moveTo>
                    <a:pt x="3239541" y="179793"/>
                  </a:moveTo>
                  <a:lnTo>
                    <a:pt x="3059734" y="179793"/>
                  </a:lnTo>
                  <a:lnTo>
                    <a:pt x="3059734" y="0"/>
                  </a:lnTo>
                  <a:lnTo>
                    <a:pt x="3239541" y="0"/>
                  </a:lnTo>
                  <a:lnTo>
                    <a:pt x="3239541" y="179793"/>
                  </a:lnTo>
                  <a:close/>
                </a:path>
                <a:path w="8456930" h="180339">
                  <a:moveTo>
                    <a:pt x="3419348" y="179793"/>
                  </a:moveTo>
                  <a:lnTo>
                    <a:pt x="3239541" y="179793"/>
                  </a:lnTo>
                  <a:lnTo>
                    <a:pt x="3239541" y="0"/>
                  </a:lnTo>
                  <a:lnTo>
                    <a:pt x="3419348" y="0"/>
                  </a:lnTo>
                  <a:lnTo>
                    <a:pt x="3419348" y="179793"/>
                  </a:lnTo>
                  <a:close/>
                </a:path>
                <a:path w="8456930" h="180339">
                  <a:moveTo>
                    <a:pt x="3599141" y="179793"/>
                  </a:moveTo>
                  <a:lnTo>
                    <a:pt x="3419335" y="179793"/>
                  </a:lnTo>
                  <a:lnTo>
                    <a:pt x="3419335" y="0"/>
                  </a:lnTo>
                  <a:lnTo>
                    <a:pt x="3599141" y="0"/>
                  </a:lnTo>
                  <a:lnTo>
                    <a:pt x="3599141" y="179793"/>
                  </a:lnTo>
                  <a:close/>
                </a:path>
                <a:path w="8456930" h="180339">
                  <a:moveTo>
                    <a:pt x="3778948" y="179793"/>
                  </a:moveTo>
                  <a:lnTo>
                    <a:pt x="3599141" y="179793"/>
                  </a:lnTo>
                  <a:lnTo>
                    <a:pt x="3599141" y="0"/>
                  </a:lnTo>
                  <a:lnTo>
                    <a:pt x="3778948" y="0"/>
                  </a:lnTo>
                  <a:lnTo>
                    <a:pt x="3778948" y="179793"/>
                  </a:lnTo>
                  <a:close/>
                </a:path>
                <a:path w="8456930" h="180339">
                  <a:moveTo>
                    <a:pt x="3958755" y="179793"/>
                  </a:moveTo>
                  <a:lnTo>
                    <a:pt x="3778948" y="179793"/>
                  </a:lnTo>
                  <a:lnTo>
                    <a:pt x="3778948" y="0"/>
                  </a:lnTo>
                  <a:lnTo>
                    <a:pt x="3958755" y="0"/>
                  </a:lnTo>
                  <a:lnTo>
                    <a:pt x="3958755" y="179793"/>
                  </a:lnTo>
                  <a:close/>
                </a:path>
                <a:path w="8456930" h="180339">
                  <a:moveTo>
                    <a:pt x="4138561" y="179793"/>
                  </a:moveTo>
                  <a:lnTo>
                    <a:pt x="3958755" y="179793"/>
                  </a:lnTo>
                  <a:lnTo>
                    <a:pt x="3958755" y="0"/>
                  </a:lnTo>
                  <a:lnTo>
                    <a:pt x="4138561" y="0"/>
                  </a:lnTo>
                  <a:lnTo>
                    <a:pt x="4138561" y="179793"/>
                  </a:lnTo>
                  <a:close/>
                </a:path>
                <a:path w="8456930" h="180339">
                  <a:moveTo>
                    <a:pt x="4318368" y="179793"/>
                  </a:moveTo>
                  <a:lnTo>
                    <a:pt x="4138561" y="179793"/>
                  </a:lnTo>
                  <a:lnTo>
                    <a:pt x="4138561" y="0"/>
                  </a:lnTo>
                  <a:lnTo>
                    <a:pt x="4318368" y="0"/>
                  </a:lnTo>
                  <a:lnTo>
                    <a:pt x="4318368" y="179793"/>
                  </a:lnTo>
                  <a:close/>
                </a:path>
                <a:path w="8456930" h="180339">
                  <a:moveTo>
                    <a:pt x="4498174" y="179793"/>
                  </a:moveTo>
                  <a:lnTo>
                    <a:pt x="4318368" y="179793"/>
                  </a:lnTo>
                  <a:lnTo>
                    <a:pt x="4318368" y="0"/>
                  </a:lnTo>
                  <a:lnTo>
                    <a:pt x="4498174" y="0"/>
                  </a:lnTo>
                  <a:lnTo>
                    <a:pt x="4498174" y="179793"/>
                  </a:lnTo>
                  <a:close/>
                </a:path>
                <a:path w="8456930" h="180339">
                  <a:moveTo>
                    <a:pt x="4677968" y="179793"/>
                  </a:moveTo>
                  <a:lnTo>
                    <a:pt x="4498162" y="179793"/>
                  </a:lnTo>
                  <a:lnTo>
                    <a:pt x="4498162" y="0"/>
                  </a:lnTo>
                  <a:lnTo>
                    <a:pt x="4677968" y="0"/>
                  </a:lnTo>
                  <a:lnTo>
                    <a:pt x="4677968" y="179793"/>
                  </a:lnTo>
                  <a:close/>
                </a:path>
                <a:path w="8456930" h="180339">
                  <a:moveTo>
                    <a:pt x="4857775" y="179793"/>
                  </a:moveTo>
                  <a:lnTo>
                    <a:pt x="4677968" y="179793"/>
                  </a:lnTo>
                  <a:lnTo>
                    <a:pt x="4677968" y="0"/>
                  </a:lnTo>
                  <a:lnTo>
                    <a:pt x="4857775" y="0"/>
                  </a:lnTo>
                  <a:lnTo>
                    <a:pt x="4857775" y="179793"/>
                  </a:lnTo>
                  <a:close/>
                </a:path>
                <a:path w="8456930" h="180339">
                  <a:moveTo>
                    <a:pt x="5037582" y="179793"/>
                  </a:moveTo>
                  <a:lnTo>
                    <a:pt x="4857775" y="179793"/>
                  </a:lnTo>
                  <a:lnTo>
                    <a:pt x="4857775" y="0"/>
                  </a:lnTo>
                  <a:lnTo>
                    <a:pt x="5037582" y="0"/>
                  </a:lnTo>
                  <a:lnTo>
                    <a:pt x="5037582" y="179793"/>
                  </a:lnTo>
                  <a:close/>
                </a:path>
                <a:path w="8456930" h="180339">
                  <a:moveTo>
                    <a:pt x="5220436" y="179793"/>
                  </a:moveTo>
                  <a:lnTo>
                    <a:pt x="5037582" y="179793"/>
                  </a:lnTo>
                  <a:lnTo>
                    <a:pt x="5037582" y="0"/>
                  </a:lnTo>
                  <a:lnTo>
                    <a:pt x="5220436" y="0"/>
                  </a:lnTo>
                  <a:lnTo>
                    <a:pt x="5220436" y="179793"/>
                  </a:lnTo>
                  <a:close/>
                </a:path>
                <a:path w="8456930" h="180339">
                  <a:moveTo>
                    <a:pt x="5400243" y="179793"/>
                  </a:moveTo>
                  <a:lnTo>
                    <a:pt x="5220436" y="179793"/>
                  </a:lnTo>
                  <a:lnTo>
                    <a:pt x="5220436" y="0"/>
                  </a:lnTo>
                  <a:lnTo>
                    <a:pt x="5400243" y="0"/>
                  </a:lnTo>
                  <a:lnTo>
                    <a:pt x="5400243" y="179793"/>
                  </a:lnTo>
                  <a:close/>
                </a:path>
                <a:path w="8456930" h="180339">
                  <a:moveTo>
                    <a:pt x="5580049" y="179793"/>
                  </a:moveTo>
                  <a:lnTo>
                    <a:pt x="5400243" y="179793"/>
                  </a:lnTo>
                  <a:lnTo>
                    <a:pt x="5400243" y="0"/>
                  </a:lnTo>
                  <a:lnTo>
                    <a:pt x="5580049" y="0"/>
                  </a:lnTo>
                  <a:lnTo>
                    <a:pt x="5580049" y="179793"/>
                  </a:lnTo>
                  <a:close/>
                </a:path>
                <a:path w="8456930" h="180339">
                  <a:moveTo>
                    <a:pt x="5759843" y="179793"/>
                  </a:moveTo>
                  <a:lnTo>
                    <a:pt x="5580037" y="179793"/>
                  </a:lnTo>
                  <a:lnTo>
                    <a:pt x="5580037" y="0"/>
                  </a:lnTo>
                  <a:lnTo>
                    <a:pt x="5759843" y="0"/>
                  </a:lnTo>
                  <a:lnTo>
                    <a:pt x="5759843" y="179793"/>
                  </a:lnTo>
                  <a:close/>
                </a:path>
                <a:path w="8456930" h="180339">
                  <a:moveTo>
                    <a:pt x="5939650" y="179793"/>
                  </a:moveTo>
                  <a:lnTo>
                    <a:pt x="5759843" y="179793"/>
                  </a:lnTo>
                  <a:lnTo>
                    <a:pt x="5759843" y="0"/>
                  </a:lnTo>
                  <a:lnTo>
                    <a:pt x="5939650" y="0"/>
                  </a:lnTo>
                  <a:lnTo>
                    <a:pt x="5939650" y="179793"/>
                  </a:lnTo>
                  <a:close/>
                </a:path>
                <a:path w="8456930" h="180339">
                  <a:moveTo>
                    <a:pt x="6119456" y="179793"/>
                  </a:moveTo>
                  <a:lnTo>
                    <a:pt x="5939650" y="179793"/>
                  </a:lnTo>
                  <a:lnTo>
                    <a:pt x="5939650" y="0"/>
                  </a:lnTo>
                  <a:lnTo>
                    <a:pt x="6119456" y="0"/>
                  </a:lnTo>
                  <a:lnTo>
                    <a:pt x="6119456" y="179793"/>
                  </a:lnTo>
                  <a:close/>
                </a:path>
                <a:path w="8456930" h="180339">
                  <a:moveTo>
                    <a:pt x="6299263" y="179793"/>
                  </a:moveTo>
                  <a:lnTo>
                    <a:pt x="6119456" y="179793"/>
                  </a:lnTo>
                  <a:lnTo>
                    <a:pt x="6119456" y="0"/>
                  </a:lnTo>
                  <a:lnTo>
                    <a:pt x="6299263" y="0"/>
                  </a:lnTo>
                  <a:lnTo>
                    <a:pt x="6299263" y="179793"/>
                  </a:lnTo>
                  <a:close/>
                </a:path>
                <a:path w="8456930" h="180339">
                  <a:moveTo>
                    <a:pt x="6479070" y="179793"/>
                  </a:moveTo>
                  <a:lnTo>
                    <a:pt x="6299263" y="179793"/>
                  </a:lnTo>
                  <a:lnTo>
                    <a:pt x="6299263" y="0"/>
                  </a:lnTo>
                  <a:lnTo>
                    <a:pt x="6479070" y="0"/>
                  </a:lnTo>
                  <a:lnTo>
                    <a:pt x="6479070" y="179793"/>
                  </a:lnTo>
                  <a:close/>
                </a:path>
                <a:path w="8456930" h="180339">
                  <a:moveTo>
                    <a:pt x="6658876" y="179793"/>
                  </a:moveTo>
                  <a:lnTo>
                    <a:pt x="6479070" y="179793"/>
                  </a:lnTo>
                  <a:lnTo>
                    <a:pt x="6479070" y="0"/>
                  </a:lnTo>
                  <a:lnTo>
                    <a:pt x="6658876" y="0"/>
                  </a:lnTo>
                  <a:lnTo>
                    <a:pt x="6658876" y="179793"/>
                  </a:lnTo>
                  <a:close/>
                </a:path>
                <a:path w="8456930" h="180339">
                  <a:moveTo>
                    <a:pt x="6838670" y="179793"/>
                  </a:moveTo>
                  <a:lnTo>
                    <a:pt x="6658863" y="179793"/>
                  </a:lnTo>
                  <a:lnTo>
                    <a:pt x="6658863" y="0"/>
                  </a:lnTo>
                  <a:lnTo>
                    <a:pt x="6838670" y="0"/>
                  </a:lnTo>
                  <a:lnTo>
                    <a:pt x="6838670" y="179793"/>
                  </a:lnTo>
                  <a:close/>
                </a:path>
                <a:path w="8456930" h="180339">
                  <a:moveTo>
                    <a:pt x="7018477" y="179793"/>
                  </a:moveTo>
                  <a:lnTo>
                    <a:pt x="6838670" y="179793"/>
                  </a:lnTo>
                  <a:lnTo>
                    <a:pt x="6838670" y="0"/>
                  </a:lnTo>
                  <a:lnTo>
                    <a:pt x="7018477" y="0"/>
                  </a:lnTo>
                  <a:lnTo>
                    <a:pt x="7018477" y="179793"/>
                  </a:lnTo>
                  <a:close/>
                </a:path>
                <a:path w="8456930" h="180339">
                  <a:moveTo>
                    <a:pt x="7198283" y="179793"/>
                  </a:moveTo>
                  <a:lnTo>
                    <a:pt x="7018477" y="179793"/>
                  </a:lnTo>
                  <a:lnTo>
                    <a:pt x="7018477" y="0"/>
                  </a:lnTo>
                  <a:lnTo>
                    <a:pt x="7198283" y="0"/>
                  </a:lnTo>
                  <a:lnTo>
                    <a:pt x="7198283" y="179793"/>
                  </a:lnTo>
                  <a:close/>
                </a:path>
                <a:path w="8456930" h="180339">
                  <a:moveTo>
                    <a:pt x="7378090" y="179793"/>
                  </a:moveTo>
                  <a:lnTo>
                    <a:pt x="7198283" y="179793"/>
                  </a:lnTo>
                  <a:lnTo>
                    <a:pt x="7198283" y="0"/>
                  </a:lnTo>
                  <a:lnTo>
                    <a:pt x="7378090" y="0"/>
                  </a:lnTo>
                  <a:lnTo>
                    <a:pt x="7378090" y="179793"/>
                  </a:lnTo>
                  <a:close/>
                </a:path>
                <a:path w="8456930" h="180339">
                  <a:moveTo>
                    <a:pt x="7557897" y="179793"/>
                  </a:moveTo>
                  <a:lnTo>
                    <a:pt x="7378090" y="179793"/>
                  </a:lnTo>
                  <a:lnTo>
                    <a:pt x="7378090" y="0"/>
                  </a:lnTo>
                  <a:lnTo>
                    <a:pt x="7557897" y="0"/>
                  </a:lnTo>
                  <a:lnTo>
                    <a:pt x="7557897" y="179793"/>
                  </a:lnTo>
                  <a:close/>
                </a:path>
                <a:path w="8456930" h="180339">
                  <a:moveTo>
                    <a:pt x="7737703" y="179793"/>
                  </a:moveTo>
                  <a:lnTo>
                    <a:pt x="7557897" y="179793"/>
                  </a:lnTo>
                  <a:lnTo>
                    <a:pt x="7557897" y="0"/>
                  </a:lnTo>
                  <a:lnTo>
                    <a:pt x="7737703" y="0"/>
                  </a:lnTo>
                  <a:lnTo>
                    <a:pt x="7737703" y="179793"/>
                  </a:lnTo>
                  <a:close/>
                </a:path>
                <a:path w="8456930" h="180339">
                  <a:moveTo>
                    <a:pt x="7917497" y="179793"/>
                  </a:moveTo>
                  <a:lnTo>
                    <a:pt x="7737690" y="179793"/>
                  </a:lnTo>
                  <a:lnTo>
                    <a:pt x="7737690" y="0"/>
                  </a:lnTo>
                  <a:lnTo>
                    <a:pt x="7917497" y="0"/>
                  </a:lnTo>
                  <a:lnTo>
                    <a:pt x="7917497" y="179793"/>
                  </a:lnTo>
                  <a:close/>
                </a:path>
                <a:path w="8456930" h="180339">
                  <a:moveTo>
                    <a:pt x="8097304" y="179793"/>
                  </a:moveTo>
                  <a:lnTo>
                    <a:pt x="7917497" y="179793"/>
                  </a:lnTo>
                  <a:lnTo>
                    <a:pt x="7917497" y="0"/>
                  </a:lnTo>
                  <a:lnTo>
                    <a:pt x="8097304" y="0"/>
                  </a:lnTo>
                  <a:lnTo>
                    <a:pt x="8097304" y="179793"/>
                  </a:lnTo>
                  <a:close/>
                </a:path>
                <a:path w="8456930" h="180339">
                  <a:moveTo>
                    <a:pt x="8277110" y="179793"/>
                  </a:moveTo>
                  <a:lnTo>
                    <a:pt x="8097304" y="179793"/>
                  </a:lnTo>
                  <a:lnTo>
                    <a:pt x="8097304" y="0"/>
                  </a:lnTo>
                  <a:lnTo>
                    <a:pt x="8277110" y="0"/>
                  </a:lnTo>
                  <a:lnTo>
                    <a:pt x="8277110" y="179793"/>
                  </a:lnTo>
                  <a:close/>
                </a:path>
                <a:path w="8456930" h="180339">
                  <a:moveTo>
                    <a:pt x="8456917" y="179793"/>
                  </a:moveTo>
                  <a:lnTo>
                    <a:pt x="8277110" y="179793"/>
                  </a:lnTo>
                  <a:lnTo>
                    <a:pt x="8277110" y="0"/>
                  </a:lnTo>
                  <a:lnTo>
                    <a:pt x="8456917" y="0"/>
                  </a:lnTo>
                  <a:lnTo>
                    <a:pt x="8456917" y="179793"/>
                  </a:lnTo>
                  <a:close/>
                </a:path>
              </a:pathLst>
            </a:custGeom>
            <a:ln w="6096">
              <a:solidFill>
                <a:srgbClr val="CDCDC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298653" y="4799647"/>
              <a:ext cx="8624570" cy="360045"/>
            </a:xfrm>
            <a:custGeom>
              <a:avLst/>
              <a:gdLst/>
              <a:ahLst/>
              <a:cxnLst/>
              <a:rect l="l" t="t" r="r" b="b"/>
              <a:pathLst>
                <a:path w="8624570" h="360045">
                  <a:moveTo>
                    <a:pt x="8624531" y="359587"/>
                  </a:moveTo>
                  <a:lnTo>
                    <a:pt x="8603195" y="359587"/>
                  </a:lnTo>
                  <a:lnTo>
                    <a:pt x="8603195" y="179793"/>
                  </a:lnTo>
                  <a:lnTo>
                    <a:pt x="8624531" y="179793"/>
                  </a:lnTo>
                </a:path>
                <a:path w="8624570" h="360045">
                  <a:moveTo>
                    <a:pt x="146291" y="179793"/>
                  </a:moveTo>
                  <a:lnTo>
                    <a:pt x="0" y="179793"/>
                  </a:lnTo>
                </a:path>
                <a:path w="8624570" h="360045">
                  <a:moveTo>
                    <a:pt x="0" y="0"/>
                  </a:moveTo>
                  <a:lnTo>
                    <a:pt x="146291" y="0"/>
                  </a:lnTo>
                  <a:lnTo>
                    <a:pt x="146291" y="179793"/>
                  </a:lnTo>
                </a:path>
              </a:pathLst>
            </a:custGeom>
            <a:ln w="6096">
              <a:solidFill>
                <a:srgbClr val="CDCDC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444931" y="4799647"/>
              <a:ext cx="8456930" cy="180340"/>
            </a:xfrm>
            <a:custGeom>
              <a:avLst/>
              <a:gdLst/>
              <a:ahLst/>
              <a:cxnLst/>
              <a:rect l="l" t="t" r="r" b="b"/>
              <a:pathLst>
                <a:path w="8456930" h="180339">
                  <a:moveTo>
                    <a:pt x="179806" y="179793"/>
                  </a:moveTo>
                  <a:lnTo>
                    <a:pt x="0" y="179793"/>
                  </a:lnTo>
                  <a:lnTo>
                    <a:pt x="0" y="0"/>
                  </a:lnTo>
                  <a:lnTo>
                    <a:pt x="179806" y="0"/>
                  </a:lnTo>
                  <a:lnTo>
                    <a:pt x="179806" y="179793"/>
                  </a:lnTo>
                  <a:close/>
                </a:path>
                <a:path w="8456930" h="180339">
                  <a:moveTo>
                    <a:pt x="359613" y="179793"/>
                  </a:moveTo>
                  <a:lnTo>
                    <a:pt x="179806" y="179793"/>
                  </a:lnTo>
                  <a:lnTo>
                    <a:pt x="179806" y="0"/>
                  </a:lnTo>
                  <a:lnTo>
                    <a:pt x="359613" y="0"/>
                  </a:lnTo>
                  <a:lnTo>
                    <a:pt x="359613" y="179793"/>
                  </a:lnTo>
                  <a:close/>
                </a:path>
                <a:path w="8456930" h="180339">
                  <a:moveTo>
                    <a:pt x="539419" y="179793"/>
                  </a:moveTo>
                  <a:lnTo>
                    <a:pt x="359613" y="179793"/>
                  </a:lnTo>
                  <a:lnTo>
                    <a:pt x="359613" y="0"/>
                  </a:lnTo>
                  <a:lnTo>
                    <a:pt x="539419" y="0"/>
                  </a:lnTo>
                  <a:lnTo>
                    <a:pt x="539419" y="179793"/>
                  </a:lnTo>
                  <a:close/>
                </a:path>
                <a:path w="8456930" h="180339">
                  <a:moveTo>
                    <a:pt x="719226" y="179793"/>
                  </a:moveTo>
                  <a:lnTo>
                    <a:pt x="539419" y="179793"/>
                  </a:lnTo>
                  <a:lnTo>
                    <a:pt x="539419" y="0"/>
                  </a:lnTo>
                  <a:lnTo>
                    <a:pt x="719226" y="0"/>
                  </a:lnTo>
                  <a:lnTo>
                    <a:pt x="719226" y="179793"/>
                  </a:lnTo>
                  <a:close/>
                </a:path>
                <a:path w="8456930" h="180339">
                  <a:moveTo>
                    <a:pt x="899032" y="179793"/>
                  </a:moveTo>
                  <a:lnTo>
                    <a:pt x="719226" y="179793"/>
                  </a:lnTo>
                  <a:lnTo>
                    <a:pt x="719226" y="0"/>
                  </a:lnTo>
                  <a:lnTo>
                    <a:pt x="899032" y="0"/>
                  </a:lnTo>
                  <a:lnTo>
                    <a:pt x="899032" y="179793"/>
                  </a:lnTo>
                  <a:close/>
                </a:path>
                <a:path w="8456930" h="180339">
                  <a:moveTo>
                    <a:pt x="1078839" y="179793"/>
                  </a:moveTo>
                  <a:lnTo>
                    <a:pt x="899032" y="179793"/>
                  </a:lnTo>
                  <a:lnTo>
                    <a:pt x="899032" y="0"/>
                  </a:lnTo>
                  <a:lnTo>
                    <a:pt x="1078839" y="0"/>
                  </a:lnTo>
                  <a:lnTo>
                    <a:pt x="1078839" y="179793"/>
                  </a:lnTo>
                  <a:close/>
                </a:path>
                <a:path w="8456930" h="180339">
                  <a:moveTo>
                    <a:pt x="1261681" y="179793"/>
                  </a:moveTo>
                  <a:lnTo>
                    <a:pt x="1078826" y="179793"/>
                  </a:lnTo>
                  <a:lnTo>
                    <a:pt x="1078826" y="0"/>
                  </a:lnTo>
                  <a:lnTo>
                    <a:pt x="1261681" y="0"/>
                  </a:lnTo>
                  <a:lnTo>
                    <a:pt x="1261681" y="179793"/>
                  </a:lnTo>
                  <a:close/>
                </a:path>
                <a:path w="8456930" h="180339">
                  <a:moveTo>
                    <a:pt x="1441488" y="179793"/>
                  </a:moveTo>
                  <a:lnTo>
                    <a:pt x="1261681" y="179793"/>
                  </a:lnTo>
                  <a:lnTo>
                    <a:pt x="1261681" y="0"/>
                  </a:lnTo>
                  <a:lnTo>
                    <a:pt x="1441488" y="0"/>
                  </a:lnTo>
                  <a:lnTo>
                    <a:pt x="1441488" y="179793"/>
                  </a:lnTo>
                  <a:close/>
                </a:path>
                <a:path w="8456930" h="180339">
                  <a:moveTo>
                    <a:pt x="1621294" y="179793"/>
                  </a:moveTo>
                  <a:lnTo>
                    <a:pt x="1441488" y="179793"/>
                  </a:lnTo>
                  <a:lnTo>
                    <a:pt x="1441488" y="0"/>
                  </a:lnTo>
                  <a:lnTo>
                    <a:pt x="1621294" y="0"/>
                  </a:lnTo>
                  <a:lnTo>
                    <a:pt x="1621294" y="179793"/>
                  </a:lnTo>
                  <a:close/>
                </a:path>
                <a:path w="8456930" h="180339">
                  <a:moveTo>
                    <a:pt x="1801101" y="179793"/>
                  </a:moveTo>
                  <a:lnTo>
                    <a:pt x="1621294" y="179793"/>
                  </a:lnTo>
                  <a:lnTo>
                    <a:pt x="1621294" y="0"/>
                  </a:lnTo>
                  <a:lnTo>
                    <a:pt x="1801101" y="0"/>
                  </a:lnTo>
                  <a:lnTo>
                    <a:pt x="1801101" y="179793"/>
                  </a:lnTo>
                  <a:close/>
                </a:path>
                <a:path w="8456930" h="180339">
                  <a:moveTo>
                    <a:pt x="1980907" y="179793"/>
                  </a:moveTo>
                  <a:lnTo>
                    <a:pt x="1801101" y="179793"/>
                  </a:lnTo>
                  <a:lnTo>
                    <a:pt x="1801101" y="0"/>
                  </a:lnTo>
                  <a:lnTo>
                    <a:pt x="1980907" y="0"/>
                  </a:lnTo>
                  <a:lnTo>
                    <a:pt x="1980907" y="179793"/>
                  </a:lnTo>
                  <a:close/>
                </a:path>
                <a:path w="8456930" h="180339">
                  <a:moveTo>
                    <a:pt x="2160714" y="179793"/>
                  </a:moveTo>
                  <a:lnTo>
                    <a:pt x="1980907" y="179793"/>
                  </a:lnTo>
                  <a:lnTo>
                    <a:pt x="1980907" y="0"/>
                  </a:lnTo>
                  <a:lnTo>
                    <a:pt x="2160714" y="0"/>
                  </a:lnTo>
                  <a:lnTo>
                    <a:pt x="2160714" y="179793"/>
                  </a:lnTo>
                  <a:close/>
                </a:path>
                <a:path w="8456930" h="180339">
                  <a:moveTo>
                    <a:pt x="2340521" y="179793"/>
                  </a:moveTo>
                  <a:lnTo>
                    <a:pt x="2160714" y="179793"/>
                  </a:lnTo>
                  <a:lnTo>
                    <a:pt x="2160714" y="0"/>
                  </a:lnTo>
                  <a:lnTo>
                    <a:pt x="2340521" y="0"/>
                  </a:lnTo>
                  <a:lnTo>
                    <a:pt x="2340521" y="179793"/>
                  </a:lnTo>
                  <a:close/>
                </a:path>
                <a:path w="8456930" h="180339">
                  <a:moveTo>
                    <a:pt x="2520315" y="179793"/>
                  </a:moveTo>
                  <a:lnTo>
                    <a:pt x="2340508" y="179793"/>
                  </a:lnTo>
                  <a:lnTo>
                    <a:pt x="2340508" y="0"/>
                  </a:lnTo>
                  <a:lnTo>
                    <a:pt x="2520315" y="0"/>
                  </a:lnTo>
                  <a:lnTo>
                    <a:pt x="2520315" y="179793"/>
                  </a:lnTo>
                  <a:close/>
                </a:path>
                <a:path w="8456930" h="180339">
                  <a:moveTo>
                    <a:pt x="2700121" y="179793"/>
                  </a:moveTo>
                  <a:lnTo>
                    <a:pt x="2520315" y="179793"/>
                  </a:lnTo>
                  <a:lnTo>
                    <a:pt x="2520315" y="0"/>
                  </a:lnTo>
                  <a:lnTo>
                    <a:pt x="2700121" y="0"/>
                  </a:lnTo>
                  <a:lnTo>
                    <a:pt x="2700121" y="179793"/>
                  </a:lnTo>
                  <a:close/>
                </a:path>
                <a:path w="8456930" h="180339">
                  <a:moveTo>
                    <a:pt x="2879928" y="179793"/>
                  </a:moveTo>
                  <a:lnTo>
                    <a:pt x="2700121" y="179793"/>
                  </a:lnTo>
                  <a:lnTo>
                    <a:pt x="2700121" y="0"/>
                  </a:lnTo>
                  <a:lnTo>
                    <a:pt x="2879928" y="0"/>
                  </a:lnTo>
                  <a:lnTo>
                    <a:pt x="2879928" y="179793"/>
                  </a:lnTo>
                  <a:close/>
                </a:path>
                <a:path w="8456930" h="180339">
                  <a:moveTo>
                    <a:pt x="3059734" y="179793"/>
                  </a:moveTo>
                  <a:lnTo>
                    <a:pt x="2879928" y="179793"/>
                  </a:lnTo>
                  <a:lnTo>
                    <a:pt x="2879928" y="0"/>
                  </a:lnTo>
                  <a:lnTo>
                    <a:pt x="3059734" y="0"/>
                  </a:lnTo>
                  <a:lnTo>
                    <a:pt x="3059734" y="179793"/>
                  </a:lnTo>
                  <a:close/>
                </a:path>
                <a:path w="8456930" h="180339">
                  <a:moveTo>
                    <a:pt x="3239541" y="179793"/>
                  </a:moveTo>
                  <a:lnTo>
                    <a:pt x="3059734" y="179793"/>
                  </a:lnTo>
                  <a:lnTo>
                    <a:pt x="3059734" y="0"/>
                  </a:lnTo>
                  <a:lnTo>
                    <a:pt x="3239541" y="0"/>
                  </a:lnTo>
                  <a:lnTo>
                    <a:pt x="3239541" y="179793"/>
                  </a:lnTo>
                  <a:close/>
                </a:path>
                <a:path w="8456930" h="180339">
                  <a:moveTo>
                    <a:pt x="3419348" y="179793"/>
                  </a:moveTo>
                  <a:lnTo>
                    <a:pt x="3239541" y="179793"/>
                  </a:lnTo>
                  <a:lnTo>
                    <a:pt x="3239541" y="0"/>
                  </a:lnTo>
                  <a:lnTo>
                    <a:pt x="3419348" y="0"/>
                  </a:lnTo>
                  <a:lnTo>
                    <a:pt x="3419348" y="179793"/>
                  </a:lnTo>
                  <a:close/>
                </a:path>
                <a:path w="8456930" h="180339">
                  <a:moveTo>
                    <a:pt x="3599141" y="179793"/>
                  </a:moveTo>
                  <a:lnTo>
                    <a:pt x="3419335" y="179793"/>
                  </a:lnTo>
                  <a:lnTo>
                    <a:pt x="3419335" y="0"/>
                  </a:lnTo>
                  <a:lnTo>
                    <a:pt x="3599141" y="0"/>
                  </a:lnTo>
                  <a:lnTo>
                    <a:pt x="3599141" y="179793"/>
                  </a:lnTo>
                  <a:close/>
                </a:path>
                <a:path w="8456930" h="180339">
                  <a:moveTo>
                    <a:pt x="3778948" y="179793"/>
                  </a:moveTo>
                  <a:lnTo>
                    <a:pt x="3599141" y="179793"/>
                  </a:lnTo>
                  <a:lnTo>
                    <a:pt x="3599141" y="0"/>
                  </a:lnTo>
                  <a:lnTo>
                    <a:pt x="3778948" y="0"/>
                  </a:lnTo>
                  <a:lnTo>
                    <a:pt x="3778948" y="179793"/>
                  </a:lnTo>
                  <a:close/>
                </a:path>
                <a:path w="8456930" h="180339">
                  <a:moveTo>
                    <a:pt x="3958755" y="179793"/>
                  </a:moveTo>
                  <a:lnTo>
                    <a:pt x="3778948" y="179793"/>
                  </a:lnTo>
                  <a:lnTo>
                    <a:pt x="3778948" y="0"/>
                  </a:lnTo>
                  <a:lnTo>
                    <a:pt x="3958755" y="0"/>
                  </a:lnTo>
                  <a:lnTo>
                    <a:pt x="3958755" y="179793"/>
                  </a:lnTo>
                  <a:close/>
                </a:path>
                <a:path w="8456930" h="180339">
                  <a:moveTo>
                    <a:pt x="4138561" y="179793"/>
                  </a:moveTo>
                  <a:lnTo>
                    <a:pt x="3958755" y="179793"/>
                  </a:lnTo>
                  <a:lnTo>
                    <a:pt x="3958755" y="0"/>
                  </a:lnTo>
                  <a:lnTo>
                    <a:pt x="4138561" y="0"/>
                  </a:lnTo>
                  <a:lnTo>
                    <a:pt x="4138561" y="179793"/>
                  </a:lnTo>
                  <a:close/>
                </a:path>
                <a:path w="8456930" h="180339">
                  <a:moveTo>
                    <a:pt x="4318368" y="179793"/>
                  </a:moveTo>
                  <a:lnTo>
                    <a:pt x="4138561" y="179793"/>
                  </a:lnTo>
                  <a:lnTo>
                    <a:pt x="4138561" y="0"/>
                  </a:lnTo>
                  <a:lnTo>
                    <a:pt x="4318368" y="0"/>
                  </a:lnTo>
                  <a:lnTo>
                    <a:pt x="4318368" y="179793"/>
                  </a:lnTo>
                  <a:close/>
                </a:path>
                <a:path w="8456930" h="180339">
                  <a:moveTo>
                    <a:pt x="4498174" y="179793"/>
                  </a:moveTo>
                  <a:lnTo>
                    <a:pt x="4318368" y="179793"/>
                  </a:lnTo>
                  <a:lnTo>
                    <a:pt x="4318368" y="0"/>
                  </a:lnTo>
                  <a:lnTo>
                    <a:pt x="4498174" y="0"/>
                  </a:lnTo>
                  <a:lnTo>
                    <a:pt x="4498174" y="179793"/>
                  </a:lnTo>
                  <a:close/>
                </a:path>
                <a:path w="8456930" h="180339">
                  <a:moveTo>
                    <a:pt x="4677968" y="179793"/>
                  </a:moveTo>
                  <a:lnTo>
                    <a:pt x="4498162" y="179793"/>
                  </a:lnTo>
                  <a:lnTo>
                    <a:pt x="4498162" y="0"/>
                  </a:lnTo>
                  <a:lnTo>
                    <a:pt x="4677968" y="0"/>
                  </a:lnTo>
                  <a:lnTo>
                    <a:pt x="4677968" y="179793"/>
                  </a:lnTo>
                  <a:close/>
                </a:path>
                <a:path w="8456930" h="180339">
                  <a:moveTo>
                    <a:pt x="4857775" y="179793"/>
                  </a:moveTo>
                  <a:lnTo>
                    <a:pt x="4677968" y="179793"/>
                  </a:lnTo>
                  <a:lnTo>
                    <a:pt x="4677968" y="0"/>
                  </a:lnTo>
                  <a:lnTo>
                    <a:pt x="4857775" y="0"/>
                  </a:lnTo>
                  <a:lnTo>
                    <a:pt x="4857775" y="179793"/>
                  </a:lnTo>
                  <a:close/>
                </a:path>
                <a:path w="8456930" h="180339">
                  <a:moveTo>
                    <a:pt x="5037582" y="179793"/>
                  </a:moveTo>
                  <a:lnTo>
                    <a:pt x="4857775" y="179793"/>
                  </a:lnTo>
                  <a:lnTo>
                    <a:pt x="4857775" y="0"/>
                  </a:lnTo>
                  <a:lnTo>
                    <a:pt x="5037582" y="0"/>
                  </a:lnTo>
                  <a:lnTo>
                    <a:pt x="5037582" y="179793"/>
                  </a:lnTo>
                  <a:close/>
                </a:path>
                <a:path w="8456930" h="180339">
                  <a:moveTo>
                    <a:pt x="5220436" y="179793"/>
                  </a:moveTo>
                  <a:lnTo>
                    <a:pt x="5037582" y="179793"/>
                  </a:lnTo>
                  <a:lnTo>
                    <a:pt x="5037582" y="0"/>
                  </a:lnTo>
                  <a:lnTo>
                    <a:pt x="5220436" y="0"/>
                  </a:lnTo>
                  <a:lnTo>
                    <a:pt x="5220436" y="179793"/>
                  </a:lnTo>
                  <a:close/>
                </a:path>
                <a:path w="8456930" h="180339">
                  <a:moveTo>
                    <a:pt x="5400243" y="179793"/>
                  </a:moveTo>
                  <a:lnTo>
                    <a:pt x="5220436" y="179793"/>
                  </a:lnTo>
                  <a:lnTo>
                    <a:pt x="5220436" y="0"/>
                  </a:lnTo>
                  <a:lnTo>
                    <a:pt x="5400243" y="0"/>
                  </a:lnTo>
                  <a:lnTo>
                    <a:pt x="5400243" y="179793"/>
                  </a:lnTo>
                  <a:close/>
                </a:path>
                <a:path w="8456930" h="180339">
                  <a:moveTo>
                    <a:pt x="5580049" y="179793"/>
                  </a:moveTo>
                  <a:lnTo>
                    <a:pt x="5400243" y="179793"/>
                  </a:lnTo>
                  <a:lnTo>
                    <a:pt x="5400243" y="0"/>
                  </a:lnTo>
                  <a:lnTo>
                    <a:pt x="5580049" y="0"/>
                  </a:lnTo>
                  <a:lnTo>
                    <a:pt x="5580049" y="179793"/>
                  </a:lnTo>
                  <a:close/>
                </a:path>
                <a:path w="8456930" h="180339">
                  <a:moveTo>
                    <a:pt x="5759843" y="179793"/>
                  </a:moveTo>
                  <a:lnTo>
                    <a:pt x="5580037" y="179793"/>
                  </a:lnTo>
                  <a:lnTo>
                    <a:pt x="5580037" y="0"/>
                  </a:lnTo>
                  <a:lnTo>
                    <a:pt x="5759843" y="0"/>
                  </a:lnTo>
                  <a:lnTo>
                    <a:pt x="5759843" y="179793"/>
                  </a:lnTo>
                  <a:close/>
                </a:path>
                <a:path w="8456930" h="180339">
                  <a:moveTo>
                    <a:pt x="5939650" y="179793"/>
                  </a:moveTo>
                  <a:lnTo>
                    <a:pt x="5759843" y="179793"/>
                  </a:lnTo>
                  <a:lnTo>
                    <a:pt x="5759843" y="0"/>
                  </a:lnTo>
                  <a:lnTo>
                    <a:pt x="5939650" y="0"/>
                  </a:lnTo>
                  <a:lnTo>
                    <a:pt x="5939650" y="179793"/>
                  </a:lnTo>
                  <a:close/>
                </a:path>
                <a:path w="8456930" h="180339">
                  <a:moveTo>
                    <a:pt x="6119456" y="179793"/>
                  </a:moveTo>
                  <a:lnTo>
                    <a:pt x="5939650" y="179793"/>
                  </a:lnTo>
                  <a:lnTo>
                    <a:pt x="5939650" y="0"/>
                  </a:lnTo>
                  <a:lnTo>
                    <a:pt x="6119456" y="0"/>
                  </a:lnTo>
                  <a:lnTo>
                    <a:pt x="6119456" y="179793"/>
                  </a:lnTo>
                  <a:close/>
                </a:path>
                <a:path w="8456930" h="180339">
                  <a:moveTo>
                    <a:pt x="6299263" y="179793"/>
                  </a:moveTo>
                  <a:lnTo>
                    <a:pt x="6119456" y="179793"/>
                  </a:lnTo>
                  <a:lnTo>
                    <a:pt x="6119456" y="0"/>
                  </a:lnTo>
                  <a:lnTo>
                    <a:pt x="6299263" y="0"/>
                  </a:lnTo>
                  <a:lnTo>
                    <a:pt x="6299263" y="179793"/>
                  </a:lnTo>
                  <a:close/>
                </a:path>
                <a:path w="8456930" h="180339">
                  <a:moveTo>
                    <a:pt x="6479070" y="179793"/>
                  </a:moveTo>
                  <a:lnTo>
                    <a:pt x="6299263" y="179793"/>
                  </a:lnTo>
                  <a:lnTo>
                    <a:pt x="6299263" y="0"/>
                  </a:lnTo>
                  <a:lnTo>
                    <a:pt x="6479070" y="0"/>
                  </a:lnTo>
                  <a:lnTo>
                    <a:pt x="6479070" y="179793"/>
                  </a:lnTo>
                  <a:close/>
                </a:path>
                <a:path w="8456930" h="180339">
                  <a:moveTo>
                    <a:pt x="6658876" y="179793"/>
                  </a:moveTo>
                  <a:lnTo>
                    <a:pt x="6479070" y="179793"/>
                  </a:lnTo>
                  <a:lnTo>
                    <a:pt x="6479070" y="0"/>
                  </a:lnTo>
                  <a:lnTo>
                    <a:pt x="6658876" y="0"/>
                  </a:lnTo>
                  <a:lnTo>
                    <a:pt x="6658876" y="179793"/>
                  </a:lnTo>
                  <a:close/>
                </a:path>
                <a:path w="8456930" h="180339">
                  <a:moveTo>
                    <a:pt x="6838670" y="179793"/>
                  </a:moveTo>
                  <a:lnTo>
                    <a:pt x="6658863" y="179793"/>
                  </a:lnTo>
                  <a:lnTo>
                    <a:pt x="6658863" y="0"/>
                  </a:lnTo>
                  <a:lnTo>
                    <a:pt x="6838670" y="0"/>
                  </a:lnTo>
                  <a:lnTo>
                    <a:pt x="6838670" y="179793"/>
                  </a:lnTo>
                  <a:close/>
                </a:path>
                <a:path w="8456930" h="180339">
                  <a:moveTo>
                    <a:pt x="7018477" y="179793"/>
                  </a:moveTo>
                  <a:lnTo>
                    <a:pt x="6838670" y="179793"/>
                  </a:lnTo>
                  <a:lnTo>
                    <a:pt x="6838670" y="0"/>
                  </a:lnTo>
                  <a:lnTo>
                    <a:pt x="7018477" y="0"/>
                  </a:lnTo>
                  <a:lnTo>
                    <a:pt x="7018477" y="179793"/>
                  </a:lnTo>
                  <a:close/>
                </a:path>
                <a:path w="8456930" h="180339">
                  <a:moveTo>
                    <a:pt x="7198283" y="179793"/>
                  </a:moveTo>
                  <a:lnTo>
                    <a:pt x="7018477" y="179793"/>
                  </a:lnTo>
                  <a:lnTo>
                    <a:pt x="7018477" y="0"/>
                  </a:lnTo>
                  <a:lnTo>
                    <a:pt x="7198283" y="0"/>
                  </a:lnTo>
                  <a:lnTo>
                    <a:pt x="7198283" y="179793"/>
                  </a:lnTo>
                  <a:close/>
                </a:path>
                <a:path w="8456930" h="180339">
                  <a:moveTo>
                    <a:pt x="7378090" y="179793"/>
                  </a:moveTo>
                  <a:lnTo>
                    <a:pt x="7198283" y="179793"/>
                  </a:lnTo>
                  <a:lnTo>
                    <a:pt x="7198283" y="0"/>
                  </a:lnTo>
                  <a:lnTo>
                    <a:pt x="7378090" y="0"/>
                  </a:lnTo>
                  <a:lnTo>
                    <a:pt x="7378090" y="179793"/>
                  </a:lnTo>
                  <a:close/>
                </a:path>
                <a:path w="8456930" h="180339">
                  <a:moveTo>
                    <a:pt x="7557897" y="179793"/>
                  </a:moveTo>
                  <a:lnTo>
                    <a:pt x="7378090" y="179793"/>
                  </a:lnTo>
                  <a:lnTo>
                    <a:pt x="7378090" y="0"/>
                  </a:lnTo>
                  <a:lnTo>
                    <a:pt x="7557897" y="0"/>
                  </a:lnTo>
                  <a:lnTo>
                    <a:pt x="7557897" y="179793"/>
                  </a:lnTo>
                  <a:close/>
                </a:path>
                <a:path w="8456930" h="180339">
                  <a:moveTo>
                    <a:pt x="7737703" y="179793"/>
                  </a:moveTo>
                  <a:lnTo>
                    <a:pt x="7557897" y="179793"/>
                  </a:lnTo>
                  <a:lnTo>
                    <a:pt x="7557897" y="0"/>
                  </a:lnTo>
                  <a:lnTo>
                    <a:pt x="7737703" y="0"/>
                  </a:lnTo>
                  <a:lnTo>
                    <a:pt x="7737703" y="179793"/>
                  </a:lnTo>
                  <a:close/>
                </a:path>
                <a:path w="8456930" h="180339">
                  <a:moveTo>
                    <a:pt x="7917497" y="179793"/>
                  </a:moveTo>
                  <a:lnTo>
                    <a:pt x="7737690" y="179793"/>
                  </a:lnTo>
                  <a:lnTo>
                    <a:pt x="7737690" y="0"/>
                  </a:lnTo>
                  <a:lnTo>
                    <a:pt x="7917497" y="0"/>
                  </a:lnTo>
                  <a:lnTo>
                    <a:pt x="7917497" y="179793"/>
                  </a:lnTo>
                  <a:close/>
                </a:path>
                <a:path w="8456930" h="180339">
                  <a:moveTo>
                    <a:pt x="8097304" y="179793"/>
                  </a:moveTo>
                  <a:lnTo>
                    <a:pt x="7917497" y="179793"/>
                  </a:lnTo>
                  <a:lnTo>
                    <a:pt x="7917497" y="0"/>
                  </a:lnTo>
                  <a:lnTo>
                    <a:pt x="8097304" y="0"/>
                  </a:lnTo>
                  <a:lnTo>
                    <a:pt x="8097304" y="179793"/>
                  </a:lnTo>
                  <a:close/>
                </a:path>
                <a:path w="8456930" h="180339">
                  <a:moveTo>
                    <a:pt x="8277110" y="179793"/>
                  </a:moveTo>
                  <a:lnTo>
                    <a:pt x="8097304" y="179793"/>
                  </a:lnTo>
                  <a:lnTo>
                    <a:pt x="8097304" y="0"/>
                  </a:lnTo>
                  <a:lnTo>
                    <a:pt x="8277110" y="0"/>
                  </a:lnTo>
                  <a:lnTo>
                    <a:pt x="8277110" y="179793"/>
                  </a:lnTo>
                  <a:close/>
                </a:path>
                <a:path w="8456930" h="180339">
                  <a:moveTo>
                    <a:pt x="8456917" y="179793"/>
                  </a:moveTo>
                  <a:lnTo>
                    <a:pt x="8277110" y="179793"/>
                  </a:lnTo>
                  <a:lnTo>
                    <a:pt x="8277110" y="0"/>
                  </a:lnTo>
                  <a:lnTo>
                    <a:pt x="8456917" y="0"/>
                  </a:lnTo>
                  <a:lnTo>
                    <a:pt x="8456917" y="179793"/>
                  </a:lnTo>
                  <a:close/>
                </a:path>
              </a:pathLst>
            </a:custGeom>
            <a:ln w="6096">
              <a:solidFill>
                <a:srgbClr val="CDCDC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298653" y="4619853"/>
              <a:ext cx="8624570" cy="360045"/>
            </a:xfrm>
            <a:custGeom>
              <a:avLst/>
              <a:gdLst/>
              <a:ahLst/>
              <a:cxnLst/>
              <a:rect l="l" t="t" r="r" b="b"/>
              <a:pathLst>
                <a:path w="8624570" h="360045">
                  <a:moveTo>
                    <a:pt x="8624531" y="359587"/>
                  </a:moveTo>
                  <a:lnTo>
                    <a:pt x="8603195" y="359587"/>
                  </a:lnTo>
                  <a:lnTo>
                    <a:pt x="8603195" y="179793"/>
                  </a:lnTo>
                  <a:lnTo>
                    <a:pt x="8624531" y="179793"/>
                  </a:lnTo>
                </a:path>
                <a:path w="8624570" h="360045">
                  <a:moveTo>
                    <a:pt x="146291" y="179793"/>
                  </a:moveTo>
                  <a:lnTo>
                    <a:pt x="0" y="179793"/>
                  </a:lnTo>
                </a:path>
                <a:path w="8624570" h="360045">
                  <a:moveTo>
                    <a:pt x="0" y="0"/>
                  </a:moveTo>
                  <a:lnTo>
                    <a:pt x="146291" y="0"/>
                  </a:lnTo>
                  <a:lnTo>
                    <a:pt x="146291" y="179793"/>
                  </a:lnTo>
                </a:path>
              </a:pathLst>
            </a:custGeom>
            <a:ln w="6096">
              <a:solidFill>
                <a:srgbClr val="CDCDC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444931" y="4619853"/>
              <a:ext cx="8456930" cy="180340"/>
            </a:xfrm>
            <a:custGeom>
              <a:avLst/>
              <a:gdLst/>
              <a:ahLst/>
              <a:cxnLst/>
              <a:rect l="l" t="t" r="r" b="b"/>
              <a:pathLst>
                <a:path w="8456930" h="180339">
                  <a:moveTo>
                    <a:pt x="179806" y="179793"/>
                  </a:moveTo>
                  <a:lnTo>
                    <a:pt x="0" y="179793"/>
                  </a:lnTo>
                  <a:lnTo>
                    <a:pt x="0" y="0"/>
                  </a:lnTo>
                  <a:lnTo>
                    <a:pt x="179806" y="0"/>
                  </a:lnTo>
                  <a:lnTo>
                    <a:pt x="179806" y="179793"/>
                  </a:lnTo>
                  <a:close/>
                </a:path>
                <a:path w="8456930" h="180339">
                  <a:moveTo>
                    <a:pt x="359613" y="179793"/>
                  </a:moveTo>
                  <a:lnTo>
                    <a:pt x="179806" y="179793"/>
                  </a:lnTo>
                  <a:lnTo>
                    <a:pt x="179806" y="0"/>
                  </a:lnTo>
                  <a:lnTo>
                    <a:pt x="359613" y="0"/>
                  </a:lnTo>
                  <a:lnTo>
                    <a:pt x="359613" y="179793"/>
                  </a:lnTo>
                  <a:close/>
                </a:path>
                <a:path w="8456930" h="180339">
                  <a:moveTo>
                    <a:pt x="539419" y="179793"/>
                  </a:moveTo>
                  <a:lnTo>
                    <a:pt x="359613" y="179793"/>
                  </a:lnTo>
                  <a:lnTo>
                    <a:pt x="359613" y="0"/>
                  </a:lnTo>
                  <a:lnTo>
                    <a:pt x="539419" y="0"/>
                  </a:lnTo>
                  <a:lnTo>
                    <a:pt x="539419" y="179793"/>
                  </a:lnTo>
                  <a:close/>
                </a:path>
                <a:path w="8456930" h="180339">
                  <a:moveTo>
                    <a:pt x="719226" y="179793"/>
                  </a:moveTo>
                  <a:lnTo>
                    <a:pt x="539419" y="179793"/>
                  </a:lnTo>
                  <a:lnTo>
                    <a:pt x="539419" y="0"/>
                  </a:lnTo>
                  <a:lnTo>
                    <a:pt x="719226" y="0"/>
                  </a:lnTo>
                  <a:lnTo>
                    <a:pt x="719226" y="179793"/>
                  </a:lnTo>
                  <a:close/>
                </a:path>
                <a:path w="8456930" h="180339">
                  <a:moveTo>
                    <a:pt x="899032" y="179793"/>
                  </a:moveTo>
                  <a:lnTo>
                    <a:pt x="719226" y="179793"/>
                  </a:lnTo>
                  <a:lnTo>
                    <a:pt x="719226" y="0"/>
                  </a:lnTo>
                  <a:lnTo>
                    <a:pt x="899032" y="0"/>
                  </a:lnTo>
                  <a:lnTo>
                    <a:pt x="899032" y="179793"/>
                  </a:lnTo>
                  <a:close/>
                </a:path>
                <a:path w="8456930" h="180339">
                  <a:moveTo>
                    <a:pt x="1078839" y="179793"/>
                  </a:moveTo>
                  <a:lnTo>
                    <a:pt x="899032" y="179793"/>
                  </a:lnTo>
                  <a:lnTo>
                    <a:pt x="899032" y="0"/>
                  </a:lnTo>
                  <a:lnTo>
                    <a:pt x="1078839" y="0"/>
                  </a:lnTo>
                  <a:lnTo>
                    <a:pt x="1078839" y="179793"/>
                  </a:lnTo>
                  <a:close/>
                </a:path>
                <a:path w="8456930" h="180339">
                  <a:moveTo>
                    <a:pt x="1261681" y="179793"/>
                  </a:moveTo>
                  <a:lnTo>
                    <a:pt x="1078826" y="179793"/>
                  </a:lnTo>
                  <a:lnTo>
                    <a:pt x="1078826" y="0"/>
                  </a:lnTo>
                  <a:lnTo>
                    <a:pt x="1261681" y="0"/>
                  </a:lnTo>
                  <a:lnTo>
                    <a:pt x="1261681" y="179793"/>
                  </a:lnTo>
                  <a:close/>
                </a:path>
                <a:path w="8456930" h="180339">
                  <a:moveTo>
                    <a:pt x="1441488" y="179793"/>
                  </a:moveTo>
                  <a:lnTo>
                    <a:pt x="1261681" y="179793"/>
                  </a:lnTo>
                  <a:lnTo>
                    <a:pt x="1261681" y="0"/>
                  </a:lnTo>
                  <a:lnTo>
                    <a:pt x="1441488" y="0"/>
                  </a:lnTo>
                  <a:lnTo>
                    <a:pt x="1441488" y="179793"/>
                  </a:lnTo>
                  <a:close/>
                </a:path>
                <a:path w="8456930" h="180339">
                  <a:moveTo>
                    <a:pt x="1621294" y="179793"/>
                  </a:moveTo>
                  <a:lnTo>
                    <a:pt x="1441488" y="179793"/>
                  </a:lnTo>
                  <a:lnTo>
                    <a:pt x="1441488" y="0"/>
                  </a:lnTo>
                  <a:lnTo>
                    <a:pt x="1621294" y="0"/>
                  </a:lnTo>
                  <a:lnTo>
                    <a:pt x="1621294" y="179793"/>
                  </a:lnTo>
                  <a:close/>
                </a:path>
                <a:path w="8456930" h="180339">
                  <a:moveTo>
                    <a:pt x="1801101" y="179793"/>
                  </a:moveTo>
                  <a:lnTo>
                    <a:pt x="1621294" y="179793"/>
                  </a:lnTo>
                  <a:lnTo>
                    <a:pt x="1621294" y="0"/>
                  </a:lnTo>
                  <a:lnTo>
                    <a:pt x="1801101" y="0"/>
                  </a:lnTo>
                  <a:lnTo>
                    <a:pt x="1801101" y="179793"/>
                  </a:lnTo>
                  <a:close/>
                </a:path>
                <a:path w="8456930" h="180339">
                  <a:moveTo>
                    <a:pt x="1980907" y="179793"/>
                  </a:moveTo>
                  <a:lnTo>
                    <a:pt x="1801101" y="179793"/>
                  </a:lnTo>
                  <a:lnTo>
                    <a:pt x="1801101" y="0"/>
                  </a:lnTo>
                  <a:lnTo>
                    <a:pt x="1980907" y="0"/>
                  </a:lnTo>
                  <a:lnTo>
                    <a:pt x="1980907" y="179793"/>
                  </a:lnTo>
                  <a:close/>
                </a:path>
                <a:path w="8456930" h="180339">
                  <a:moveTo>
                    <a:pt x="2160714" y="179793"/>
                  </a:moveTo>
                  <a:lnTo>
                    <a:pt x="1980907" y="179793"/>
                  </a:lnTo>
                  <a:lnTo>
                    <a:pt x="1980907" y="0"/>
                  </a:lnTo>
                  <a:lnTo>
                    <a:pt x="2160714" y="0"/>
                  </a:lnTo>
                  <a:lnTo>
                    <a:pt x="2160714" y="179793"/>
                  </a:lnTo>
                  <a:close/>
                </a:path>
                <a:path w="8456930" h="180339">
                  <a:moveTo>
                    <a:pt x="2340521" y="179793"/>
                  </a:moveTo>
                  <a:lnTo>
                    <a:pt x="2160714" y="179793"/>
                  </a:lnTo>
                  <a:lnTo>
                    <a:pt x="2160714" y="0"/>
                  </a:lnTo>
                  <a:lnTo>
                    <a:pt x="2340521" y="0"/>
                  </a:lnTo>
                  <a:lnTo>
                    <a:pt x="2340521" y="179793"/>
                  </a:lnTo>
                  <a:close/>
                </a:path>
                <a:path w="8456930" h="180339">
                  <a:moveTo>
                    <a:pt x="2520315" y="179793"/>
                  </a:moveTo>
                  <a:lnTo>
                    <a:pt x="2340508" y="179793"/>
                  </a:lnTo>
                  <a:lnTo>
                    <a:pt x="2340508" y="0"/>
                  </a:lnTo>
                  <a:lnTo>
                    <a:pt x="2520315" y="0"/>
                  </a:lnTo>
                  <a:lnTo>
                    <a:pt x="2520315" y="179793"/>
                  </a:lnTo>
                  <a:close/>
                </a:path>
                <a:path w="8456930" h="180339">
                  <a:moveTo>
                    <a:pt x="2700121" y="179793"/>
                  </a:moveTo>
                  <a:lnTo>
                    <a:pt x="2520315" y="179793"/>
                  </a:lnTo>
                  <a:lnTo>
                    <a:pt x="2520315" y="0"/>
                  </a:lnTo>
                  <a:lnTo>
                    <a:pt x="2700121" y="0"/>
                  </a:lnTo>
                  <a:lnTo>
                    <a:pt x="2700121" y="179793"/>
                  </a:lnTo>
                  <a:close/>
                </a:path>
                <a:path w="8456930" h="180339">
                  <a:moveTo>
                    <a:pt x="2879928" y="179793"/>
                  </a:moveTo>
                  <a:lnTo>
                    <a:pt x="2700121" y="179793"/>
                  </a:lnTo>
                  <a:lnTo>
                    <a:pt x="2700121" y="0"/>
                  </a:lnTo>
                  <a:lnTo>
                    <a:pt x="2879928" y="0"/>
                  </a:lnTo>
                  <a:lnTo>
                    <a:pt x="2879928" y="179793"/>
                  </a:lnTo>
                  <a:close/>
                </a:path>
                <a:path w="8456930" h="180339">
                  <a:moveTo>
                    <a:pt x="3059734" y="179793"/>
                  </a:moveTo>
                  <a:lnTo>
                    <a:pt x="2879928" y="179793"/>
                  </a:lnTo>
                  <a:lnTo>
                    <a:pt x="2879928" y="0"/>
                  </a:lnTo>
                  <a:lnTo>
                    <a:pt x="3059734" y="0"/>
                  </a:lnTo>
                  <a:lnTo>
                    <a:pt x="3059734" y="179793"/>
                  </a:lnTo>
                  <a:close/>
                </a:path>
                <a:path w="8456930" h="180339">
                  <a:moveTo>
                    <a:pt x="3239541" y="179793"/>
                  </a:moveTo>
                  <a:lnTo>
                    <a:pt x="3059734" y="179793"/>
                  </a:lnTo>
                  <a:lnTo>
                    <a:pt x="3059734" y="0"/>
                  </a:lnTo>
                  <a:lnTo>
                    <a:pt x="3239541" y="0"/>
                  </a:lnTo>
                  <a:lnTo>
                    <a:pt x="3239541" y="179793"/>
                  </a:lnTo>
                  <a:close/>
                </a:path>
                <a:path w="8456930" h="180339">
                  <a:moveTo>
                    <a:pt x="3419348" y="179793"/>
                  </a:moveTo>
                  <a:lnTo>
                    <a:pt x="3239541" y="179793"/>
                  </a:lnTo>
                  <a:lnTo>
                    <a:pt x="3239541" y="0"/>
                  </a:lnTo>
                  <a:lnTo>
                    <a:pt x="3419348" y="0"/>
                  </a:lnTo>
                  <a:lnTo>
                    <a:pt x="3419348" y="179793"/>
                  </a:lnTo>
                  <a:close/>
                </a:path>
                <a:path w="8456930" h="180339">
                  <a:moveTo>
                    <a:pt x="3599141" y="179793"/>
                  </a:moveTo>
                  <a:lnTo>
                    <a:pt x="3419335" y="179793"/>
                  </a:lnTo>
                  <a:lnTo>
                    <a:pt x="3419335" y="0"/>
                  </a:lnTo>
                  <a:lnTo>
                    <a:pt x="3599141" y="0"/>
                  </a:lnTo>
                  <a:lnTo>
                    <a:pt x="3599141" y="179793"/>
                  </a:lnTo>
                  <a:close/>
                </a:path>
                <a:path w="8456930" h="180339">
                  <a:moveTo>
                    <a:pt x="3778948" y="179793"/>
                  </a:moveTo>
                  <a:lnTo>
                    <a:pt x="3599141" y="179793"/>
                  </a:lnTo>
                  <a:lnTo>
                    <a:pt x="3599141" y="0"/>
                  </a:lnTo>
                  <a:lnTo>
                    <a:pt x="3778948" y="0"/>
                  </a:lnTo>
                  <a:lnTo>
                    <a:pt x="3778948" y="179793"/>
                  </a:lnTo>
                  <a:close/>
                </a:path>
                <a:path w="8456930" h="180339">
                  <a:moveTo>
                    <a:pt x="3958755" y="179793"/>
                  </a:moveTo>
                  <a:lnTo>
                    <a:pt x="3778948" y="179793"/>
                  </a:lnTo>
                  <a:lnTo>
                    <a:pt x="3778948" y="0"/>
                  </a:lnTo>
                  <a:lnTo>
                    <a:pt x="3958755" y="0"/>
                  </a:lnTo>
                  <a:lnTo>
                    <a:pt x="3958755" y="179793"/>
                  </a:lnTo>
                  <a:close/>
                </a:path>
                <a:path w="8456930" h="180339">
                  <a:moveTo>
                    <a:pt x="4138561" y="179793"/>
                  </a:moveTo>
                  <a:lnTo>
                    <a:pt x="3958755" y="179793"/>
                  </a:lnTo>
                  <a:lnTo>
                    <a:pt x="3958755" y="0"/>
                  </a:lnTo>
                  <a:lnTo>
                    <a:pt x="4138561" y="0"/>
                  </a:lnTo>
                  <a:lnTo>
                    <a:pt x="4138561" y="179793"/>
                  </a:lnTo>
                  <a:close/>
                </a:path>
                <a:path w="8456930" h="180339">
                  <a:moveTo>
                    <a:pt x="4318368" y="179793"/>
                  </a:moveTo>
                  <a:lnTo>
                    <a:pt x="4138561" y="179793"/>
                  </a:lnTo>
                  <a:lnTo>
                    <a:pt x="4138561" y="0"/>
                  </a:lnTo>
                  <a:lnTo>
                    <a:pt x="4318368" y="0"/>
                  </a:lnTo>
                  <a:lnTo>
                    <a:pt x="4318368" y="179793"/>
                  </a:lnTo>
                  <a:close/>
                </a:path>
                <a:path w="8456930" h="180339">
                  <a:moveTo>
                    <a:pt x="4498174" y="179793"/>
                  </a:moveTo>
                  <a:lnTo>
                    <a:pt x="4318368" y="179793"/>
                  </a:lnTo>
                  <a:lnTo>
                    <a:pt x="4318368" y="0"/>
                  </a:lnTo>
                  <a:lnTo>
                    <a:pt x="4498174" y="0"/>
                  </a:lnTo>
                  <a:lnTo>
                    <a:pt x="4498174" y="179793"/>
                  </a:lnTo>
                  <a:close/>
                </a:path>
                <a:path w="8456930" h="180339">
                  <a:moveTo>
                    <a:pt x="4677968" y="179793"/>
                  </a:moveTo>
                  <a:lnTo>
                    <a:pt x="4498162" y="179793"/>
                  </a:lnTo>
                  <a:lnTo>
                    <a:pt x="4498162" y="0"/>
                  </a:lnTo>
                  <a:lnTo>
                    <a:pt x="4677968" y="0"/>
                  </a:lnTo>
                  <a:lnTo>
                    <a:pt x="4677968" y="179793"/>
                  </a:lnTo>
                  <a:close/>
                </a:path>
                <a:path w="8456930" h="180339">
                  <a:moveTo>
                    <a:pt x="4857775" y="179793"/>
                  </a:moveTo>
                  <a:lnTo>
                    <a:pt x="4677968" y="179793"/>
                  </a:lnTo>
                  <a:lnTo>
                    <a:pt x="4677968" y="0"/>
                  </a:lnTo>
                  <a:lnTo>
                    <a:pt x="4857775" y="0"/>
                  </a:lnTo>
                  <a:lnTo>
                    <a:pt x="4857775" y="179793"/>
                  </a:lnTo>
                  <a:close/>
                </a:path>
                <a:path w="8456930" h="180339">
                  <a:moveTo>
                    <a:pt x="5037582" y="179793"/>
                  </a:moveTo>
                  <a:lnTo>
                    <a:pt x="4857775" y="179793"/>
                  </a:lnTo>
                  <a:lnTo>
                    <a:pt x="4857775" y="0"/>
                  </a:lnTo>
                  <a:lnTo>
                    <a:pt x="5037582" y="0"/>
                  </a:lnTo>
                  <a:lnTo>
                    <a:pt x="5037582" y="179793"/>
                  </a:lnTo>
                  <a:close/>
                </a:path>
                <a:path w="8456930" h="180339">
                  <a:moveTo>
                    <a:pt x="5220436" y="179793"/>
                  </a:moveTo>
                  <a:lnTo>
                    <a:pt x="5037582" y="179793"/>
                  </a:lnTo>
                  <a:lnTo>
                    <a:pt x="5037582" y="0"/>
                  </a:lnTo>
                  <a:lnTo>
                    <a:pt x="5220436" y="0"/>
                  </a:lnTo>
                  <a:lnTo>
                    <a:pt x="5220436" y="179793"/>
                  </a:lnTo>
                  <a:close/>
                </a:path>
                <a:path w="8456930" h="180339">
                  <a:moveTo>
                    <a:pt x="5400243" y="179793"/>
                  </a:moveTo>
                  <a:lnTo>
                    <a:pt x="5220436" y="179793"/>
                  </a:lnTo>
                  <a:lnTo>
                    <a:pt x="5220436" y="0"/>
                  </a:lnTo>
                  <a:lnTo>
                    <a:pt x="5400243" y="0"/>
                  </a:lnTo>
                  <a:lnTo>
                    <a:pt x="5400243" y="179793"/>
                  </a:lnTo>
                  <a:close/>
                </a:path>
                <a:path w="8456930" h="180339">
                  <a:moveTo>
                    <a:pt x="5580049" y="179793"/>
                  </a:moveTo>
                  <a:lnTo>
                    <a:pt x="5400243" y="179793"/>
                  </a:lnTo>
                  <a:lnTo>
                    <a:pt x="5400243" y="0"/>
                  </a:lnTo>
                  <a:lnTo>
                    <a:pt x="5580049" y="0"/>
                  </a:lnTo>
                  <a:lnTo>
                    <a:pt x="5580049" y="179793"/>
                  </a:lnTo>
                  <a:close/>
                </a:path>
                <a:path w="8456930" h="180339">
                  <a:moveTo>
                    <a:pt x="5759843" y="179793"/>
                  </a:moveTo>
                  <a:lnTo>
                    <a:pt x="5580037" y="179793"/>
                  </a:lnTo>
                  <a:lnTo>
                    <a:pt x="5580037" y="0"/>
                  </a:lnTo>
                  <a:lnTo>
                    <a:pt x="5759843" y="0"/>
                  </a:lnTo>
                  <a:lnTo>
                    <a:pt x="5759843" y="179793"/>
                  </a:lnTo>
                  <a:close/>
                </a:path>
                <a:path w="8456930" h="180339">
                  <a:moveTo>
                    <a:pt x="5939650" y="179793"/>
                  </a:moveTo>
                  <a:lnTo>
                    <a:pt x="5759843" y="179793"/>
                  </a:lnTo>
                  <a:lnTo>
                    <a:pt x="5759843" y="0"/>
                  </a:lnTo>
                  <a:lnTo>
                    <a:pt x="5939650" y="0"/>
                  </a:lnTo>
                  <a:lnTo>
                    <a:pt x="5939650" y="179793"/>
                  </a:lnTo>
                  <a:close/>
                </a:path>
                <a:path w="8456930" h="180339">
                  <a:moveTo>
                    <a:pt x="6119456" y="179793"/>
                  </a:moveTo>
                  <a:lnTo>
                    <a:pt x="5939650" y="179793"/>
                  </a:lnTo>
                  <a:lnTo>
                    <a:pt x="5939650" y="0"/>
                  </a:lnTo>
                  <a:lnTo>
                    <a:pt x="6119456" y="0"/>
                  </a:lnTo>
                  <a:lnTo>
                    <a:pt x="6119456" y="179793"/>
                  </a:lnTo>
                  <a:close/>
                </a:path>
                <a:path w="8456930" h="180339">
                  <a:moveTo>
                    <a:pt x="6299263" y="179793"/>
                  </a:moveTo>
                  <a:lnTo>
                    <a:pt x="6119456" y="179793"/>
                  </a:lnTo>
                  <a:lnTo>
                    <a:pt x="6119456" y="0"/>
                  </a:lnTo>
                  <a:lnTo>
                    <a:pt x="6299263" y="0"/>
                  </a:lnTo>
                  <a:lnTo>
                    <a:pt x="6299263" y="179793"/>
                  </a:lnTo>
                  <a:close/>
                </a:path>
                <a:path w="8456930" h="180339">
                  <a:moveTo>
                    <a:pt x="6479070" y="179793"/>
                  </a:moveTo>
                  <a:lnTo>
                    <a:pt x="6299263" y="179793"/>
                  </a:lnTo>
                  <a:lnTo>
                    <a:pt x="6299263" y="0"/>
                  </a:lnTo>
                  <a:lnTo>
                    <a:pt x="6479070" y="0"/>
                  </a:lnTo>
                  <a:lnTo>
                    <a:pt x="6479070" y="179793"/>
                  </a:lnTo>
                  <a:close/>
                </a:path>
                <a:path w="8456930" h="180339">
                  <a:moveTo>
                    <a:pt x="6658876" y="179793"/>
                  </a:moveTo>
                  <a:lnTo>
                    <a:pt x="6479070" y="179793"/>
                  </a:lnTo>
                  <a:lnTo>
                    <a:pt x="6479070" y="0"/>
                  </a:lnTo>
                  <a:lnTo>
                    <a:pt x="6658876" y="0"/>
                  </a:lnTo>
                  <a:lnTo>
                    <a:pt x="6658876" y="179793"/>
                  </a:lnTo>
                  <a:close/>
                </a:path>
                <a:path w="8456930" h="180339">
                  <a:moveTo>
                    <a:pt x="6838670" y="179793"/>
                  </a:moveTo>
                  <a:lnTo>
                    <a:pt x="6658863" y="179793"/>
                  </a:lnTo>
                  <a:lnTo>
                    <a:pt x="6658863" y="0"/>
                  </a:lnTo>
                  <a:lnTo>
                    <a:pt x="6838670" y="0"/>
                  </a:lnTo>
                  <a:lnTo>
                    <a:pt x="6838670" y="179793"/>
                  </a:lnTo>
                  <a:close/>
                </a:path>
                <a:path w="8456930" h="180339">
                  <a:moveTo>
                    <a:pt x="7018477" y="179793"/>
                  </a:moveTo>
                  <a:lnTo>
                    <a:pt x="6838670" y="179793"/>
                  </a:lnTo>
                  <a:lnTo>
                    <a:pt x="6838670" y="0"/>
                  </a:lnTo>
                  <a:lnTo>
                    <a:pt x="7018477" y="0"/>
                  </a:lnTo>
                  <a:lnTo>
                    <a:pt x="7018477" y="179793"/>
                  </a:lnTo>
                  <a:close/>
                </a:path>
                <a:path w="8456930" h="180339">
                  <a:moveTo>
                    <a:pt x="7198283" y="179793"/>
                  </a:moveTo>
                  <a:lnTo>
                    <a:pt x="7018477" y="179793"/>
                  </a:lnTo>
                  <a:lnTo>
                    <a:pt x="7018477" y="0"/>
                  </a:lnTo>
                  <a:lnTo>
                    <a:pt x="7198283" y="0"/>
                  </a:lnTo>
                  <a:lnTo>
                    <a:pt x="7198283" y="179793"/>
                  </a:lnTo>
                  <a:close/>
                </a:path>
                <a:path w="8456930" h="180339">
                  <a:moveTo>
                    <a:pt x="7378090" y="179793"/>
                  </a:moveTo>
                  <a:lnTo>
                    <a:pt x="7198283" y="179793"/>
                  </a:lnTo>
                  <a:lnTo>
                    <a:pt x="7198283" y="0"/>
                  </a:lnTo>
                  <a:lnTo>
                    <a:pt x="7378090" y="0"/>
                  </a:lnTo>
                  <a:lnTo>
                    <a:pt x="7378090" y="179793"/>
                  </a:lnTo>
                  <a:close/>
                </a:path>
                <a:path w="8456930" h="180339">
                  <a:moveTo>
                    <a:pt x="7557897" y="179793"/>
                  </a:moveTo>
                  <a:lnTo>
                    <a:pt x="7378090" y="179793"/>
                  </a:lnTo>
                  <a:lnTo>
                    <a:pt x="7378090" y="0"/>
                  </a:lnTo>
                  <a:lnTo>
                    <a:pt x="7557897" y="0"/>
                  </a:lnTo>
                  <a:lnTo>
                    <a:pt x="7557897" y="179793"/>
                  </a:lnTo>
                  <a:close/>
                </a:path>
                <a:path w="8456930" h="180339">
                  <a:moveTo>
                    <a:pt x="7737703" y="179793"/>
                  </a:moveTo>
                  <a:lnTo>
                    <a:pt x="7557897" y="179793"/>
                  </a:lnTo>
                  <a:lnTo>
                    <a:pt x="7557897" y="0"/>
                  </a:lnTo>
                  <a:lnTo>
                    <a:pt x="7737703" y="0"/>
                  </a:lnTo>
                  <a:lnTo>
                    <a:pt x="7737703" y="179793"/>
                  </a:lnTo>
                  <a:close/>
                </a:path>
                <a:path w="8456930" h="180339">
                  <a:moveTo>
                    <a:pt x="7917497" y="179793"/>
                  </a:moveTo>
                  <a:lnTo>
                    <a:pt x="7737690" y="179793"/>
                  </a:lnTo>
                  <a:lnTo>
                    <a:pt x="7737690" y="0"/>
                  </a:lnTo>
                  <a:lnTo>
                    <a:pt x="7917497" y="0"/>
                  </a:lnTo>
                  <a:lnTo>
                    <a:pt x="7917497" y="179793"/>
                  </a:lnTo>
                  <a:close/>
                </a:path>
                <a:path w="8456930" h="180339">
                  <a:moveTo>
                    <a:pt x="8097304" y="179793"/>
                  </a:moveTo>
                  <a:lnTo>
                    <a:pt x="7917497" y="179793"/>
                  </a:lnTo>
                  <a:lnTo>
                    <a:pt x="7917497" y="0"/>
                  </a:lnTo>
                  <a:lnTo>
                    <a:pt x="8097304" y="0"/>
                  </a:lnTo>
                  <a:lnTo>
                    <a:pt x="8097304" y="179793"/>
                  </a:lnTo>
                  <a:close/>
                </a:path>
                <a:path w="8456930" h="180339">
                  <a:moveTo>
                    <a:pt x="8277110" y="179793"/>
                  </a:moveTo>
                  <a:lnTo>
                    <a:pt x="8097304" y="179793"/>
                  </a:lnTo>
                  <a:lnTo>
                    <a:pt x="8097304" y="0"/>
                  </a:lnTo>
                  <a:lnTo>
                    <a:pt x="8277110" y="0"/>
                  </a:lnTo>
                  <a:lnTo>
                    <a:pt x="8277110" y="179793"/>
                  </a:lnTo>
                  <a:close/>
                </a:path>
                <a:path w="8456930" h="180339">
                  <a:moveTo>
                    <a:pt x="8456917" y="179793"/>
                  </a:moveTo>
                  <a:lnTo>
                    <a:pt x="8277110" y="179793"/>
                  </a:lnTo>
                  <a:lnTo>
                    <a:pt x="8277110" y="0"/>
                  </a:lnTo>
                  <a:lnTo>
                    <a:pt x="8456917" y="0"/>
                  </a:lnTo>
                  <a:lnTo>
                    <a:pt x="8456917" y="179793"/>
                  </a:lnTo>
                  <a:close/>
                </a:path>
              </a:pathLst>
            </a:custGeom>
            <a:ln w="6096">
              <a:solidFill>
                <a:srgbClr val="CDCDC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298653" y="4440059"/>
              <a:ext cx="8624570" cy="360045"/>
            </a:xfrm>
            <a:custGeom>
              <a:avLst/>
              <a:gdLst/>
              <a:ahLst/>
              <a:cxnLst/>
              <a:rect l="l" t="t" r="r" b="b"/>
              <a:pathLst>
                <a:path w="8624570" h="360045">
                  <a:moveTo>
                    <a:pt x="8624531" y="359587"/>
                  </a:moveTo>
                  <a:lnTo>
                    <a:pt x="8603195" y="359587"/>
                  </a:lnTo>
                  <a:lnTo>
                    <a:pt x="8603195" y="179793"/>
                  </a:lnTo>
                  <a:lnTo>
                    <a:pt x="8624531" y="179793"/>
                  </a:lnTo>
                </a:path>
                <a:path w="8624570" h="360045">
                  <a:moveTo>
                    <a:pt x="146291" y="179793"/>
                  </a:moveTo>
                  <a:lnTo>
                    <a:pt x="0" y="179793"/>
                  </a:lnTo>
                </a:path>
                <a:path w="8624570" h="360045">
                  <a:moveTo>
                    <a:pt x="0" y="0"/>
                  </a:moveTo>
                  <a:lnTo>
                    <a:pt x="146291" y="0"/>
                  </a:lnTo>
                  <a:lnTo>
                    <a:pt x="146291" y="179793"/>
                  </a:lnTo>
                </a:path>
              </a:pathLst>
            </a:custGeom>
            <a:ln w="6096">
              <a:solidFill>
                <a:srgbClr val="CDCDC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444931" y="4440059"/>
              <a:ext cx="8456930" cy="180340"/>
            </a:xfrm>
            <a:custGeom>
              <a:avLst/>
              <a:gdLst/>
              <a:ahLst/>
              <a:cxnLst/>
              <a:rect l="l" t="t" r="r" b="b"/>
              <a:pathLst>
                <a:path w="8456930" h="180339">
                  <a:moveTo>
                    <a:pt x="179806" y="179793"/>
                  </a:moveTo>
                  <a:lnTo>
                    <a:pt x="0" y="179793"/>
                  </a:lnTo>
                  <a:lnTo>
                    <a:pt x="0" y="0"/>
                  </a:lnTo>
                  <a:lnTo>
                    <a:pt x="179806" y="0"/>
                  </a:lnTo>
                  <a:lnTo>
                    <a:pt x="179806" y="179793"/>
                  </a:lnTo>
                  <a:close/>
                </a:path>
                <a:path w="8456930" h="180339">
                  <a:moveTo>
                    <a:pt x="359613" y="179793"/>
                  </a:moveTo>
                  <a:lnTo>
                    <a:pt x="179806" y="179793"/>
                  </a:lnTo>
                  <a:lnTo>
                    <a:pt x="179806" y="0"/>
                  </a:lnTo>
                  <a:lnTo>
                    <a:pt x="359613" y="0"/>
                  </a:lnTo>
                  <a:lnTo>
                    <a:pt x="359613" y="179793"/>
                  </a:lnTo>
                  <a:close/>
                </a:path>
                <a:path w="8456930" h="180339">
                  <a:moveTo>
                    <a:pt x="539419" y="179793"/>
                  </a:moveTo>
                  <a:lnTo>
                    <a:pt x="359613" y="179793"/>
                  </a:lnTo>
                  <a:lnTo>
                    <a:pt x="359613" y="0"/>
                  </a:lnTo>
                  <a:lnTo>
                    <a:pt x="539419" y="0"/>
                  </a:lnTo>
                  <a:lnTo>
                    <a:pt x="539419" y="179793"/>
                  </a:lnTo>
                  <a:close/>
                </a:path>
                <a:path w="8456930" h="180339">
                  <a:moveTo>
                    <a:pt x="719226" y="179793"/>
                  </a:moveTo>
                  <a:lnTo>
                    <a:pt x="539419" y="179793"/>
                  </a:lnTo>
                  <a:lnTo>
                    <a:pt x="539419" y="0"/>
                  </a:lnTo>
                  <a:lnTo>
                    <a:pt x="719226" y="0"/>
                  </a:lnTo>
                  <a:lnTo>
                    <a:pt x="719226" y="179793"/>
                  </a:lnTo>
                  <a:close/>
                </a:path>
                <a:path w="8456930" h="180339">
                  <a:moveTo>
                    <a:pt x="899032" y="179793"/>
                  </a:moveTo>
                  <a:lnTo>
                    <a:pt x="719226" y="179793"/>
                  </a:lnTo>
                  <a:lnTo>
                    <a:pt x="719226" y="0"/>
                  </a:lnTo>
                  <a:lnTo>
                    <a:pt x="899032" y="0"/>
                  </a:lnTo>
                  <a:lnTo>
                    <a:pt x="899032" y="179793"/>
                  </a:lnTo>
                  <a:close/>
                </a:path>
                <a:path w="8456930" h="180339">
                  <a:moveTo>
                    <a:pt x="1078839" y="179793"/>
                  </a:moveTo>
                  <a:lnTo>
                    <a:pt x="899032" y="179793"/>
                  </a:lnTo>
                  <a:lnTo>
                    <a:pt x="899032" y="0"/>
                  </a:lnTo>
                  <a:lnTo>
                    <a:pt x="1078839" y="0"/>
                  </a:lnTo>
                  <a:lnTo>
                    <a:pt x="1078839" y="179793"/>
                  </a:lnTo>
                  <a:close/>
                </a:path>
                <a:path w="8456930" h="180339">
                  <a:moveTo>
                    <a:pt x="1261681" y="179793"/>
                  </a:moveTo>
                  <a:lnTo>
                    <a:pt x="1078826" y="179793"/>
                  </a:lnTo>
                  <a:lnTo>
                    <a:pt x="1078826" y="0"/>
                  </a:lnTo>
                  <a:lnTo>
                    <a:pt x="1261681" y="0"/>
                  </a:lnTo>
                  <a:lnTo>
                    <a:pt x="1261681" y="179793"/>
                  </a:lnTo>
                  <a:close/>
                </a:path>
                <a:path w="8456930" h="180339">
                  <a:moveTo>
                    <a:pt x="1441488" y="179793"/>
                  </a:moveTo>
                  <a:lnTo>
                    <a:pt x="1261681" y="179793"/>
                  </a:lnTo>
                  <a:lnTo>
                    <a:pt x="1261681" y="0"/>
                  </a:lnTo>
                  <a:lnTo>
                    <a:pt x="1441488" y="0"/>
                  </a:lnTo>
                  <a:lnTo>
                    <a:pt x="1441488" y="179793"/>
                  </a:lnTo>
                  <a:close/>
                </a:path>
                <a:path w="8456930" h="180339">
                  <a:moveTo>
                    <a:pt x="1621294" y="179793"/>
                  </a:moveTo>
                  <a:lnTo>
                    <a:pt x="1441488" y="179793"/>
                  </a:lnTo>
                  <a:lnTo>
                    <a:pt x="1441488" y="0"/>
                  </a:lnTo>
                  <a:lnTo>
                    <a:pt x="1621294" y="0"/>
                  </a:lnTo>
                  <a:lnTo>
                    <a:pt x="1621294" y="179793"/>
                  </a:lnTo>
                  <a:close/>
                </a:path>
                <a:path w="8456930" h="180339">
                  <a:moveTo>
                    <a:pt x="1801101" y="179793"/>
                  </a:moveTo>
                  <a:lnTo>
                    <a:pt x="1621294" y="179793"/>
                  </a:lnTo>
                  <a:lnTo>
                    <a:pt x="1621294" y="0"/>
                  </a:lnTo>
                  <a:lnTo>
                    <a:pt x="1801101" y="0"/>
                  </a:lnTo>
                  <a:lnTo>
                    <a:pt x="1801101" y="179793"/>
                  </a:lnTo>
                  <a:close/>
                </a:path>
                <a:path w="8456930" h="180339">
                  <a:moveTo>
                    <a:pt x="1980907" y="179793"/>
                  </a:moveTo>
                  <a:lnTo>
                    <a:pt x="1801101" y="179793"/>
                  </a:lnTo>
                  <a:lnTo>
                    <a:pt x="1801101" y="0"/>
                  </a:lnTo>
                  <a:lnTo>
                    <a:pt x="1980907" y="0"/>
                  </a:lnTo>
                  <a:lnTo>
                    <a:pt x="1980907" y="179793"/>
                  </a:lnTo>
                  <a:close/>
                </a:path>
                <a:path w="8456930" h="180339">
                  <a:moveTo>
                    <a:pt x="2160714" y="179793"/>
                  </a:moveTo>
                  <a:lnTo>
                    <a:pt x="1980907" y="179793"/>
                  </a:lnTo>
                  <a:lnTo>
                    <a:pt x="1980907" y="0"/>
                  </a:lnTo>
                  <a:lnTo>
                    <a:pt x="2160714" y="0"/>
                  </a:lnTo>
                  <a:lnTo>
                    <a:pt x="2160714" y="179793"/>
                  </a:lnTo>
                  <a:close/>
                </a:path>
                <a:path w="8456930" h="180339">
                  <a:moveTo>
                    <a:pt x="2340521" y="179793"/>
                  </a:moveTo>
                  <a:lnTo>
                    <a:pt x="2160714" y="179793"/>
                  </a:lnTo>
                  <a:lnTo>
                    <a:pt x="2160714" y="0"/>
                  </a:lnTo>
                  <a:lnTo>
                    <a:pt x="2340521" y="0"/>
                  </a:lnTo>
                  <a:lnTo>
                    <a:pt x="2340521" y="179793"/>
                  </a:lnTo>
                  <a:close/>
                </a:path>
                <a:path w="8456930" h="180339">
                  <a:moveTo>
                    <a:pt x="2520315" y="179793"/>
                  </a:moveTo>
                  <a:lnTo>
                    <a:pt x="2340508" y="179793"/>
                  </a:lnTo>
                  <a:lnTo>
                    <a:pt x="2340508" y="0"/>
                  </a:lnTo>
                  <a:lnTo>
                    <a:pt x="2520315" y="0"/>
                  </a:lnTo>
                  <a:lnTo>
                    <a:pt x="2520315" y="179793"/>
                  </a:lnTo>
                  <a:close/>
                </a:path>
                <a:path w="8456930" h="180339">
                  <a:moveTo>
                    <a:pt x="2700121" y="179793"/>
                  </a:moveTo>
                  <a:lnTo>
                    <a:pt x="2520315" y="179793"/>
                  </a:lnTo>
                  <a:lnTo>
                    <a:pt x="2520315" y="0"/>
                  </a:lnTo>
                  <a:lnTo>
                    <a:pt x="2700121" y="0"/>
                  </a:lnTo>
                  <a:lnTo>
                    <a:pt x="2700121" y="179793"/>
                  </a:lnTo>
                  <a:close/>
                </a:path>
                <a:path w="8456930" h="180339">
                  <a:moveTo>
                    <a:pt x="2879928" y="179793"/>
                  </a:moveTo>
                  <a:lnTo>
                    <a:pt x="2700121" y="179793"/>
                  </a:lnTo>
                  <a:lnTo>
                    <a:pt x="2700121" y="0"/>
                  </a:lnTo>
                  <a:lnTo>
                    <a:pt x="2879928" y="0"/>
                  </a:lnTo>
                  <a:lnTo>
                    <a:pt x="2879928" y="179793"/>
                  </a:lnTo>
                  <a:close/>
                </a:path>
                <a:path w="8456930" h="180339">
                  <a:moveTo>
                    <a:pt x="3059734" y="179793"/>
                  </a:moveTo>
                  <a:lnTo>
                    <a:pt x="2879928" y="179793"/>
                  </a:lnTo>
                  <a:lnTo>
                    <a:pt x="2879928" y="0"/>
                  </a:lnTo>
                  <a:lnTo>
                    <a:pt x="3059734" y="0"/>
                  </a:lnTo>
                  <a:lnTo>
                    <a:pt x="3059734" y="179793"/>
                  </a:lnTo>
                  <a:close/>
                </a:path>
                <a:path w="8456930" h="180339">
                  <a:moveTo>
                    <a:pt x="3239541" y="179793"/>
                  </a:moveTo>
                  <a:lnTo>
                    <a:pt x="3059734" y="179793"/>
                  </a:lnTo>
                  <a:lnTo>
                    <a:pt x="3059734" y="0"/>
                  </a:lnTo>
                  <a:lnTo>
                    <a:pt x="3239541" y="0"/>
                  </a:lnTo>
                  <a:lnTo>
                    <a:pt x="3239541" y="179793"/>
                  </a:lnTo>
                  <a:close/>
                </a:path>
                <a:path w="8456930" h="180339">
                  <a:moveTo>
                    <a:pt x="3419348" y="179793"/>
                  </a:moveTo>
                  <a:lnTo>
                    <a:pt x="3239541" y="179793"/>
                  </a:lnTo>
                  <a:lnTo>
                    <a:pt x="3239541" y="0"/>
                  </a:lnTo>
                  <a:lnTo>
                    <a:pt x="3419348" y="0"/>
                  </a:lnTo>
                  <a:lnTo>
                    <a:pt x="3419348" y="179793"/>
                  </a:lnTo>
                  <a:close/>
                </a:path>
                <a:path w="8456930" h="180339">
                  <a:moveTo>
                    <a:pt x="3599141" y="179793"/>
                  </a:moveTo>
                  <a:lnTo>
                    <a:pt x="3419335" y="179793"/>
                  </a:lnTo>
                  <a:lnTo>
                    <a:pt x="3419335" y="0"/>
                  </a:lnTo>
                  <a:lnTo>
                    <a:pt x="3599141" y="0"/>
                  </a:lnTo>
                  <a:lnTo>
                    <a:pt x="3599141" y="179793"/>
                  </a:lnTo>
                  <a:close/>
                </a:path>
                <a:path w="8456930" h="180339">
                  <a:moveTo>
                    <a:pt x="3778948" y="179793"/>
                  </a:moveTo>
                  <a:lnTo>
                    <a:pt x="3599141" y="179793"/>
                  </a:lnTo>
                  <a:lnTo>
                    <a:pt x="3599141" y="0"/>
                  </a:lnTo>
                  <a:lnTo>
                    <a:pt x="3778948" y="0"/>
                  </a:lnTo>
                  <a:lnTo>
                    <a:pt x="3778948" y="179793"/>
                  </a:lnTo>
                  <a:close/>
                </a:path>
                <a:path w="8456930" h="180339">
                  <a:moveTo>
                    <a:pt x="3958755" y="179793"/>
                  </a:moveTo>
                  <a:lnTo>
                    <a:pt x="3778948" y="179793"/>
                  </a:lnTo>
                  <a:lnTo>
                    <a:pt x="3778948" y="0"/>
                  </a:lnTo>
                  <a:lnTo>
                    <a:pt x="3958755" y="0"/>
                  </a:lnTo>
                  <a:lnTo>
                    <a:pt x="3958755" y="179793"/>
                  </a:lnTo>
                  <a:close/>
                </a:path>
                <a:path w="8456930" h="180339">
                  <a:moveTo>
                    <a:pt x="4138561" y="179793"/>
                  </a:moveTo>
                  <a:lnTo>
                    <a:pt x="3958755" y="179793"/>
                  </a:lnTo>
                  <a:lnTo>
                    <a:pt x="3958755" y="0"/>
                  </a:lnTo>
                  <a:lnTo>
                    <a:pt x="4138561" y="0"/>
                  </a:lnTo>
                  <a:lnTo>
                    <a:pt x="4138561" y="179793"/>
                  </a:lnTo>
                  <a:close/>
                </a:path>
                <a:path w="8456930" h="180339">
                  <a:moveTo>
                    <a:pt x="4318368" y="179793"/>
                  </a:moveTo>
                  <a:lnTo>
                    <a:pt x="4138561" y="179793"/>
                  </a:lnTo>
                  <a:lnTo>
                    <a:pt x="4138561" y="0"/>
                  </a:lnTo>
                  <a:lnTo>
                    <a:pt x="4318368" y="0"/>
                  </a:lnTo>
                  <a:lnTo>
                    <a:pt x="4318368" y="179793"/>
                  </a:lnTo>
                  <a:close/>
                </a:path>
                <a:path w="8456930" h="180339">
                  <a:moveTo>
                    <a:pt x="4498174" y="179793"/>
                  </a:moveTo>
                  <a:lnTo>
                    <a:pt x="4318368" y="179793"/>
                  </a:lnTo>
                  <a:lnTo>
                    <a:pt x="4318368" y="0"/>
                  </a:lnTo>
                  <a:lnTo>
                    <a:pt x="4498174" y="0"/>
                  </a:lnTo>
                  <a:lnTo>
                    <a:pt x="4498174" y="179793"/>
                  </a:lnTo>
                  <a:close/>
                </a:path>
                <a:path w="8456930" h="180339">
                  <a:moveTo>
                    <a:pt x="4677968" y="179793"/>
                  </a:moveTo>
                  <a:lnTo>
                    <a:pt x="4498162" y="179793"/>
                  </a:lnTo>
                  <a:lnTo>
                    <a:pt x="4498162" y="0"/>
                  </a:lnTo>
                  <a:lnTo>
                    <a:pt x="4677968" y="0"/>
                  </a:lnTo>
                  <a:lnTo>
                    <a:pt x="4677968" y="179793"/>
                  </a:lnTo>
                  <a:close/>
                </a:path>
                <a:path w="8456930" h="180339">
                  <a:moveTo>
                    <a:pt x="4857775" y="179793"/>
                  </a:moveTo>
                  <a:lnTo>
                    <a:pt x="4677968" y="179793"/>
                  </a:lnTo>
                  <a:lnTo>
                    <a:pt x="4677968" y="0"/>
                  </a:lnTo>
                  <a:lnTo>
                    <a:pt x="4857775" y="0"/>
                  </a:lnTo>
                  <a:lnTo>
                    <a:pt x="4857775" y="179793"/>
                  </a:lnTo>
                  <a:close/>
                </a:path>
                <a:path w="8456930" h="180339">
                  <a:moveTo>
                    <a:pt x="5037582" y="179793"/>
                  </a:moveTo>
                  <a:lnTo>
                    <a:pt x="4857775" y="179793"/>
                  </a:lnTo>
                  <a:lnTo>
                    <a:pt x="4857775" y="0"/>
                  </a:lnTo>
                  <a:lnTo>
                    <a:pt x="5037582" y="0"/>
                  </a:lnTo>
                  <a:lnTo>
                    <a:pt x="5037582" y="179793"/>
                  </a:lnTo>
                  <a:close/>
                </a:path>
                <a:path w="8456930" h="180339">
                  <a:moveTo>
                    <a:pt x="5220436" y="179793"/>
                  </a:moveTo>
                  <a:lnTo>
                    <a:pt x="5037582" y="179793"/>
                  </a:lnTo>
                  <a:lnTo>
                    <a:pt x="5037582" y="0"/>
                  </a:lnTo>
                  <a:lnTo>
                    <a:pt x="5220436" y="0"/>
                  </a:lnTo>
                  <a:lnTo>
                    <a:pt x="5220436" y="179793"/>
                  </a:lnTo>
                  <a:close/>
                </a:path>
                <a:path w="8456930" h="180339">
                  <a:moveTo>
                    <a:pt x="5400243" y="179793"/>
                  </a:moveTo>
                  <a:lnTo>
                    <a:pt x="5220436" y="179793"/>
                  </a:lnTo>
                  <a:lnTo>
                    <a:pt x="5220436" y="0"/>
                  </a:lnTo>
                  <a:lnTo>
                    <a:pt x="5400243" y="0"/>
                  </a:lnTo>
                  <a:lnTo>
                    <a:pt x="5400243" y="179793"/>
                  </a:lnTo>
                  <a:close/>
                </a:path>
                <a:path w="8456930" h="180339">
                  <a:moveTo>
                    <a:pt x="5580049" y="179793"/>
                  </a:moveTo>
                  <a:lnTo>
                    <a:pt x="5400243" y="179793"/>
                  </a:lnTo>
                  <a:lnTo>
                    <a:pt x="5400243" y="0"/>
                  </a:lnTo>
                  <a:lnTo>
                    <a:pt x="5580049" y="0"/>
                  </a:lnTo>
                  <a:lnTo>
                    <a:pt x="5580049" y="179793"/>
                  </a:lnTo>
                  <a:close/>
                </a:path>
                <a:path w="8456930" h="180339">
                  <a:moveTo>
                    <a:pt x="5759843" y="179793"/>
                  </a:moveTo>
                  <a:lnTo>
                    <a:pt x="5580037" y="179793"/>
                  </a:lnTo>
                  <a:lnTo>
                    <a:pt x="5580037" y="0"/>
                  </a:lnTo>
                  <a:lnTo>
                    <a:pt x="5759843" y="0"/>
                  </a:lnTo>
                  <a:lnTo>
                    <a:pt x="5759843" y="179793"/>
                  </a:lnTo>
                  <a:close/>
                </a:path>
                <a:path w="8456930" h="180339">
                  <a:moveTo>
                    <a:pt x="5939650" y="179793"/>
                  </a:moveTo>
                  <a:lnTo>
                    <a:pt x="5759843" y="179793"/>
                  </a:lnTo>
                  <a:lnTo>
                    <a:pt x="5759843" y="0"/>
                  </a:lnTo>
                  <a:lnTo>
                    <a:pt x="5939650" y="0"/>
                  </a:lnTo>
                  <a:lnTo>
                    <a:pt x="5939650" y="179793"/>
                  </a:lnTo>
                  <a:close/>
                </a:path>
                <a:path w="8456930" h="180339">
                  <a:moveTo>
                    <a:pt x="6119456" y="179793"/>
                  </a:moveTo>
                  <a:lnTo>
                    <a:pt x="5939650" y="179793"/>
                  </a:lnTo>
                  <a:lnTo>
                    <a:pt x="5939650" y="0"/>
                  </a:lnTo>
                  <a:lnTo>
                    <a:pt x="6119456" y="0"/>
                  </a:lnTo>
                  <a:lnTo>
                    <a:pt x="6119456" y="179793"/>
                  </a:lnTo>
                  <a:close/>
                </a:path>
                <a:path w="8456930" h="180339">
                  <a:moveTo>
                    <a:pt x="6299263" y="179793"/>
                  </a:moveTo>
                  <a:lnTo>
                    <a:pt x="6119456" y="179793"/>
                  </a:lnTo>
                  <a:lnTo>
                    <a:pt x="6119456" y="0"/>
                  </a:lnTo>
                  <a:lnTo>
                    <a:pt x="6299263" y="0"/>
                  </a:lnTo>
                  <a:lnTo>
                    <a:pt x="6299263" y="179793"/>
                  </a:lnTo>
                  <a:close/>
                </a:path>
                <a:path w="8456930" h="180339">
                  <a:moveTo>
                    <a:pt x="6479070" y="179793"/>
                  </a:moveTo>
                  <a:lnTo>
                    <a:pt x="6299263" y="179793"/>
                  </a:lnTo>
                  <a:lnTo>
                    <a:pt x="6299263" y="0"/>
                  </a:lnTo>
                  <a:lnTo>
                    <a:pt x="6479070" y="0"/>
                  </a:lnTo>
                  <a:lnTo>
                    <a:pt x="6479070" y="179793"/>
                  </a:lnTo>
                  <a:close/>
                </a:path>
                <a:path w="8456930" h="180339">
                  <a:moveTo>
                    <a:pt x="6658876" y="179793"/>
                  </a:moveTo>
                  <a:lnTo>
                    <a:pt x="6479070" y="179793"/>
                  </a:lnTo>
                  <a:lnTo>
                    <a:pt x="6479070" y="0"/>
                  </a:lnTo>
                  <a:lnTo>
                    <a:pt x="6658876" y="0"/>
                  </a:lnTo>
                  <a:lnTo>
                    <a:pt x="6658876" y="179793"/>
                  </a:lnTo>
                  <a:close/>
                </a:path>
                <a:path w="8456930" h="180339">
                  <a:moveTo>
                    <a:pt x="6838670" y="179793"/>
                  </a:moveTo>
                  <a:lnTo>
                    <a:pt x="6658863" y="179793"/>
                  </a:lnTo>
                  <a:lnTo>
                    <a:pt x="6658863" y="0"/>
                  </a:lnTo>
                  <a:lnTo>
                    <a:pt x="6838670" y="0"/>
                  </a:lnTo>
                  <a:lnTo>
                    <a:pt x="6838670" y="179793"/>
                  </a:lnTo>
                  <a:close/>
                </a:path>
                <a:path w="8456930" h="180339">
                  <a:moveTo>
                    <a:pt x="7018477" y="179793"/>
                  </a:moveTo>
                  <a:lnTo>
                    <a:pt x="6838670" y="179793"/>
                  </a:lnTo>
                  <a:lnTo>
                    <a:pt x="6838670" y="0"/>
                  </a:lnTo>
                  <a:lnTo>
                    <a:pt x="7018477" y="0"/>
                  </a:lnTo>
                  <a:lnTo>
                    <a:pt x="7018477" y="179793"/>
                  </a:lnTo>
                  <a:close/>
                </a:path>
                <a:path w="8456930" h="180339">
                  <a:moveTo>
                    <a:pt x="7198283" y="179793"/>
                  </a:moveTo>
                  <a:lnTo>
                    <a:pt x="7018477" y="179793"/>
                  </a:lnTo>
                  <a:lnTo>
                    <a:pt x="7018477" y="0"/>
                  </a:lnTo>
                  <a:lnTo>
                    <a:pt x="7198283" y="0"/>
                  </a:lnTo>
                  <a:lnTo>
                    <a:pt x="7198283" y="179793"/>
                  </a:lnTo>
                  <a:close/>
                </a:path>
                <a:path w="8456930" h="180339">
                  <a:moveTo>
                    <a:pt x="7378090" y="179793"/>
                  </a:moveTo>
                  <a:lnTo>
                    <a:pt x="7198283" y="179793"/>
                  </a:lnTo>
                  <a:lnTo>
                    <a:pt x="7198283" y="0"/>
                  </a:lnTo>
                  <a:lnTo>
                    <a:pt x="7378090" y="0"/>
                  </a:lnTo>
                  <a:lnTo>
                    <a:pt x="7378090" y="179793"/>
                  </a:lnTo>
                  <a:close/>
                </a:path>
                <a:path w="8456930" h="180339">
                  <a:moveTo>
                    <a:pt x="7557897" y="179793"/>
                  </a:moveTo>
                  <a:lnTo>
                    <a:pt x="7378090" y="179793"/>
                  </a:lnTo>
                  <a:lnTo>
                    <a:pt x="7378090" y="0"/>
                  </a:lnTo>
                  <a:lnTo>
                    <a:pt x="7557897" y="0"/>
                  </a:lnTo>
                  <a:lnTo>
                    <a:pt x="7557897" y="179793"/>
                  </a:lnTo>
                  <a:close/>
                </a:path>
                <a:path w="8456930" h="180339">
                  <a:moveTo>
                    <a:pt x="7737703" y="179793"/>
                  </a:moveTo>
                  <a:lnTo>
                    <a:pt x="7557897" y="179793"/>
                  </a:lnTo>
                  <a:lnTo>
                    <a:pt x="7557897" y="0"/>
                  </a:lnTo>
                  <a:lnTo>
                    <a:pt x="7737703" y="0"/>
                  </a:lnTo>
                  <a:lnTo>
                    <a:pt x="7737703" y="179793"/>
                  </a:lnTo>
                  <a:close/>
                </a:path>
                <a:path w="8456930" h="180339">
                  <a:moveTo>
                    <a:pt x="7917497" y="179793"/>
                  </a:moveTo>
                  <a:lnTo>
                    <a:pt x="7737690" y="179793"/>
                  </a:lnTo>
                  <a:lnTo>
                    <a:pt x="7737690" y="0"/>
                  </a:lnTo>
                  <a:lnTo>
                    <a:pt x="7917497" y="0"/>
                  </a:lnTo>
                  <a:lnTo>
                    <a:pt x="7917497" y="179793"/>
                  </a:lnTo>
                  <a:close/>
                </a:path>
                <a:path w="8456930" h="180339">
                  <a:moveTo>
                    <a:pt x="8097304" y="179793"/>
                  </a:moveTo>
                  <a:lnTo>
                    <a:pt x="7917497" y="179793"/>
                  </a:lnTo>
                  <a:lnTo>
                    <a:pt x="7917497" y="0"/>
                  </a:lnTo>
                  <a:lnTo>
                    <a:pt x="8097304" y="0"/>
                  </a:lnTo>
                  <a:lnTo>
                    <a:pt x="8097304" y="179793"/>
                  </a:lnTo>
                  <a:close/>
                </a:path>
                <a:path w="8456930" h="180339">
                  <a:moveTo>
                    <a:pt x="8277110" y="179793"/>
                  </a:moveTo>
                  <a:lnTo>
                    <a:pt x="8097304" y="179793"/>
                  </a:lnTo>
                  <a:lnTo>
                    <a:pt x="8097304" y="0"/>
                  </a:lnTo>
                  <a:lnTo>
                    <a:pt x="8277110" y="0"/>
                  </a:lnTo>
                  <a:lnTo>
                    <a:pt x="8277110" y="179793"/>
                  </a:lnTo>
                  <a:close/>
                </a:path>
                <a:path w="8456930" h="180339">
                  <a:moveTo>
                    <a:pt x="8456917" y="179793"/>
                  </a:moveTo>
                  <a:lnTo>
                    <a:pt x="8277110" y="179793"/>
                  </a:lnTo>
                  <a:lnTo>
                    <a:pt x="8277110" y="0"/>
                  </a:lnTo>
                  <a:lnTo>
                    <a:pt x="8456917" y="0"/>
                  </a:lnTo>
                  <a:lnTo>
                    <a:pt x="8456917" y="179793"/>
                  </a:lnTo>
                  <a:close/>
                </a:path>
              </a:pathLst>
            </a:custGeom>
            <a:ln w="6096">
              <a:solidFill>
                <a:srgbClr val="CDCDC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298653" y="4260265"/>
              <a:ext cx="8624570" cy="360045"/>
            </a:xfrm>
            <a:custGeom>
              <a:avLst/>
              <a:gdLst/>
              <a:ahLst/>
              <a:cxnLst/>
              <a:rect l="l" t="t" r="r" b="b"/>
              <a:pathLst>
                <a:path w="8624570" h="360045">
                  <a:moveTo>
                    <a:pt x="8624531" y="359587"/>
                  </a:moveTo>
                  <a:lnTo>
                    <a:pt x="8603195" y="359587"/>
                  </a:lnTo>
                  <a:lnTo>
                    <a:pt x="8603195" y="179793"/>
                  </a:lnTo>
                  <a:lnTo>
                    <a:pt x="8624531" y="179793"/>
                  </a:lnTo>
                </a:path>
                <a:path w="8624570" h="360045">
                  <a:moveTo>
                    <a:pt x="146291" y="179793"/>
                  </a:moveTo>
                  <a:lnTo>
                    <a:pt x="0" y="179793"/>
                  </a:lnTo>
                </a:path>
                <a:path w="8624570" h="360045">
                  <a:moveTo>
                    <a:pt x="0" y="0"/>
                  </a:moveTo>
                  <a:lnTo>
                    <a:pt x="146291" y="0"/>
                  </a:lnTo>
                  <a:lnTo>
                    <a:pt x="146291" y="179793"/>
                  </a:lnTo>
                </a:path>
              </a:pathLst>
            </a:custGeom>
            <a:ln w="6096">
              <a:solidFill>
                <a:srgbClr val="CDCDC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444931" y="4260265"/>
              <a:ext cx="8456930" cy="180340"/>
            </a:xfrm>
            <a:custGeom>
              <a:avLst/>
              <a:gdLst/>
              <a:ahLst/>
              <a:cxnLst/>
              <a:rect l="l" t="t" r="r" b="b"/>
              <a:pathLst>
                <a:path w="8456930" h="180339">
                  <a:moveTo>
                    <a:pt x="179806" y="179793"/>
                  </a:moveTo>
                  <a:lnTo>
                    <a:pt x="0" y="179793"/>
                  </a:lnTo>
                  <a:lnTo>
                    <a:pt x="0" y="0"/>
                  </a:lnTo>
                  <a:lnTo>
                    <a:pt x="179806" y="0"/>
                  </a:lnTo>
                  <a:lnTo>
                    <a:pt x="179806" y="179793"/>
                  </a:lnTo>
                  <a:close/>
                </a:path>
                <a:path w="8456930" h="180339">
                  <a:moveTo>
                    <a:pt x="359613" y="179793"/>
                  </a:moveTo>
                  <a:lnTo>
                    <a:pt x="179806" y="179793"/>
                  </a:lnTo>
                  <a:lnTo>
                    <a:pt x="179806" y="0"/>
                  </a:lnTo>
                  <a:lnTo>
                    <a:pt x="359613" y="0"/>
                  </a:lnTo>
                  <a:lnTo>
                    <a:pt x="359613" y="179793"/>
                  </a:lnTo>
                  <a:close/>
                </a:path>
                <a:path w="8456930" h="180339">
                  <a:moveTo>
                    <a:pt x="539419" y="179793"/>
                  </a:moveTo>
                  <a:lnTo>
                    <a:pt x="359613" y="179793"/>
                  </a:lnTo>
                  <a:lnTo>
                    <a:pt x="359613" y="0"/>
                  </a:lnTo>
                  <a:lnTo>
                    <a:pt x="539419" y="0"/>
                  </a:lnTo>
                  <a:lnTo>
                    <a:pt x="539419" y="179793"/>
                  </a:lnTo>
                  <a:close/>
                </a:path>
                <a:path w="8456930" h="180339">
                  <a:moveTo>
                    <a:pt x="719226" y="179793"/>
                  </a:moveTo>
                  <a:lnTo>
                    <a:pt x="539419" y="179793"/>
                  </a:lnTo>
                  <a:lnTo>
                    <a:pt x="539419" y="0"/>
                  </a:lnTo>
                  <a:lnTo>
                    <a:pt x="719226" y="0"/>
                  </a:lnTo>
                  <a:lnTo>
                    <a:pt x="719226" y="179793"/>
                  </a:lnTo>
                  <a:close/>
                </a:path>
                <a:path w="8456930" h="180339">
                  <a:moveTo>
                    <a:pt x="899032" y="179793"/>
                  </a:moveTo>
                  <a:lnTo>
                    <a:pt x="719226" y="179793"/>
                  </a:lnTo>
                  <a:lnTo>
                    <a:pt x="719226" y="0"/>
                  </a:lnTo>
                  <a:lnTo>
                    <a:pt x="899032" y="0"/>
                  </a:lnTo>
                  <a:lnTo>
                    <a:pt x="899032" y="179793"/>
                  </a:lnTo>
                  <a:close/>
                </a:path>
                <a:path w="8456930" h="180339">
                  <a:moveTo>
                    <a:pt x="1078839" y="179793"/>
                  </a:moveTo>
                  <a:lnTo>
                    <a:pt x="899032" y="179793"/>
                  </a:lnTo>
                  <a:lnTo>
                    <a:pt x="899032" y="0"/>
                  </a:lnTo>
                  <a:lnTo>
                    <a:pt x="1078839" y="0"/>
                  </a:lnTo>
                  <a:lnTo>
                    <a:pt x="1078839" y="179793"/>
                  </a:lnTo>
                  <a:close/>
                </a:path>
                <a:path w="8456930" h="180339">
                  <a:moveTo>
                    <a:pt x="1261681" y="179793"/>
                  </a:moveTo>
                  <a:lnTo>
                    <a:pt x="1078826" y="179793"/>
                  </a:lnTo>
                  <a:lnTo>
                    <a:pt x="1078826" y="0"/>
                  </a:lnTo>
                  <a:lnTo>
                    <a:pt x="1261681" y="0"/>
                  </a:lnTo>
                  <a:lnTo>
                    <a:pt x="1261681" y="179793"/>
                  </a:lnTo>
                  <a:close/>
                </a:path>
                <a:path w="8456930" h="180339">
                  <a:moveTo>
                    <a:pt x="1441488" y="179793"/>
                  </a:moveTo>
                  <a:lnTo>
                    <a:pt x="1261681" y="179793"/>
                  </a:lnTo>
                  <a:lnTo>
                    <a:pt x="1261681" y="0"/>
                  </a:lnTo>
                  <a:lnTo>
                    <a:pt x="1441488" y="0"/>
                  </a:lnTo>
                  <a:lnTo>
                    <a:pt x="1441488" y="179793"/>
                  </a:lnTo>
                  <a:close/>
                </a:path>
                <a:path w="8456930" h="180339">
                  <a:moveTo>
                    <a:pt x="1621294" y="179793"/>
                  </a:moveTo>
                  <a:lnTo>
                    <a:pt x="1441488" y="179793"/>
                  </a:lnTo>
                  <a:lnTo>
                    <a:pt x="1441488" y="0"/>
                  </a:lnTo>
                  <a:lnTo>
                    <a:pt x="1621294" y="0"/>
                  </a:lnTo>
                  <a:lnTo>
                    <a:pt x="1621294" y="179793"/>
                  </a:lnTo>
                  <a:close/>
                </a:path>
                <a:path w="8456930" h="180339">
                  <a:moveTo>
                    <a:pt x="1801101" y="179793"/>
                  </a:moveTo>
                  <a:lnTo>
                    <a:pt x="1621294" y="179793"/>
                  </a:lnTo>
                  <a:lnTo>
                    <a:pt x="1621294" y="0"/>
                  </a:lnTo>
                  <a:lnTo>
                    <a:pt x="1801101" y="0"/>
                  </a:lnTo>
                  <a:lnTo>
                    <a:pt x="1801101" y="179793"/>
                  </a:lnTo>
                  <a:close/>
                </a:path>
                <a:path w="8456930" h="180339">
                  <a:moveTo>
                    <a:pt x="1980907" y="179793"/>
                  </a:moveTo>
                  <a:lnTo>
                    <a:pt x="1801101" y="179793"/>
                  </a:lnTo>
                  <a:lnTo>
                    <a:pt x="1801101" y="0"/>
                  </a:lnTo>
                  <a:lnTo>
                    <a:pt x="1980907" y="0"/>
                  </a:lnTo>
                  <a:lnTo>
                    <a:pt x="1980907" y="179793"/>
                  </a:lnTo>
                  <a:close/>
                </a:path>
                <a:path w="8456930" h="180339">
                  <a:moveTo>
                    <a:pt x="2160714" y="179793"/>
                  </a:moveTo>
                  <a:lnTo>
                    <a:pt x="1980907" y="179793"/>
                  </a:lnTo>
                  <a:lnTo>
                    <a:pt x="1980907" y="0"/>
                  </a:lnTo>
                  <a:lnTo>
                    <a:pt x="2160714" y="0"/>
                  </a:lnTo>
                  <a:lnTo>
                    <a:pt x="2160714" y="179793"/>
                  </a:lnTo>
                  <a:close/>
                </a:path>
                <a:path w="8456930" h="180339">
                  <a:moveTo>
                    <a:pt x="2340521" y="179793"/>
                  </a:moveTo>
                  <a:lnTo>
                    <a:pt x="2160714" y="179793"/>
                  </a:lnTo>
                  <a:lnTo>
                    <a:pt x="2160714" y="0"/>
                  </a:lnTo>
                  <a:lnTo>
                    <a:pt x="2340521" y="0"/>
                  </a:lnTo>
                  <a:lnTo>
                    <a:pt x="2340521" y="179793"/>
                  </a:lnTo>
                  <a:close/>
                </a:path>
                <a:path w="8456930" h="180339">
                  <a:moveTo>
                    <a:pt x="2520315" y="179793"/>
                  </a:moveTo>
                  <a:lnTo>
                    <a:pt x="2340508" y="179793"/>
                  </a:lnTo>
                  <a:lnTo>
                    <a:pt x="2340508" y="0"/>
                  </a:lnTo>
                  <a:lnTo>
                    <a:pt x="2520315" y="0"/>
                  </a:lnTo>
                  <a:lnTo>
                    <a:pt x="2520315" y="179793"/>
                  </a:lnTo>
                  <a:close/>
                </a:path>
                <a:path w="8456930" h="180339">
                  <a:moveTo>
                    <a:pt x="2700121" y="179793"/>
                  </a:moveTo>
                  <a:lnTo>
                    <a:pt x="2520315" y="179793"/>
                  </a:lnTo>
                  <a:lnTo>
                    <a:pt x="2520315" y="0"/>
                  </a:lnTo>
                  <a:lnTo>
                    <a:pt x="2700121" y="0"/>
                  </a:lnTo>
                  <a:lnTo>
                    <a:pt x="2700121" y="179793"/>
                  </a:lnTo>
                  <a:close/>
                </a:path>
                <a:path w="8456930" h="180339">
                  <a:moveTo>
                    <a:pt x="2879928" y="179793"/>
                  </a:moveTo>
                  <a:lnTo>
                    <a:pt x="2700121" y="179793"/>
                  </a:lnTo>
                  <a:lnTo>
                    <a:pt x="2700121" y="0"/>
                  </a:lnTo>
                  <a:lnTo>
                    <a:pt x="2879928" y="0"/>
                  </a:lnTo>
                  <a:lnTo>
                    <a:pt x="2879928" y="179793"/>
                  </a:lnTo>
                  <a:close/>
                </a:path>
                <a:path w="8456930" h="180339">
                  <a:moveTo>
                    <a:pt x="3059734" y="179793"/>
                  </a:moveTo>
                  <a:lnTo>
                    <a:pt x="2879928" y="179793"/>
                  </a:lnTo>
                  <a:lnTo>
                    <a:pt x="2879928" y="0"/>
                  </a:lnTo>
                  <a:lnTo>
                    <a:pt x="3059734" y="0"/>
                  </a:lnTo>
                  <a:lnTo>
                    <a:pt x="3059734" y="179793"/>
                  </a:lnTo>
                  <a:close/>
                </a:path>
                <a:path w="8456930" h="180339">
                  <a:moveTo>
                    <a:pt x="3239541" y="179793"/>
                  </a:moveTo>
                  <a:lnTo>
                    <a:pt x="3059734" y="179793"/>
                  </a:lnTo>
                  <a:lnTo>
                    <a:pt x="3059734" y="0"/>
                  </a:lnTo>
                  <a:lnTo>
                    <a:pt x="3239541" y="0"/>
                  </a:lnTo>
                  <a:lnTo>
                    <a:pt x="3239541" y="179793"/>
                  </a:lnTo>
                  <a:close/>
                </a:path>
                <a:path w="8456930" h="180339">
                  <a:moveTo>
                    <a:pt x="3419348" y="179793"/>
                  </a:moveTo>
                  <a:lnTo>
                    <a:pt x="3239541" y="179793"/>
                  </a:lnTo>
                  <a:lnTo>
                    <a:pt x="3239541" y="0"/>
                  </a:lnTo>
                  <a:lnTo>
                    <a:pt x="3419348" y="0"/>
                  </a:lnTo>
                  <a:lnTo>
                    <a:pt x="3419348" y="179793"/>
                  </a:lnTo>
                  <a:close/>
                </a:path>
                <a:path w="8456930" h="180339">
                  <a:moveTo>
                    <a:pt x="3599141" y="179793"/>
                  </a:moveTo>
                  <a:lnTo>
                    <a:pt x="3419335" y="179793"/>
                  </a:lnTo>
                  <a:lnTo>
                    <a:pt x="3419335" y="0"/>
                  </a:lnTo>
                  <a:lnTo>
                    <a:pt x="3599141" y="0"/>
                  </a:lnTo>
                  <a:lnTo>
                    <a:pt x="3599141" y="179793"/>
                  </a:lnTo>
                  <a:close/>
                </a:path>
                <a:path w="8456930" h="180339">
                  <a:moveTo>
                    <a:pt x="3778948" y="179793"/>
                  </a:moveTo>
                  <a:lnTo>
                    <a:pt x="3599141" y="179793"/>
                  </a:lnTo>
                  <a:lnTo>
                    <a:pt x="3599141" y="0"/>
                  </a:lnTo>
                  <a:lnTo>
                    <a:pt x="3778948" y="0"/>
                  </a:lnTo>
                  <a:lnTo>
                    <a:pt x="3778948" y="179793"/>
                  </a:lnTo>
                  <a:close/>
                </a:path>
                <a:path w="8456930" h="180339">
                  <a:moveTo>
                    <a:pt x="3958755" y="179793"/>
                  </a:moveTo>
                  <a:lnTo>
                    <a:pt x="3778948" y="179793"/>
                  </a:lnTo>
                  <a:lnTo>
                    <a:pt x="3778948" y="0"/>
                  </a:lnTo>
                  <a:lnTo>
                    <a:pt x="3958755" y="0"/>
                  </a:lnTo>
                  <a:lnTo>
                    <a:pt x="3958755" y="179793"/>
                  </a:lnTo>
                  <a:close/>
                </a:path>
                <a:path w="8456930" h="180339">
                  <a:moveTo>
                    <a:pt x="4138561" y="179793"/>
                  </a:moveTo>
                  <a:lnTo>
                    <a:pt x="3958755" y="179793"/>
                  </a:lnTo>
                  <a:lnTo>
                    <a:pt x="3958755" y="0"/>
                  </a:lnTo>
                  <a:lnTo>
                    <a:pt x="4138561" y="0"/>
                  </a:lnTo>
                  <a:lnTo>
                    <a:pt x="4138561" y="179793"/>
                  </a:lnTo>
                  <a:close/>
                </a:path>
                <a:path w="8456930" h="180339">
                  <a:moveTo>
                    <a:pt x="4318368" y="179793"/>
                  </a:moveTo>
                  <a:lnTo>
                    <a:pt x="4138561" y="179793"/>
                  </a:lnTo>
                  <a:lnTo>
                    <a:pt x="4138561" y="0"/>
                  </a:lnTo>
                  <a:lnTo>
                    <a:pt x="4318368" y="0"/>
                  </a:lnTo>
                  <a:lnTo>
                    <a:pt x="4318368" y="179793"/>
                  </a:lnTo>
                  <a:close/>
                </a:path>
                <a:path w="8456930" h="180339">
                  <a:moveTo>
                    <a:pt x="4498174" y="179793"/>
                  </a:moveTo>
                  <a:lnTo>
                    <a:pt x="4318368" y="179793"/>
                  </a:lnTo>
                  <a:lnTo>
                    <a:pt x="4318368" y="0"/>
                  </a:lnTo>
                  <a:lnTo>
                    <a:pt x="4498174" y="0"/>
                  </a:lnTo>
                  <a:lnTo>
                    <a:pt x="4498174" y="179793"/>
                  </a:lnTo>
                  <a:close/>
                </a:path>
                <a:path w="8456930" h="180339">
                  <a:moveTo>
                    <a:pt x="4677968" y="179793"/>
                  </a:moveTo>
                  <a:lnTo>
                    <a:pt x="4498162" y="179793"/>
                  </a:lnTo>
                  <a:lnTo>
                    <a:pt x="4498162" y="0"/>
                  </a:lnTo>
                  <a:lnTo>
                    <a:pt x="4677968" y="0"/>
                  </a:lnTo>
                  <a:lnTo>
                    <a:pt x="4677968" y="179793"/>
                  </a:lnTo>
                  <a:close/>
                </a:path>
                <a:path w="8456930" h="180339">
                  <a:moveTo>
                    <a:pt x="4857775" y="179793"/>
                  </a:moveTo>
                  <a:lnTo>
                    <a:pt x="4677968" y="179793"/>
                  </a:lnTo>
                  <a:lnTo>
                    <a:pt x="4677968" y="0"/>
                  </a:lnTo>
                  <a:lnTo>
                    <a:pt x="4857775" y="0"/>
                  </a:lnTo>
                  <a:lnTo>
                    <a:pt x="4857775" y="179793"/>
                  </a:lnTo>
                  <a:close/>
                </a:path>
                <a:path w="8456930" h="180339">
                  <a:moveTo>
                    <a:pt x="5037582" y="179793"/>
                  </a:moveTo>
                  <a:lnTo>
                    <a:pt x="4857775" y="179793"/>
                  </a:lnTo>
                  <a:lnTo>
                    <a:pt x="4857775" y="0"/>
                  </a:lnTo>
                  <a:lnTo>
                    <a:pt x="5037582" y="0"/>
                  </a:lnTo>
                  <a:lnTo>
                    <a:pt x="5037582" y="179793"/>
                  </a:lnTo>
                  <a:close/>
                </a:path>
                <a:path w="8456930" h="180339">
                  <a:moveTo>
                    <a:pt x="5220436" y="179793"/>
                  </a:moveTo>
                  <a:lnTo>
                    <a:pt x="5037582" y="179793"/>
                  </a:lnTo>
                  <a:lnTo>
                    <a:pt x="5037582" y="0"/>
                  </a:lnTo>
                  <a:lnTo>
                    <a:pt x="5220436" y="0"/>
                  </a:lnTo>
                  <a:lnTo>
                    <a:pt x="5220436" y="179793"/>
                  </a:lnTo>
                  <a:close/>
                </a:path>
                <a:path w="8456930" h="180339">
                  <a:moveTo>
                    <a:pt x="5400243" y="179793"/>
                  </a:moveTo>
                  <a:lnTo>
                    <a:pt x="5220436" y="179793"/>
                  </a:lnTo>
                  <a:lnTo>
                    <a:pt x="5220436" y="0"/>
                  </a:lnTo>
                  <a:lnTo>
                    <a:pt x="5400243" y="0"/>
                  </a:lnTo>
                  <a:lnTo>
                    <a:pt x="5400243" y="179793"/>
                  </a:lnTo>
                  <a:close/>
                </a:path>
                <a:path w="8456930" h="180339">
                  <a:moveTo>
                    <a:pt x="5580049" y="179793"/>
                  </a:moveTo>
                  <a:lnTo>
                    <a:pt x="5400243" y="179793"/>
                  </a:lnTo>
                  <a:lnTo>
                    <a:pt x="5400243" y="0"/>
                  </a:lnTo>
                  <a:lnTo>
                    <a:pt x="5580049" y="0"/>
                  </a:lnTo>
                  <a:lnTo>
                    <a:pt x="5580049" y="179793"/>
                  </a:lnTo>
                  <a:close/>
                </a:path>
                <a:path w="8456930" h="180339">
                  <a:moveTo>
                    <a:pt x="5759843" y="179793"/>
                  </a:moveTo>
                  <a:lnTo>
                    <a:pt x="5580037" y="179793"/>
                  </a:lnTo>
                  <a:lnTo>
                    <a:pt x="5580037" y="0"/>
                  </a:lnTo>
                  <a:lnTo>
                    <a:pt x="5759843" y="0"/>
                  </a:lnTo>
                  <a:lnTo>
                    <a:pt x="5759843" y="179793"/>
                  </a:lnTo>
                  <a:close/>
                </a:path>
                <a:path w="8456930" h="180339">
                  <a:moveTo>
                    <a:pt x="5939650" y="179793"/>
                  </a:moveTo>
                  <a:lnTo>
                    <a:pt x="5759843" y="179793"/>
                  </a:lnTo>
                  <a:lnTo>
                    <a:pt x="5759843" y="0"/>
                  </a:lnTo>
                  <a:lnTo>
                    <a:pt x="5939650" y="0"/>
                  </a:lnTo>
                  <a:lnTo>
                    <a:pt x="5939650" y="179793"/>
                  </a:lnTo>
                  <a:close/>
                </a:path>
                <a:path w="8456930" h="180339">
                  <a:moveTo>
                    <a:pt x="6119456" y="179793"/>
                  </a:moveTo>
                  <a:lnTo>
                    <a:pt x="5939650" y="179793"/>
                  </a:lnTo>
                  <a:lnTo>
                    <a:pt x="5939650" y="0"/>
                  </a:lnTo>
                  <a:lnTo>
                    <a:pt x="6119456" y="0"/>
                  </a:lnTo>
                  <a:lnTo>
                    <a:pt x="6119456" y="179793"/>
                  </a:lnTo>
                  <a:close/>
                </a:path>
                <a:path w="8456930" h="180339">
                  <a:moveTo>
                    <a:pt x="6299263" y="179793"/>
                  </a:moveTo>
                  <a:lnTo>
                    <a:pt x="6119456" y="179793"/>
                  </a:lnTo>
                  <a:lnTo>
                    <a:pt x="6119456" y="0"/>
                  </a:lnTo>
                  <a:lnTo>
                    <a:pt x="6299263" y="0"/>
                  </a:lnTo>
                  <a:lnTo>
                    <a:pt x="6299263" y="179793"/>
                  </a:lnTo>
                  <a:close/>
                </a:path>
                <a:path w="8456930" h="180339">
                  <a:moveTo>
                    <a:pt x="6479070" y="179793"/>
                  </a:moveTo>
                  <a:lnTo>
                    <a:pt x="6299263" y="179793"/>
                  </a:lnTo>
                  <a:lnTo>
                    <a:pt x="6299263" y="0"/>
                  </a:lnTo>
                  <a:lnTo>
                    <a:pt x="6479070" y="0"/>
                  </a:lnTo>
                  <a:lnTo>
                    <a:pt x="6479070" y="179793"/>
                  </a:lnTo>
                  <a:close/>
                </a:path>
                <a:path w="8456930" h="180339">
                  <a:moveTo>
                    <a:pt x="6658876" y="179793"/>
                  </a:moveTo>
                  <a:lnTo>
                    <a:pt x="6479070" y="179793"/>
                  </a:lnTo>
                  <a:lnTo>
                    <a:pt x="6479070" y="0"/>
                  </a:lnTo>
                  <a:lnTo>
                    <a:pt x="6658876" y="0"/>
                  </a:lnTo>
                  <a:lnTo>
                    <a:pt x="6658876" y="179793"/>
                  </a:lnTo>
                  <a:close/>
                </a:path>
                <a:path w="8456930" h="180339">
                  <a:moveTo>
                    <a:pt x="6838670" y="179793"/>
                  </a:moveTo>
                  <a:lnTo>
                    <a:pt x="6658863" y="179793"/>
                  </a:lnTo>
                  <a:lnTo>
                    <a:pt x="6658863" y="0"/>
                  </a:lnTo>
                  <a:lnTo>
                    <a:pt x="6838670" y="0"/>
                  </a:lnTo>
                  <a:lnTo>
                    <a:pt x="6838670" y="179793"/>
                  </a:lnTo>
                  <a:close/>
                </a:path>
                <a:path w="8456930" h="180339">
                  <a:moveTo>
                    <a:pt x="7018477" y="179793"/>
                  </a:moveTo>
                  <a:lnTo>
                    <a:pt x="6838670" y="179793"/>
                  </a:lnTo>
                  <a:lnTo>
                    <a:pt x="6838670" y="0"/>
                  </a:lnTo>
                  <a:lnTo>
                    <a:pt x="7018477" y="0"/>
                  </a:lnTo>
                  <a:lnTo>
                    <a:pt x="7018477" y="179793"/>
                  </a:lnTo>
                  <a:close/>
                </a:path>
                <a:path w="8456930" h="180339">
                  <a:moveTo>
                    <a:pt x="7198283" y="179793"/>
                  </a:moveTo>
                  <a:lnTo>
                    <a:pt x="7018477" y="179793"/>
                  </a:lnTo>
                  <a:lnTo>
                    <a:pt x="7018477" y="0"/>
                  </a:lnTo>
                  <a:lnTo>
                    <a:pt x="7198283" y="0"/>
                  </a:lnTo>
                  <a:lnTo>
                    <a:pt x="7198283" y="179793"/>
                  </a:lnTo>
                  <a:close/>
                </a:path>
                <a:path w="8456930" h="180339">
                  <a:moveTo>
                    <a:pt x="7378090" y="179793"/>
                  </a:moveTo>
                  <a:lnTo>
                    <a:pt x="7198283" y="179793"/>
                  </a:lnTo>
                  <a:lnTo>
                    <a:pt x="7198283" y="0"/>
                  </a:lnTo>
                  <a:lnTo>
                    <a:pt x="7378090" y="0"/>
                  </a:lnTo>
                  <a:lnTo>
                    <a:pt x="7378090" y="179793"/>
                  </a:lnTo>
                  <a:close/>
                </a:path>
                <a:path w="8456930" h="180339">
                  <a:moveTo>
                    <a:pt x="7557897" y="179793"/>
                  </a:moveTo>
                  <a:lnTo>
                    <a:pt x="7378090" y="179793"/>
                  </a:lnTo>
                  <a:lnTo>
                    <a:pt x="7378090" y="0"/>
                  </a:lnTo>
                  <a:lnTo>
                    <a:pt x="7557897" y="0"/>
                  </a:lnTo>
                  <a:lnTo>
                    <a:pt x="7557897" y="179793"/>
                  </a:lnTo>
                  <a:close/>
                </a:path>
                <a:path w="8456930" h="180339">
                  <a:moveTo>
                    <a:pt x="7737703" y="179793"/>
                  </a:moveTo>
                  <a:lnTo>
                    <a:pt x="7557897" y="179793"/>
                  </a:lnTo>
                  <a:lnTo>
                    <a:pt x="7557897" y="0"/>
                  </a:lnTo>
                  <a:lnTo>
                    <a:pt x="7737703" y="0"/>
                  </a:lnTo>
                  <a:lnTo>
                    <a:pt x="7737703" y="179793"/>
                  </a:lnTo>
                  <a:close/>
                </a:path>
                <a:path w="8456930" h="180339">
                  <a:moveTo>
                    <a:pt x="7917497" y="179793"/>
                  </a:moveTo>
                  <a:lnTo>
                    <a:pt x="7737690" y="179793"/>
                  </a:lnTo>
                  <a:lnTo>
                    <a:pt x="7737690" y="0"/>
                  </a:lnTo>
                  <a:lnTo>
                    <a:pt x="7917497" y="0"/>
                  </a:lnTo>
                  <a:lnTo>
                    <a:pt x="7917497" y="179793"/>
                  </a:lnTo>
                  <a:close/>
                </a:path>
                <a:path w="8456930" h="180339">
                  <a:moveTo>
                    <a:pt x="8097304" y="179793"/>
                  </a:moveTo>
                  <a:lnTo>
                    <a:pt x="7917497" y="179793"/>
                  </a:lnTo>
                  <a:lnTo>
                    <a:pt x="7917497" y="0"/>
                  </a:lnTo>
                  <a:lnTo>
                    <a:pt x="8097304" y="0"/>
                  </a:lnTo>
                  <a:lnTo>
                    <a:pt x="8097304" y="179793"/>
                  </a:lnTo>
                  <a:close/>
                </a:path>
                <a:path w="8456930" h="180339">
                  <a:moveTo>
                    <a:pt x="8277110" y="179793"/>
                  </a:moveTo>
                  <a:lnTo>
                    <a:pt x="8097304" y="179793"/>
                  </a:lnTo>
                  <a:lnTo>
                    <a:pt x="8097304" y="0"/>
                  </a:lnTo>
                  <a:lnTo>
                    <a:pt x="8277110" y="0"/>
                  </a:lnTo>
                  <a:lnTo>
                    <a:pt x="8277110" y="179793"/>
                  </a:lnTo>
                  <a:close/>
                </a:path>
                <a:path w="8456930" h="180339">
                  <a:moveTo>
                    <a:pt x="8456917" y="179793"/>
                  </a:moveTo>
                  <a:lnTo>
                    <a:pt x="8277110" y="179793"/>
                  </a:lnTo>
                  <a:lnTo>
                    <a:pt x="8277110" y="0"/>
                  </a:lnTo>
                  <a:lnTo>
                    <a:pt x="8456917" y="0"/>
                  </a:lnTo>
                  <a:lnTo>
                    <a:pt x="8456917" y="179793"/>
                  </a:lnTo>
                  <a:close/>
                </a:path>
              </a:pathLst>
            </a:custGeom>
            <a:ln w="6096">
              <a:solidFill>
                <a:srgbClr val="CDCDC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298653" y="4080459"/>
              <a:ext cx="8624570" cy="360045"/>
            </a:xfrm>
            <a:custGeom>
              <a:avLst/>
              <a:gdLst/>
              <a:ahLst/>
              <a:cxnLst/>
              <a:rect l="l" t="t" r="r" b="b"/>
              <a:pathLst>
                <a:path w="8624570" h="360045">
                  <a:moveTo>
                    <a:pt x="8624531" y="359600"/>
                  </a:moveTo>
                  <a:lnTo>
                    <a:pt x="8603195" y="359600"/>
                  </a:lnTo>
                  <a:lnTo>
                    <a:pt x="8603195" y="179806"/>
                  </a:lnTo>
                  <a:lnTo>
                    <a:pt x="8624531" y="179806"/>
                  </a:lnTo>
                </a:path>
                <a:path w="8624570" h="360045">
                  <a:moveTo>
                    <a:pt x="146291" y="179793"/>
                  </a:moveTo>
                  <a:lnTo>
                    <a:pt x="0" y="179793"/>
                  </a:lnTo>
                </a:path>
                <a:path w="8624570" h="360045">
                  <a:moveTo>
                    <a:pt x="0" y="0"/>
                  </a:moveTo>
                  <a:lnTo>
                    <a:pt x="146291" y="0"/>
                  </a:lnTo>
                  <a:lnTo>
                    <a:pt x="146291" y="179793"/>
                  </a:lnTo>
                </a:path>
              </a:pathLst>
            </a:custGeom>
            <a:ln w="6096">
              <a:solidFill>
                <a:srgbClr val="CDCDC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444931" y="4080459"/>
              <a:ext cx="8456930" cy="180340"/>
            </a:xfrm>
            <a:custGeom>
              <a:avLst/>
              <a:gdLst/>
              <a:ahLst/>
              <a:cxnLst/>
              <a:rect l="l" t="t" r="r" b="b"/>
              <a:pathLst>
                <a:path w="8456930" h="180339">
                  <a:moveTo>
                    <a:pt x="179806" y="179793"/>
                  </a:moveTo>
                  <a:lnTo>
                    <a:pt x="0" y="179793"/>
                  </a:lnTo>
                  <a:lnTo>
                    <a:pt x="0" y="0"/>
                  </a:lnTo>
                  <a:lnTo>
                    <a:pt x="179806" y="0"/>
                  </a:lnTo>
                  <a:lnTo>
                    <a:pt x="179806" y="179793"/>
                  </a:lnTo>
                  <a:close/>
                </a:path>
                <a:path w="8456930" h="180339">
                  <a:moveTo>
                    <a:pt x="359613" y="179793"/>
                  </a:moveTo>
                  <a:lnTo>
                    <a:pt x="179806" y="179793"/>
                  </a:lnTo>
                  <a:lnTo>
                    <a:pt x="179806" y="0"/>
                  </a:lnTo>
                  <a:lnTo>
                    <a:pt x="359613" y="0"/>
                  </a:lnTo>
                  <a:lnTo>
                    <a:pt x="359613" y="179793"/>
                  </a:lnTo>
                  <a:close/>
                </a:path>
                <a:path w="8456930" h="180339">
                  <a:moveTo>
                    <a:pt x="539419" y="179793"/>
                  </a:moveTo>
                  <a:lnTo>
                    <a:pt x="359613" y="179793"/>
                  </a:lnTo>
                  <a:lnTo>
                    <a:pt x="359613" y="0"/>
                  </a:lnTo>
                  <a:lnTo>
                    <a:pt x="539419" y="0"/>
                  </a:lnTo>
                  <a:lnTo>
                    <a:pt x="539419" y="179793"/>
                  </a:lnTo>
                  <a:close/>
                </a:path>
                <a:path w="8456930" h="180339">
                  <a:moveTo>
                    <a:pt x="719226" y="179793"/>
                  </a:moveTo>
                  <a:lnTo>
                    <a:pt x="539419" y="179793"/>
                  </a:lnTo>
                  <a:lnTo>
                    <a:pt x="539419" y="0"/>
                  </a:lnTo>
                  <a:lnTo>
                    <a:pt x="719226" y="0"/>
                  </a:lnTo>
                  <a:lnTo>
                    <a:pt x="719226" y="179793"/>
                  </a:lnTo>
                  <a:close/>
                </a:path>
                <a:path w="8456930" h="180339">
                  <a:moveTo>
                    <a:pt x="899032" y="179793"/>
                  </a:moveTo>
                  <a:lnTo>
                    <a:pt x="719226" y="179793"/>
                  </a:lnTo>
                  <a:lnTo>
                    <a:pt x="719226" y="0"/>
                  </a:lnTo>
                  <a:lnTo>
                    <a:pt x="899032" y="0"/>
                  </a:lnTo>
                  <a:lnTo>
                    <a:pt x="899032" y="179793"/>
                  </a:lnTo>
                  <a:close/>
                </a:path>
                <a:path w="8456930" h="180339">
                  <a:moveTo>
                    <a:pt x="1078839" y="179793"/>
                  </a:moveTo>
                  <a:lnTo>
                    <a:pt x="899032" y="179793"/>
                  </a:lnTo>
                  <a:lnTo>
                    <a:pt x="899032" y="0"/>
                  </a:lnTo>
                  <a:lnTo>
                    <a:pt x="1078839" y="0"/>
                  </a:lnTo>
                  <a:lnTo>
                    <a:pt x="1078839" y="179793"/>
                  </a:lnTo>
                  <a:close/>
                </a:path>
                <a:path w="8456930" h="180339">
                  <a:moveTo>
                    <a:pt x="1261681" y="179793"/>
                  </a:moveTo>
                  <a:lnTo>
                    <a:pt x="1078826" y="179793"/>
                  </a:lnTo>
                  <a:lnTo>
                    <a:pt x="1078826" y="0"/>
                  </a:lnTo>
                  <a:lnTo>
                    <a:pt x="1261681" y="0"/>
                  </a:lnTo>
                  <a:lnTo>
                    <a:pt x="1261681" y="179793"/>
                  </a:lnTo>
                  <a:close/>
                </a:path>
                <a:path w="8456930" h="180339">
                  <a:moveTo>
                    <a:pt x="1441488" y="179793"/>
                  </a:moveTo>
                  <a:lnTo>
                    <a:pt x="1261681" y="179793"/>
                  </a:lnTo>
                  <a:lnTo>
                    <a:pt x="1261681" y="0"/>
                  </a:lnTo>
                  <a:lnTo>
                    <a:pt x="1441488" y="0"/>
                  </a:lnTo>
                  <a:lnTo>
                    <a:pt x="1441488" y="179793"/>
                  </a:lnTo>
                  <a:close/>
                </a:path>
                <a:path w="8456930" h="180339">
                  <a:moveTo>
                    <a:pt x="1621294" y="179793"/>
                  </a:moveTo>
                  <a:lnTo>
                    <a:pt x="1441488" y="179793"/>
                  </a:lnTo>
                  <a:lnTo>
                    <a:pt x="1441488" y="0"/>
                  </a:lnTo>
                  <a:lnTo>
                    <a:pt x="1621294" y="0"/>
                  </a:lnTo>
                  <a:lnTo>
                    <a:pt x="1621294" y="179793"/>
                  </a:lnTo>
                  <a:close/>
                </a:path>
                <a:path w="8456930" h="180339">
                  <a:moveTo>
                    <a:pt x="1801101" y="179793"/>
                  </a:moveTo>
                  <a:lnTo>
                    <a:pt x="1621294" y="179793"/>
                  </a:lnTo>
                  <a:lnTo>
                    <a:pt x="1621294" y="0"/>
                  </a:lnTo>
                  <a:lnTo>
                    <a:pt x="1801101" y="0"/>
                  </a:lnTo>
                  <a:lnTo>
                    <a:pt x="1801101" y="179793"/>
                  </a:lnTo>
                  <a:close/>
                </a:path>
                <a:path w="8456930" h="180339">
                  <a:moveTo>
                    <a:pt x="1980907" y="179793"/>
                  </a:moveTo>
                  <a:lnTo>
                    <a:pt x="1801101" y="179793"/>
                  </a:lnTo>
                  <a:lnTo>
                    <a:pt x="1801101" y="0"/>
                  </a:lnTo>
                  <a:lnTo>
                    <a:pt x="1980907" y="0"/>
                  </a:lnTo>
                  <a:lnTo>
                    <a:pt x="1980907" y="179793"/>
                  </a:lnTo>
                  <a:close/>
                </a:path>
                <a:path w="8456930" h="180339">
                  <a:moveTo>
                    <a:pt x="2160714" y="179793"/>
                  </a:moveTo>
                  <a:lnTo>
                    <a:pt x="1980907" y="179793"/>
                  </a:lnTo>
                  <a:lnTo>
                    <a:pt x="1980907" y="0"/>
                  </a:lnTo>
                  <a:lnTo>
                    <a:pt x="2160714" y="0"/>
                  </a:lnTo>
                  <a:lnTo>
                    <a:pt x="2160714" y="179793"/>
                  </a:lnTo>
                  <a:close/>
                </a:path>
                <a:path w="8456930" h="180339">
                  <a:moveTo>
                    <a:pt x="2340521" y="179793"/>
                  </a:moveTo>
                  <a:lnTo>
                    <a:pt x="2160714" y="179793"/>
                  </a:lnTo>
                  <a:lnTo>
                    <a:pt x="2160714" y="0"/>
                  </a:lnTo>
                  <a:lnTo>
                    <a:pt x="2340521" y="0"/>
                  </a:lnTo>
                  <a:lnTo>
                    <a:pt x="2340521" y="179793"/>
                  </a:lnTo>
                  <a:close/>
                </a:path>
                <a:path w="8456930" h="180339">
                  <a:moveTo>
                    <a:pt x="2520315" y="179793"/>
                  </a:moveTo>
                  <a:lnTo>
                    <a:pt x="2340508" y="179793"/>
                  </a:lnTo>
                  <a:lnTo>
                    <a:pt x="2340508" y="0"/>
                  </a:lnTo>
                  <a:lnTo>
                    <a:pt x="2520315" y="0"/>
                  </a:lnTo>
                  <a:lnTo>
                    <a:pt x="2520315" y="179793"/>
                  </a:lnTo>
                  <a:close/>
                </a:path>
                <a:path w="8456930" h="180339">
                  <a:moveTo>
                    <a:pt x="2700121" y="179793"/>
                  </a:moveTo>
                  <a:lnTo>
                    <a:pt x="2520315" y="179793"/>
                  </a:lnTo>
                  <a:lnTo>
                    <a:pt x="2520315" y="0"/>
                  </a:lnTo>
                  <a:lnTo>
                    <a:pt x="2700121" y="0"/>
                  </a:lnTo>
                  <a:lnTo>
                    <a:pt x="2700121" y="179793"/>
                  </a:lnTo>
                  <a:close/>
                </a:path>
                <a:path w="8456930" h="180339">
                  <a:moveTo>
                    <a:pt x="2879928" y="179793"/>
                  </a:moveTo>
                  <a:lnTo>
                    <a:pt x="2700121" y="179793"/>
                  </a:lnTo>
                  <a:lnTo>
                    <a:pt x="2700121" y="0"/>
                  </a:lnTo>
                  <a:lnTo>
                    <a:pt x="2879928" y="0"/>
                  </a:lnTo>
                  <a:lnTo>
                    <a:pt x="2879928" y="179793"/>
                  </a:lnTo>
                  <a:close/>
                </a:path>
                <a:path w="8456930" h="180339">
                  <a:moveTo>
                    <a:pt x="3059734" y="179793"/>
                  </a:moveTo>
                  <a:lnTo>
                    <a:pt x="2879928" y="179793"/>
                  </a:lnTo>
                  <a:lnTo>
                    <a:pt x="2879928" y="0"/>
                  </a:lnTo>
                  <a:lnTo>
                    <a:pt x="3059734" y="0"/>
                  </a:lnTo>
                  <a:lnTo>
                    <a:pt x="3059734" y="179793"/>
                  </a:lnTo>
                  <a:close/>
                </a:path>
                <a:path w="8456930" h="180339">
                  <a:moveTo>
                    <a:pt x="3239541" y="179793"/>
                  </a:moveTo>
                  <a:lnTo>
                    <a:pt x="3059734" y="179793"/>
                  </a:lnTo>
                  <a:lnTo>
                    <a:pt x="3059734" y="0"/>
                  </a:lnTo>
                  <a:lnTo>
                    <a:pt x="3239541" y="0"/>
                  </a:lnTo>
                  <a:lnTo>
                    <a:pt x="3239541" y="179793"/>
                  </a:lnTo>
                  <a:close/>
                </a:path>
                <a:path w="8456930" h="180339">
                  <a:moveTo>
                    <a:pt x="3419348" y="179793"/>
                  </a:moveTo>
                  <a:lnTo>
                    <a:pt x="3239541" y="179793"/>
                  </a:lnTo>
                  <a:lnTo>
                    <a:pt x="3239541" y="0"/>
                  </a:lnTo>
                  <a:lnTo>
                    <a:pt x="3419348" y="0"/>
                  </a:lnTo>
                  <a:lnTo>
                    <a:pt x="3419348" y="179793"/>
                  </a:lnTo>
                  <a:close/>
                </a:path>
                <a:path w="8456930" h="180339">
                  <a:moveTo>
                    <a:pt x="3599141" y="179793"/>
                  </a:moveTo>
                  <a:lnTo>
                    <a:pt x="3419335" y="179793"/>
                  </a:lnTo>
                  <a:lnTo>
                    <a:pt x="3419335" y="0"/>
                  </a:lnTo>
                  <a:lnTo>
                    <a:pt x="3599141" y="0"/>
                  </a:lnTo>
                  <a:lnTo>
                    <a:pt x="3599141" y="179793"/>
                  </a:lnTo>
                  <a:close/>
                </a:path>
                <a:path w="8456930" h="180339">
                  <a:moveTo>
                    <a:pt x="3778948" y="179793"/>
                  </a:moveTo>
                  <a:lnTo>
                    <a:pt x="3599141" y="179793"/>
                  </a:lnTo>
                  <a:lnTo>
                    <a:pt x="3599141" y="0"/>
                  </a:lnTo>
                  <a:lnTo>
                    <a:pt x="3778948" y="0"/>
                  </a:lnTo>
                  <a:lnTo>
                    <a:pt x="3778948" y="179793"/>
                  </a:lnTo>
                  <a:close/>
                </a:path>
                <a:path w="8456930" h="180339">
                  <a:moveTo>
                    <a:pt x="3958755" y="179793"/>
                  </a:moveTo>
                  <a:lnTo>
                    <a:pt x="3778948" y="179793"/>
                  </a:lnTo>
                  <a:lnTo>
                    <a:pt x="3778948" y="0"/>
                  </a:lnTo>
                  <a:lnTo>
                    <a:pt x="3958755" y="0"/>
                  </a:lnTo>
                  <a:lnTo>
                    <a:pt x="3958755" y="179793"/>
                  </a:lnTo>
                  <a:close/>
                </a:path>
                <a:path w="8456930" h="180339">
                  <a:moveTo>
                    <a:pt x="4138561" y="179793"/>
                  </a:moveTo>
                  <a:lnTo>
                    <a:pt x="3958755" y="179793"/>
                  </a:lnTo>
                  <a:lnTo>
                    <a:pt x="3958755" y="0"/>
                  </a:lnTo>
                  <a:lnTo>
                    <a:pt x="4138561" y="0"/>
                  </a:lnTo>
                  <a:lnTo>
                    <a:pt x="4138561" y="179793"/>
                  </a:lnTo>
                  <a:close/>
                </a:path>
                <a:path w="8456930" h="180339">
                  <a:moveTo>
                    <a:pt x="4318368" y="179793"/>
                  </a:moveTo>
                  <a:lnTo>
                    <a:pt x="4138561" y="179793"/>
                  </a:lnTo>
                  <a:lnTo>
                    <a:pt x="4138561" y="0"/>
                  </a:lnTo>
                  <a:lnTo>
                    <a:pt x="4318368" y="0"/>
                  </a:lnTo>
                  <a:lnTo>
                    <a:pt x="4318368" y="179793"/>
                  </a:lnTo>
                  <a:close/>
                </a:path>
                <a:path w="8456930" h="180339">
                  <a:moveTo>
                    <a:pt x="4498174" y="179793"/>
                  </a:moveTo>
                  <a:lnTo>
                    <a:pt x="4318368" y="179793"/>
                  </a:lnTo>
                  <a:lnTo>
                    <a:pt x="4318368" y="0"/>
                  </a:lnTo>
                  <a:lnTo>
                    <a:pt x="4498174" y="0"/>
                  </a:lnTo>
                  <a:lnTo>
                    <a:pt x="4498174" y="179793"/>
                  </a:lnTo>
                  <a:close/>
                </a:path>
                <a:path w="8456930" h="180339">
                  <a:moveTo>
                    <a:pt x="4677968" y="179793"/>
                  </a:moveTo>
                  <a:lnTo>
                    <a:pt x="4498162" y="179793"/>
                  </a:lnTo>
                  <a:lnTo>
                    <a:pt x="4498162" y="0"/>
                  </a:lnTo>
                  <a:lnTo>
                    <a:pt x="4677968" y="0"/>
                  </a:lnTo>
                  <a:lnTo>
                    <a:pt x="4677968" y="179793"/>
                  </a:lnTo>
                  <a:close/>
                </a:path>
                <a:path w="8456930" h="180339">
                  <a:moveTo>
                    <a:pt x="4857775" y="179793"/>
                  </a:moveTo>
                  <a:lnTo>
                    <a:pt x="4677968" y="179793"/>
                  </a:lnTo>
                  <a:lnTo>
                    <a:pt x="4677968" y="0"/>
                  </a:lnTo>
                  <a:lnTo>
                    <a:pt x="4857775" y="0"/>
                  </a:lnTo>
                  <a:lnTo>
                    <a:pt x="4857775" y="179793"/>
                  </a:lnTo>
                  <a:close/>
                </a:path>
                <a:path w="8456930" h="180339">
                  <a:moveTo>
                    <a:pt x="5037582" y="179793"/>
                  </a:moveTo>
                  <a:lnTo>
                    <a:pt x="4857775" y="179793"/>
                  </a:lnTo>
                  <a:lnTo>
                    <a:pt x="4857775" y="0"/>
                  </a:lnTo>
                  <a:lnTo>
                    <a:pt x="5037582" y="0"/>
                  </a:lnTo>
                  <a:lnTo>
                    <a:pt x="5037582" y="179793"/>
                  </a:lnTo>
                  <a:close/>
                </a:path>
                <a:path w="8456930" h="180339">
                  <a:moveTo>
                    <a:pt x="5220436" y="179793"/>
                  </a:moveTo>
                  <a:lnTo>
                    <a:pt x="5037582" y="179793"/>
                  </a:lnTo>
                  <a:lnTo>
                    <a:pt x="5037582" y="0"/>
                  </a:lnTo>
                  <a:lnTo>
                    <a:pt x="5220436" y="0"/>
                  </a:lnTo>
                  <a:lnTo>
                    <a:pt x="5220436" y="179793"/>
                  </a:lnTo>
                  <a:close/>
                </a:path>
                <a:path w="8456930" h="180339">
                  <a:moveTo>
                    <a:pt x="5400243" y="179793"/>
                  </a:moveTo>
                  <a:lnTo>
                    <a:pt x="5220436" y="179793"/>
                  </a:lnTo>
                  <a:lnTo>
                    <a:pt x="5220436" y="0"/>
                  </a:lnTo>
                  <a:lnTo>
                    <a:pt x="5400243" y="0"/>
                  </a:lnTo>
                  <a:lnTo>
                    <a:pt x="5400243" y="179793"/>
                  </a:lnTo>
                  <a:close/>
                </a:path>
                <a:path w="8456930" h="180339">
                  <a:moveTo>
                    <a:pt x="5580049" y="179793"/>
                  </a:moveTo>
                  <a:lnTo>
                    <a:pt x="5400243" y="179793"/>
                  </a:lnTo>
                  <a:lnTo>
                    <a:pt x="5400243" y="0"/>
                  </a:lnTo>
                  <a:lnTo>
                    <a:pt x="5580049" y="0"/>
                  </a:lnTo>
                  <a:lnTo>
                    <a:pt x="5580049" y="179793"/>
                  </a:lnTo>
                  <a:close/>
                </a:path>
                <a:path w="8456930" h="180339">
                  <a:moveTo>
                    <a:pt x="5759843" y="179793"/>
                  </a:moveTo>
                  <a:lnTo>
                    <a:pt x="5580037" y="179793"/>
                  </a:lnTo>
                  <a:lnTo>
                    <a:pt x="5580037" y="0"/>
                  </a:lnTo>
                  <a:lnTo>
                    <a:pt x="5759843" y="0"/>
                  </a:lnTo>
                  <a:lnTo>
                    <a:pt x="5759843" y="179793"/>
                  </a:lnTo>
                  <a:close/>
                </a:path>
                <a:path w="8456930" h="180339">
                  <a:moveTo>
                    <a:pt x="5939650" y="179793"/>
                  </a:moveTo>
                  <a:lnTo>
                    <a:pt x="5759843" y="179793"/>
                  </a:lnTo>
                  <a:lnTo>
                    <a:pt x="5759843" y="0"/>
                  </a:lnTo>
                  <a:lnTo>
                    <a:pt x="5939650" y="0"/>
                  </a:lnTo>
                  <a:lnTo>
                    <a:pt x="5939650" y="179793"/>
                  </a:lnTo>
                  <a:close/>
                </a:path>
                <a:path w="8456930" h="180339">
                  <a:moveTo>
                    <a:pt x="6119456" y="179793"/>
                  </a:moveTo>
                  <a:lnTo>
                    <a:pt x="5939650" y="179793"/>
                  </a:lnTo>
                  <a:lnTo>
                    <a:pt x="5939650" y="0"/>
                  </a:lnTo>
                  <a:lnTo>
                    <a:pt x="6119456" y="0"/>
                  </a:lnTo>
                  <a:lnTo>
                    <a:pt x="6119456" y="179793"/>
                  </a:lnTo>
                  <a:close/>
                </a:path>
                <a:path w="8456930" h="180339">
                  <a:moveTo>
                    <a:pt x="6299263" y="179793"/>
                  </a:moveTo>
                  <a:lnTo>
                    <a:pt x="6119456" y="179793"/>
                  </a:lnTo>
                  <a:lnTo>
                    <a:pt x="6119456" y="0"/>
                  </a:lnTo>
                  <a:lnTo>
                    <a:pt x="6299263" y="0"/>
                  </a:lnTo>
                  <a:lnTo>
                    <a:pt x="6299263" y="179793"/>
                  </a:lnTo>
                  <a:close/>
                </a:path>
                <a:path w="8456930" h="180339">
                  <a:moveTo>
                    <a:pt x="6479070" y="179793"/>
                  </a:moveTo>
                  <a:lnTo>
                    <a:pt x="6299263" y="179793"/>
                  </a:lnTo>
                  <a:lnTo>
                    <a:pt x="6299263" y="0"/>
                  </a:lnTo>
                  <a:lnTo>
                    <a:pt x="6479070" y="0"/>
                  </a:lnTo>
                  <a:lnTo>
                    <a:pt x="6479070" y="179793"/>
                  </a:lnTo>
                  <a:close/>
                </a:path>
                <a:path w="8456930" h="180339">
                  <a:moveTo>
                    <a:pt x="6658876" y="179793"/>
                  </a:moveTo>
                  <a:lnTo>
                    <a:pt x="6479070" y="179793"/>
                  </a:lnTo>
                  <a:lnTo>
                    <a:pt x="6479070" y="0"/>
                  </a:lnTo>
                  <a:lnTo>
                    <a:pt x="6658876" y="0"/>
                  </a:lnTo>
                  <a:lnTo>
                    <a:pt x="6658876" y="179793"/>
                  </a:lnTo>
                  <a:close/>
                </a:path>
                <a:path w="8456930" h="180339">
                  <a:moveTo>
                    <a:pt x="6838670" y="179793"/>
                  </a:moveTo>
                  <a:lnTo>
                    <a:pt x="6658863" y="179793"/>
                  </a:lnTo>
                  <a:lnTo>
                    <a:pt x="6658863" y="0"/>
                  </a:lnTo>
                  <a:lnTo>
                    <a:pt x="6838670" y="0"/>
                  </a:lnTo>
                  <a:lnTo>
                    <a:pt x="6838670" y="179793"/>
                  </a:lnTo>
                  <a:close/>
                </a:path>
                <a:path w="8456930" h="180339">
                  <a:moveTo>
                    <a:pt x="7018477" y="179793"/>
                  </a:moveTo>
                  <a:lnTo>
                    <a:pt x="6838670" y="179793"/>
                  </a:lnTo>
                  <a:lnTo>
                    <a:pt x="6838670" y="0"/>
                  </a:lnTo>
                  <a:lnTo>
                    <a:pt x="7018477" y="0"/>
                  </a:lnTo>
                  <a:lnTo>
                    <a:pt x="7018477" y="179793"/>
                  </a:lnTo>
                  <a:close/>
                </a:path>
                <a:path w="8456930" h="180339">
                  <a:moveTo>
                    <a:pt x="7198283" y="179793"/>
                  </a:moveTo>
                  <a:lnTo>
                    <a:pt x="7018477" y="179793"/>
                  </a:lnTo>
                  <a:lnTo>
                    <a:pt x="7018477" y="0"/>
                  </a:lnTo>
                  <a:lnTo>
                    <a:pt x="7198283" y="0"/>
                  </a:lnTo>
                  <a:lnTo>
                    <a:pt x="7198283" y="179793"/>
                  </a:lnTo>
                  <a:close/>
                </a:path>
                <a:path w="8456930" h="180339">
                  <a:moveTo>
                    <a:pt x="7378090" y="179793"/>
                  </a:moveTo>
                  <a:lnTo>
                    <a:pt x="7198283" y="179793"/>
                  </a:lnTo>
                  <a:lnTo>
                    <a:pt x="7198283" y="0"/>
                  </a:lnTo>
                  <a:lnTo>
                    <a:pt x="7378090" y="0"/>
                  </a:lnTo>
                  <a:lnTo>
                    <a:pt x="7378090" y="179793"/>
                  </a:lnTo>
                  <a:close/>
                </a:path>
                <a:path w="8456930" h="180339">
                  <a:moveTo>
                    <a:pt x="7557897" y="179793"/>
                  </a:moveTo>
                  <a:lnTo>
                    <a:pt x="7378090" y="179793"/>
                  </a:lnTo>
                  <a:lnTo>
                    <a:pt x="7378090" y="0"/>
                  </a:lnTo>
                  <a:lnTo>
                    <a:pt x="7557897" y="0"/>
                  </a:lnTo>
                  <a:lnTo>
                    <a:pt x="7557897" y="179793"/>
                  </a:lnTo>
                  <a:close/>
                </a:path>
                <a:path w="8456930" h="180339">
                  <a:moveTo>
                    <a:pt x="7737703" y="179793"/>
                  </a:moveTo>
                  <a:lnTo>
                    <a:pt x="7557897" y="179793"/>
                  </a:lnTo>
                  <a:lnTo>
                    <a:pt x="7557897" y="0"/>
                  </a:lnTo>
                  <a:lnTo>
                    <a:pt x="7737703" y="0"/>
                  </a:lnTo>
                  <a:lnTo>
                    <a:pt x="7737703" y="179793"/>
                  </a:lnTo>
                  <a:close/>
                </a:path>
                <a:path w="8456930" h="180339">
                  <a:moveTo>
                    <a:pt x="7917497" y="179793"/>
                  </a:moveTo>
                  <a:lnTo>
                    <a:pt x="7737690" y="179793"/>
                  </a:lnTo>
                  <a:lnTo>
                    <a:pt x="7737690" y="0"/>
                  </a:lnTo>
                  <a:lnTo>
                    <a:pt x="7917497" y="0"/>
                  </a:lnTo>
                  <a:lnTo>
                    <a:pt x="7917497" y="179793"/>
                  </a:lnTo>
                  <a:close/>
                </a:path>
                <a:path w="8456930" h="180339">
                  <a:moveTo>
                    <a:pt x="8097304" y="179793"/>
                  </a:moveTo>
                  <a:lnTo>
                    <a:pt x="7917497" y="179793"/>
                  </a:lnTo>
                  <a:lnTo>
                    <a:pt x="7917497" y="0"/>
                  </a:lnTo>
                  <a:lnTo>
                    <a:pt x="8097304" y="0"/>
                  </a:lnTo>
                  <a:lnTo>
                    <a:pt x="8097304" y="179793"/>
                  </a:lnTo>
                  <a:close/>
                </a:path>
                <a:path w="8456930" h="180339">
                  <a:moveTo>
                    <a:pt x="8277110" y="179793"/>
                  </a:moveTo>
                  <a:lnTo>
                    <a:pt x="8097304" y="179793"/>
                  </a:lnTo>
                  <a:lnTo>
                    <a:pt x="8097304" y="0"/>
                  </a:lnTo>
                  <a:lnTo>
                    <a:pt x="8277110" y="0"/>
                  </a:lnTo>
                  <a:lnTo>
                    <a:pt x="8277110" y="179793"/>
                  </a:lnTo>
                  <a:close/>
                </a:path>
                <a:path w="8456930" h="180339">
                  <a:moveTo>
                    <a:pt x="8456917" y="179793"/>
                  </a:moveTo>
                  <a:lnTo>
                    <a:pt x="8277110" y="179793"/>
                  </a:lnTo>
                  <a:lnTo>
                    <a:pt x="8277110" y="0"/>
                  </a:lnTo>
                  <a:lnTo>
                    <a:pt x="8456917" y="0"/>
                  </a:lnTo>
                  <a:lnTo>
                    <a:pt x="8456917" y="179793"/>
                  </a:lnTo>
                  <a:close/>
                </a:path>
              </a:pathLst>
            </a:custGeom>
            <a:ln w="6096">
              <a:solidFill>
                <a:srgbClr val="CDCDC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298653" y="3900665"/>
              <a:ext cx="8624570" cy="360045"/>
            </a:xfrm>
            <a:custGeom>
              <a:avLst/>
              <a:gdLst/>
              <a:ahLst/>
              <a:cxnLst/>
              <a:rect l="l" t="t" r="r" b="b"/>
              <a:pathLst>
                <a:path w="8624570" h="360045">
                  <a:moveTo>
                    <a:pt x="8624531" y="359587"/>
                  </a:moveTo>
                  <a:lnTo>
                    <a:pt x="8603195" y="359587"/>
                  </a:lnTo>
                  <a:lnTo>
                    <a:pt x="8603195" y="179793"/>
                  </a:lnTo>
                  <a:lnTo>
                    <a:pt x="8624531" y="179793"/>
                  </a:lnTo>
                </a:path>
                <a:path w="8624570" h="360045">
                  <a:moveTo>
                    <a:pt x="146291" y="179793"/>
                  </a:moveTo>
                  <a:lnTo>
                    <a:pt x="0" y="179793"/>
                  </a:lnTo>
                </a:path>
                <a:path w="8624570" h="360045">
                  <a:moveTo>
                    <a:pt x="0" y="0"/>
                  </a:moveTo>
                  <a:lnTo>
                    <a:pt x="146291" y="0"/>
                  </a:lnTo>
                  <a:lnTo>
                    <a:pt x="146291" y="179793"/>
                  </a:lnTo>
                </a:path>
              </a:pathLst>
            </a:custGeom>
            <a:ln w="6096">
              <a:solidFill>
                <a:srgbClr val="CDCDC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444931" y="3900665"/>
              <a:ext cx="8456930" cy="180340"/>
            </a:xfrm>
            <a:custGeom>
              <a:avLst/>
              <a:gdLst/>
              <a:ahLst/>
              <a:cxnLst/>
              <a:rect l="l" t="t" r="r" b="b"/>
              <a:pathLst>
                <a:path w="8456930" h="180339">
                  <a:moveTo>
                    <a:pt x="179806" y="179793"/>
                  </a:moveTo>
                  <a:lnTo>
                    <a:pt x="0" y="179793"/>
                  </a:lnTo>
                  <a:lnTo>
                    <a:pt x="0" y="0"/>
                  </a:lnTo>
                  <a:lnTo>
                    <a:pt x="179806" y="0"/>
                  </a:lnTo>
                  <a:lnTo>
                    <a:pt x="179806" y="179793"/>
                  </a:lnTo>
                  <a:close/>
                </a:path>
                <a:path w="8456930" h="180339">
                  <a:moveTo>
                    <a:pt x="359613" y="179793"/>
                  </a:moveTo>
                  <a:lnTo>
                    <a:pt x="179806" y="179793"/>
                  </a:lnTo>
                  <a:lnTo>
                    <a:pt x="179806" y="0"/>
                  </a:lnTo>
                  <a:lnTo>
                    <a:pt x="359613" y="0"/>
                  </a:lnTo>
                  <a:lnTo>
                    <a:pt x="359613" y="179793"/>
                  </a:lnTo>
                  <a:close/>
                </a:path>
                <a:path w="8456930" h="180339">
                  <a:moveTo>
                    <a:pt x="539419" y="179793"/>
                  </a:moveTo>
                  <a:lnTo>
                    <a:pt x="359613" y="179793"/>
                  </a:lnTo>
                  <a:lnTo>
                    <a:pt x="359613" y="0"/>
                  </a:lnTo>
                  <a:lnTo>
                    <a:pt x="539419" y="0"/>
                  </a:lnTo>
                  <a:lnTo>
                    <a:pt x="539419" y="179793"/>
                  </a:lnTo>
                  <a:close/>
                </a:path>
                <a:path w="8456930" h="180339">
                  <a:moveTo>
                    <a:pt x="719226" y="179793"/>
                  </a:moveTo>
                  <a:lnTo>
                    <a:pt x="539419" y="179793"/>
                  </a:lnTo>
                  <a:lnTo>
                    <a:pt x="539419" y="0"/>
                  </a:lnTo>
                  <a:lnTo>
                    <a:pt x="719226" y="0"/>
                  </a:lnTo>
                  <a:lnTo>
                    <a:pt x="719226" y="179793"/>
                  </a:lnTo>
                  <a:close/>
                </a:path>
                <a:path w="8456930" h="180339">
                  <a:moveTo>
                    <a:pt x="899032" y="179793"/>
                  </a:moveTo>
                  <a:lnTo>
                    <a:pt x="719226" y="179793"/>
                  </a:lnTo>
                  <a:lnTo>
                    <a:pt x="719226" y="0"/>
                  </a:lnTo>
                  <a:lnTo>
                    <a:pt x="899032" y="0"/>
                  </a:lnTo>
                  <a:lnTo>
                    <a:pt x="899032" y="179793"/>
                  </a:lnTo>
                  <a:close/>
                </a:path>
                <a:path w="8456930" h="180339">
                  <a:moveTo>
                    <a:pt x="1078839" y="179793"/>
                  </a:moveTo>
                  <a:lnTo>
                    <a:pt x="899032" y="179793"/>
                  </a:lnTo>
                  <a:lnTo>
                    <a:pt x="899032" y="0"/>
                  </a:lnTo>
                  <a:lnTo>
                    <a:pt x="1078839" y="0"/>
                  </a:lnTo>
                  <a:lnTo>
                    <a:pt x="1078839" y="179793"/>
                  </a:lnTo>
                  <a:close/>
                </a:path>
                <a:path w="8456930" h="180339">
                  <a:moveTo>
                    <a:pt x="1261681" y="179793"/>
                  </a:moveTo>
                  <a:lnTo>
                    <a:pt x="1078826" y="179793"/>
                  </a:lnTo>
                  <a:lnTo>
                    <a:pt x="1078826" y="0"/>
                  </a:lnTo>
                  <a:lnTo>
                    <a:pt x="1261681" y="0"/>
                  </a:lnTo>
                  <a:lnTo>
                    <a:pt x="1261681" y="179793"/>
                  </a:lnTo>
                  <a:close/>
                </a:path>
                <a:path w="8456930" h="180339">
                  <a:moveTo>
                    <a:pt x="1441488" y="179793"/>
                  </a:moveTo>
                  <a:lnTo>
                    <a:pt x="1261681" y="179793"/>
                  </a:lnTo>
                  <a:lnTo>
                    <a:pt x="1261681" y="0"/>
                  </a:lnTo>
                  <a:lnTo>
                    <a:pt x="1441488" y="0"/>
                  </a:lnTo>
                  <a:lnTo>
                    <a:pt x="1441488" y="179793"/>
                  </a:lnTo>
                  <a:close/>
                </a:path>
                <a:path w="8456930" h="180339">
                  <a:moveTo>
                    <a:pt x="1621294" y="179793"/>
                  </a:moveTo>
                  <a:lnTo>
                    <a:pt x="1441488" y="179793"/>
                  </a:lnTo>
                  <a:lnTo>
                    <a:pt x="1441488" y="0"/>
                  </a:lnTo>
                  <a:lnTo>
                    <a:pt x="1621294" y="0"/>
                  </a:lnTo>
                  <a:lnTo>
                    <a:pt x="1621294" y="179793"/>
                  </a:lnTo>
                  <a:close/>
                </a:path>
                <a:path w="8456930" h="180339">
                  <a:moveTo>
                    <a:pt x="1801101" y="179793"/>
                  </a:moveTo>
                  <a:lnTo>
                    <a:pt x="1621294" y="179793"/>
                  </a:lnTo>
                  <a:lnTo>
                    <a:pt x="1621294" y="0"/>
                  </a:lnTo>
                  <a:lnTo>
                    <a:pt x="1801101" y="0"/>
                  </a:lnTo>
                  <a:lnTo>
                    <a:pt x="1801101" y="179793"/>
                  </a:lnTo>
                  <a:close/>
                </a:path>
                <a:path w="8456930" h="180339">
                  <a:moveTo>
                    <a:pt x="1980907" y="179793"/>
                  </a:moveTo>
                  <a:lnTo>
                    <a:pt x="1801101" y="179793"/>
                  </a:lnTo>
                  <a:lnTo>
                    <a:pt x="1801101" y="0"/>
                  </a:lnTo>
                  <a:lnTo>
                    <a:pt x="1980907" y="0"/>
                  </a:lnTo>
                  <a:lnTo>
                    <a:pt x="1980907" y="179793"/>
                  </a:lnTo>
                  <a:close/>
                </a:path>
                <a:path w="8456930" h="180339">
                  <a:moveTo>
                    <a:pt x="2160714" y="179793"/>
                  </a:moveTo>
                  <a:lnTo>
                    <a:pt x="1980907" y="179793"/>
                  </a:lnTo>
                  <a:lnTo>
                    <a:pt x="1980907" y="0"/>
                  </a:lnTo>
                  <a:lnTo>
                    <a:pt x="2160714" y="0"/>
                  </a:lnTo>
                  <a:lnTo>
                    <a:pt x="2160714" y="179793"/>
                  </a:lnTo>
                  <a:close/>
                </a:path>
                <a:path w="8456930" h="180339">
                  <a:moveTo>
                    <a:pt x="2340521" y="179793"/>
                  </a:moveTo>
                  <a:lnTo>
                    <a:pt x="2160714" y="179793"/>
                  </a:lnTo>
                  <a:lnTo>
                    <a:pt x="2160714" y="0"/>
                  </a:lnTo>
                  <a:lnTo>
                    <a:pt x="2340521" y="0"/>
                  </a:lnTo>
                  <a:lnTo>
                    <a:pt x="2340521" y="179793"/>
                  </a:lnTo>
                  <a:close/>
                </a:path>
                <a:path w="8456930" h="180339">
                  <a:moveTo>
                    <a:pt x="2520315" y="179793"/>
                  </a:moveTo>
                  <a:lnTo>
                    <a:pt x="2340508" y="179793"/>
                  </a:lnTo>
                  <a:lnTo>
                    <a:pt x="2340508" y="0"/>
                  </a:lnTo>
                  <a:lnTo>
                    <a:pt x="2520315" y="0"/>
                  </a:lnTo>
                  <a:lnTo>
                    <a:pt x="2520315" y="179793"/>
                  </a:lnTo>
                  <a:close/>
                </a:path>
                <a:path w="8456930" h="180339">
                  <a:moveTo>
                    <a:pt x="2700121" y="179793"/>
                  </a:moveTo>
                  <a:lnTo>
                    <a:pt x="2520315" y="179793"/>
                  </a:lnTo>
                  <a:lnTo>
                    <a:pt x="2520315" y="0"/>
                  </a:lnTo>
                  <a:lnTo>
                    <a:pt x="2700121" y="0"/>
                  </a:lnTo>
                  <a:lnTo>
                    <a:pt x="2700121" y="179793"/>
                  </a:lnTo>
                  <a:close/>
                </a:path>
                <a:path w="8456930" h="180339">
                  <a:moveTo>
                    <a:pt x="2879928" y="179793"/>
                  </a:moveTo>
                  <a:lnTo>
                    <a:pt x="2700121" y="179793"/>
                  </a:lnTo>
                  <a:lnTo>
                    <a:pt x="2700121" y="0"/>
                  </a:lnTo>
                  <a:lnTo>
                    <a:pt x="2879928" y="0"/>
                  </a:lnTo>
                  <a:lnTo>
                    <a:pt x="2879928" y="179793"/>
                  </a:lnTo>
                  <a:close/>
                </a:path>
                <a:path w="8456930" h="180339">
                  <a:moveTo>
                    <a:pt x="3059734" y="179793"/>
                  </a:moveTo>
                  <a:lnTo>
                    <a:pt x="2879928" y="179793"/>
                  </a:lnTo>
                  <a:lnTo>
                    <a:pt x="2879928" y="0"/>
                  </a:lnTo>
                  <a:lnTo>
                    <a:pt x="3059734" y="0"/>
                  </a:lnTo>
                  <a:lnTo>
                    <a:pt x="3059734" y="179793"/>
                  </a:lnTo>
                  <a:close/>
                </a:path>
                <a:path w="8456930" h="180339">
                  <a:moveTo>
                    <a:pt x="3239541" y="179793"/>
                  </a:moveTo>
                  <a:lnTo>
                    <a:pt x="3059734" y="179793"/>
                  </a:lnTo>
                  <a:lnTo>
                    <a:pt x="3059734" y="0"/>
                  </a:lnTo>
                  <a:lnTo>
                    <a:pt x="3239541" y="0"/>
                  </a:lnTo>
                  <a:lnTo>
                    <a:pt x="3239541" y="179793"/>
                  </a:lnTo>
                  <a:close/>
                </a:path>
                <a:path w="8456930" h="180339">
                  <a:moveTo>
                    <a:pt x="3419348" y="179793"/>
                  </a:moveTo>
                  <a:lnTo>
                    <a:pt x="3239541" y="179793"/>
                  </a:lnTo>
                  <a:lnTo>
                    <a:pt x="3239541" y="0"/>
                  </a:lnTo>
                  <a:lnTo>
                    <a:pt x="3419348" y="0"/>
                  </a:lnTo>
                  <a:lnTo>
                    <a:pt x="3419348" y="179793"/>
                  </a:lnTo>
                  <a:close/>
                </a:path>
                <a:path w="8456930" h="180339">
                  <a:moveTo>
                    <a:pt x="3599141" y="179793"/>
                  </a:moveTo>
                  <a:lnTo>
                    <a:pt x="3419335" y="179793"/>
                  </a:lnTo>
                  <a:lnTo>
                    <a:pt x="3419335" y="0"/>
                  </a:lnTo>
                  <a:lnTo>
                    <a:pt x="3599141" y="0"/>
                  </a:lnTo>
                  <a:lnTo>
                    <a:pt x="3599141" y="179793"/>
                  </a:lnTo>
                  <a:close/>
                </a:path>
                <a:path w="8456930" h="180339">
                  <a:moveTo>
                    <a:pt x="3778948" y="179793"/>
                  </a:moveTo>
                  <a:lnTo>
                    <a:pt x="3599141" y="179793"/>
                  </a:lnTo>
                  <a:lnTo>
                    <a:pt x="3599141" y="0"/>
                  </a:lnTo>
                  <a:lnTo>
                    <a:pt x="3778948" y="0"/>
                  </a:lnTo>
                  <a:lnTo>
                    <a:pt x="3778948" y="179793"/>
                  </a:lnTo>
                  <a:close/>
                </a:path>
                <a:path w="8456930" h="180339">
                  <a:moveTo>
                    <a:pt x="3958755" y="179793"/>
                  </a:moveTo>
                  <a:lnTo>
                    <a:pt x="3778948" y="179793"/>
                  </a:lnTo>
                  <a:lnTo>
                    <a:pt x="3778948" y="0"/>
                  </a:lnTo>
                  <a:lnTo>
                    <a:pt x="3958755" y="0"/>
                  </a:lnTo>
                  <a:lnTo>
                    <a:pt x="3958755" y="179793"/>
                  </a:lnTo>
                  <a:close/>
                </a:path>
                <a:path w="8456930" h="180339">
                  <a:moveTo>
                    <a:pt x="4138561" y="179793"/>
                  </a:moveTo>
                  <a:lnTo>
                    <a:pt x="3958755" y="179793"/>
                  </a:lnTo>
                  <a:lnTo>
                    <a:pt x="3958755" y="0"/>
                  </a:lnTo>
                  <a:lnTo>
                    <a:pt x="4138561" y="0"/>
                  </a:lnTo>
                  <a:lnTo>
                    <a:pt x="4138561" y="179793"/>
                  </a:lnTo>
                  <a:close/>
                </a:path>
                <a:path w="8456930" h="180339">
                  <a:moveTo>
                    <a:pt x="4318368" y="179793"/>
                  </a:moveTo>
                  <a:lnTo>
                    <a:pt x="4138561" y="179793"/>
                  </a:lnTo>
                  <a:lnTo>
                    <a:pt x="4138561" y="0"/>
                  </a:lnTo>
                  <a:lnTo>
                    <a:pt x="4318368" y="0"/>
                  </a:lnTo>
                  <a:lnTo>
                    <a:pt x="4318368" y="179793"/>
                  </a:lnTo>
                  <a:close/>
                </a:path>
                <a:path w="8456930" h="180339">
                  <a:moveTo>
                    <a:pt x="4498174" y="179793"/>
                  </a:moveTo>
                  <a:lnTo>
                    <a:pt x="4318368" y="179793"/>
                  </a:lnTo>
                  <a:lnTo>
                    <a:pt x="4318368" y="0"/>
                  </a:lnTo>
                  <a:lnTo>
                    <a:pt x="4498174" y="0"/>
                  </a:lnTo>
                  <a:lnTo>
                    <a:pt x="4498174" y="179793"/>
                  </a:lnTo>
                  <a:close/>
                </a:path>
                <a:path w="8456930" h="180339">
                  <a:moveTo>
                    <a:pt x="4677968" y="179793"/>
                  </a:moveTo>
                  <a:lnTo>
                    <a:pt x="4498162" y="179793"/>
                  </a:lnTo>
                  <a:lnTo>
                    <a:pt x="4498162" y="0"/>
                  </a:lnTo>
                  <a:lnTo>
                    <a:pt x="4677968" y="0"/>
                  </a:lnTo>
                  <a:lnTo>
                    <a:pt x="4677968" y="179793"/>
                  </a:lnTo>
                  <a:close/>
                </a:path>
                <a:path w="8456930" h="180339">
                  <a:moveTo>
                    <a:pt x="4857775" y="179793"/>
                  </a:moveTo>
                  <a:lnTo>
                    <a:pt x="4677968" y="179793"/>
                  </a:lnTo>
                  <a:lnTo>
                    <a:pt x="4677968" y="0"/>
                  </a:lnTo>
                  <a:lnTo>
                    <a:pt x="4857775" y="0"/>
                  </a:lnTo>
                  <a:lnTo>
                    <a:pt x="4857775" y="179793"/>
                  </a:lnTo>
                  <a:close/>
                </a:path>
                <a:path w="8456930" h="180339">
                  <a:moveTo>
                    <a:pt x="5037582" y="179793"/>
                  </a:moveTo>
                  <a:lnTo>
                    <a:pt x="4857775" y="179793"/>
                  </a:lnTo>
                  <a:lnTo>
                    <a:pt x="4857775" y="0"/>
                  </a:lnTo>
                  <a:lnTo>
                    <a:pt x="5037582" y="0"/>
                  </a:lnTo>
                  <a:lnTo>
                    <a:pt x="5037582" y="179793"/>
                  </a:lnTo>
                  <a:close/>
                </a:path>
                <a:path w="8456930" h="180339">
                  <a:moveTo>
                    <a:pt x="5220436" y="179793"/>
                  </a:moveTo>
                  <a:lnTo>
                    <a:pt x="5037582" y="179793"/>
                  </a:lnTo>
                  <a:lnTo>
                    <a:pt x="5037582" y="0"/>
                  </a:lnTo>
                  <a:lnTo>
                    <a:pt x="5220436" y="0"/>
                  </a:lnTo>
                  <a:lnTo>
                    <a:pt x="5220436" y="179793"/>
                  </a:lnTo>
                  <a:close/>
                </a:path>
                <a:path w="8456930" h="180339">
                  <a:moveTo>
                    <a:pt x="5400243" y="179793"/>
                  </a:moveTo>
                  <a:lnTo>
                    <a:pt x="5220436" y="179793"/>
                  </a:lnTo>
                  <a:lnTo>
                    <a:pt x="5220436" y="0"/>
                  </a:lnTo>
                  <a:lnTo>
                    <a:pt x="5400243" y="0"/>
                  </a:lnTo>
                  <a:lnTo>
                    <a:pt x="5400243" y="179793"/>
                  </a:lnTo>
                  <a:close/>
                </a:path>
                <a:path w="8456930" h="180339">
                  <a:moveTo>
                    <a:pt x="5580049" y="179793"/>
                  </a:moveTo>
                  <a:lnTo>
                    <a:pt x="5400243" y="179793"/>
                  </a:lnTo>
                  <a:lnTo>
                    <a:pt x="5400243" y="0"/>
                  </a:lnTo>
                  <a:lnTo>
                    <a:pt x="5580049" y="0"/>
                  </a:lnTo>
                  <a:lnTo>
                    <a:pt x="5580049" y="179793"/>
                  </a:lnTo>
                  <a:close/>
                </a:path>
                <a:path w="8456930" h="180339">
                  <a:moveTo>
                    <a:pt x="5759843" y="179793"/>
                  </a:moveTo>
                  <a:lnTo>
                    <a:pt x="5580037" y="179793"/>
                  </a:lnTo>
                  <a:lnTo>
                    <a:pt x="5580037" y="0"/>
                  </a:lnTo>
                  <a:lnTo>
                    <a:pt x="5759843" y="0"/>
                  </a:lnTo>
                  <a:lnTo>
                    <a:pt x="5759843" y="179793"/>
                  </a:lnTo>
                  <a:close/>
                </a:path>
                <a:path w="8456930" h="180339">
                  <a:moveTo>
                    <a:pt x="5939650" y="179793"/>
                  </a:moveTo>
                  <a:lnTo>
                    <a:pt x="5759843" y="179793"/>
                  </a:lnTo>
                  <a:lnTo>
                    <a:pt x="5759843" y="0"/>
                  </a:lnTo>
                  <a:lnTo>
                    <a:pt x="5939650" y="0"/>
                  </a:lnTo>
                  <a:lnTo>
                    <a:pt x="5939650" y="179793"/>
                  </a:lnTo>
                  <a:close/>
                </a:path>
                <a:path w="8456930" h="180339">
                  <a:moveTo>
                    <a:pt x="6119456" y="179793"/>
                  </a:moveTo>
                  <a:lnTo>
                    <a:pt x="5939650" y="179793"/>
                  </a:lnTo>
                  <a:lnTo>
                    <a:pt x="5939650" y="0"/>
                  </a:lnTo>
                  <a:lnTo>
                    <a:pt x="6119456" y="0"/>
                  </a:lnTo>
                  <a:lnTo>
                    <a:pt x="6119456" y="179793"/>
                  </a:lnTo>
                  <a:close/>
                </a:path>
                <a:path w="8456930" h="180339">
                  <a:moveTo>
                    <a:pt x="6299263" y="179793"/>
                  </a:moveTo>
                  <a:lnTo>
                    <a:pt x="6119456" y="179793"/>
                  </a:lnTo>
                  <a:lnTo>
                    <a:pt x="6119456" y="0"/>
                  </a:lnTo>
                  <a:lnTo>
                    <a:pt x="6299263" y="0"/>
                  </a:lnTo>
                  <a:lnTo>
                    <a:pt x="6299263" y="179793"/>
                  </a:lnTo>
                  <a:close/>
                </a:path>
                <a:path w="8456930" h="180339">
                  <a:moveTo>
                    <a:pt x="6479070" y="179793"/>
                  </a:moveTo>
                  <a:lnTo>
                    <a:pt x="6299263" y="179793"/>
                  </a:lnTo>
                  <a:lnTo>
                    <a:pt x="6299263" y="0"/>
                  </a:lnTo>
                  <a:lnTo>
                    <a:pt x="6479070" y="0"/>
                  </a:lnTo>
                  <a:lnTo>
                    <a:pt x="6479070" y="179793"/>
                  </a:lnTo>
                  <a:close/>
                </a:path>
                <a:path w="8456930" h="180339">
                  <a:moveTo>
                    <a:pt x="6658876" y="179793"/>
                  </a:moveTo>
                  <a:lnTo>
                    <a:pt x="6479070" y="179793"/>
                  </a:lnTo>
                  <a:lnTo>
                    <a:pt x="6479070" y="0"/>
                  </a:lnTo>
                  <a:lnTo>
                    <a:pt x="6658876" y="0"/>
                  </a:lnTo>
                  <a:lnTo>
                    <a:pt x="6658876" y="179793"/>
                  </a:lnTo>
                  <a:close/>
                </a:path>
                <a:path w="8456930" h="180339">
                  <a:moveTo>
                    <a:pt x="6838670" y="179793"/>
                  </a:moveTo>
                  <a:lnTo>
                    <a:pt x="6658863" y="179793"/>
                  </a:lnTo>
                  <a:lnTo>
                    <a:pt x="6658863" y="0"/>
                  </a:lnTo>
                  <a:lnTo>
                    <a:pt x="6838670" y="0"/>
                  </a:lnTo>
                  <a:lnTo>
                    <a:pt x="6838670" y="179793"/>
                  </a:lnTo>
                  <a:close/>
                </a:path>
                <a:path w="8456930" h="180339">
                  <a:moveTo>
                    <a:pt x="7018477" y="179793"/>
                  </a:moveTo>
                  <a:lnTo>
                    <a:pt x="6838670" y="179793"/>
                  </a:lnTo>
                  <a:lnTo>
                    <a:pt x="6838670" y="0"/>
                  </a:lnTo>
                  <a:lnTo>
                    <a:pt x="7018477" y="0"/>
                  </a:lnTo>
                  <a:lnTo>
                    <a:pt x="7018477" y="179793"/>
                  </a:lnTo>
                  <a:close/>
                </a:path>
                <a:path w="8456930" h="180339">
                  <a:moveTo>
                    <a:pt x="7198283" y="179793"/>
                  </a:moveTo>
                  <a:lnTo>
                    <a:pt x="7018477" y="179793"/>
                  </a:lnTo>
                  <a:lnTo>
                    <a:pt x="7018477" y="0"/>
                  </a:lnTo>
                  <a:lnTo>
                    <a:pt x="7198283" y="0"/>
                  </a:lnTo>
                  <a:lnTo>
                    <a:pt x="7198283" y="179793"/>
                  </a:lnTo>
                  <a:close/>
                </a:path>
                <a:path w="8456930" h="180339">
                  <a:moveTo>
                    <a:pt x="7378090" y="179793"/>
                  </a:moveTo>
                  <a:lnTo>
                    <a:pt x="7198283" y="179793"/>
                  </a:lnTo>
                  <a:lnTo>
                    <a:pt x="7198283" y="0"/>
                  </a:lnTo>
                  <a:lnTo>
                    <a:pt x="7378090" y="0"/>
                  </a:lnTo>
                  <a:lnTo>
                    <a:pt x="7378090" y="179793"/>
                  </a:lnTo>
                  <a:close/>
                </a:path>
                <a:path w="8456930" h="180339">
                  <a:moveTo>
                    <a:pt x="7557897" y="179793"/>
                  </a:moveTo>
                  <a:lnTo>
                    <a:pt x="7378090" y="179793"/>
                  </a:lnTo>
                  <a:lnTo>
                    <a:pt x="7378090" y="0"/>
                  </a:lnTo>
                  <a:lnTo>
                    <a:pt x="7557897" y="0"/>
                  </a:lnTo>
                  <a:lnTo>
                    <a:pt x="7557897" y="179793"/>
                  </a:lnTo>
                  <a:close/>
                </a:path>
                <a:path w="8456930" h="180339">
                  <a:moveTo>
                    <a:pt x="7737703" y="179793"/>
                  </a:moveTo>
                  <a:lnTo>
                    <a:pt x="7557897" y="179793"/>
                  </a:lnTo>
                  <a:lnTo>
                    <a:pt x="7557897" y="0"/>
                  </a:lnTo>
                  <a:lnTo>
                    <a:pt x="7737703" y="0"/>
                  </a:lnTo>
                  <a:lnTo>
                    <a:pt x="7737703" y="179793"/>
                  </a:lnTo>
                  <a:close/>
                </a:path>
                <a:path w="8456930" h="180339">
                  <a:moveTo>
                    <a:pt x="7917497" y="179793"/>
                  </a:moveTo>
                  <a:lnTo>
                    <a:pt x="7737690" y="179793"/>
                  </a:lnTo>
                  <a:lnTo>
                    <a:pt x="7737690" y="0"/>
                  </a:lnTo>
                  <a:lnTo>
                    <a:pt x="7917497" y="0"/>
                  </a:lnTo>
                  <a:lnTo>
                    <a:pt x="7917497" y="179793"/>
                  </a:lnTo>
                  <a:close/>
                </a:path>
                <a:path w="8456930" h="180339">
                  <a:moveTo>
                    <a:pt x="8097304" y="179793"/>
                  </a:moveTo>
                  <a:lnTo>
                    <a:pt x="7917497" y="179793"/>
                  </a:lnTo>
                  <a:lnTo>
                    <a:pt x="7917497" y="0"/>
                  </a:lnTo>
                  <a:lnTo>
                    <a:pt x="8097304" y="0"/>
                  </a:lnTo>
                  <a:lnTo>
                    <a:pt x="8097304" y="179793"/>
                  </a:lnTo>
                  <a:close/>
                </a:path>
                <a:path w="8456930" h="180339">
                  <a:moveTo>
                    <a:pt x="8277110" y="179793"/>
                  </a:moveTo>
                  <a:lnTo>
                    <a:pt x="8097304" y="179793"/>
                  </a:lnTo>
                  <a:lnTo>
                    <a:pt x="8097304" y="0"/>
                  </a:lnTo>
                  <a:lnTo>
                    <a:pt x="8277110" y="0"/>
                  </a:lnTo>
                  <a:lnTo>
                    <a:pt x="8277110" y="179793"/>
                  </a:lnTo>
                  <a:close/>
                </a:path>
                <a:path w="8456930" h="180339">
                  <a:moveTo>
                    <a:pt x="8456917" y="179793"/>
                  </a:moveTo>
                  <a:lnTo>
                    <a:pt x="8277110" y="179793"/>
                  </a:lnTo>
                  <a:lnTo>
                    <a:pt x="8277110" y="0"/>
                  </a:lnTo>
                  <a:lnTo>
                    <a:pt x="8456917" y="0"/>
                  </a:lnTo>
                  <a:lnTo>
                    <a:pt x="8456917" y="179793"/>
                  </a:lnTo>
                  <a:close/>
                </a:path>
              </a:pathLst>
            </a:custGeom>
            <a:ln w="6096">
              <a:solidFill>
                <a:srgbClr val="CDCDC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298653" y="3720871"/>
              <a:ext cx="8624570" cy="360045"/>
            </a:xfrm>
            <a:custGeom>
              <a:avLst/>
              <a:gdLst/>
              <a:ahLst/>
              <a:cxnLst/>
              <a:rect l="l" t="t" r="r" b="b"/>
              <a:pathLst>
                <a:path w="8624570" h="360045">
                  <a:moveTo>
                    <a:pt x="8624531" y="359587"/>
                  </a:moveTo>
                  <a:lnTo>
                    <a:pt x="8603195" y="359587"/>
                  </a:lnTo>
                  <a:lnTo>
                    <a:pt x="8603195" y="179793"/>
                  </a:lnTo>
                  <a:lnTo>
                    <a:pt x="8624531" y="179793"/>
                  </a:lnTo>
                </a:path>
                <a:path w="8624570" h="360045">
                  <a:moveTo>
                    <a:pt x="146291" y="179793"/>
                  </a:moveTo>
                  <a:lnTo>
                    <a:pt x="0" y="179793"/>
                  </a:lnTo>
                </a:path>
                <a:path w="8624570" h="360045">
                  <a:moveTo>
                    <a:pt x="0" y="0"/>
                  </a:moveTo>
                  <a:lnTo>
                    <a:pt x="146291" y="0"/>
                  </a:lnTo>
                  <a:lnTo>
                    <a:pt x="146291" y="179793"/>
                  </a:lnTo>
                </a:path>
              </a:pathLst>
            </a:custGeom>
            <a:ln w="6096">
              <a:solidFill>
                <a:srgbClr val="CDCDC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444931" y="3720871"/>
              <a:ext cx="8456930" cy="180340"/>
            </a:xfrm>
            <a:custGeom>
              <a:avLst/>
              <a:gdLst/>
              <a:ahLst/>
              <a:cxnLst/>
              <a:rect l="l" t="t" r="r" b="b"/>
              <a:pathLst>
                <a:path w="8456930" h="180339">
                  <a:moveTo>
                    <a:pt x="179806" y="179793"/>
                  </a:moveTo>
                  <a:lnTo>
                    <a:pt x="0" y="179793"/>
                  </a:lnTo>
                  <a:lnTo>
                    <a:pt x="0" y="0"/>
                  </a:lnTo>
                  <a:lnTo>
                    <a:pt x="179806" y="0"/>
                  </a:lnTo>
                  <a:lnTo>
                    <a:pt x="179806" y="179793"/>
                  </a:lnTo>
                  <a:close/>
                </a:path>
                <a:path w="8456930" h="180339">
                  <a:moveTo>
                    <a:pt x="359613" y="179793"/>
                  </a:moveTo>
                  <a:lnTo>
                    <a:pt x="179806" y="179793"/>
                  </a:lnTo>
                  <a:lnTo>
                    <a:pt x="179806" y="0"/>
                  </a:lnTo>
                  <a:lnTo>
                    <a:pt x="359613" y="0"/>
                  </a:lnTo>
                  <a:lnTo>
                    <a:pt x="359613" y="179793"/>
                  </a:lnTo>
                  <a:close/>
                </a:path>
                <a:path w="8456930" h="180339">
                  <a:moveTo>
                    <a:pt x="539419" y="179793"/>
                  </a:moveTo>
                  <a:lnTo>
                    <a:pt x="359613" y="179793"/>
                  </a:lnTo>
                  <a:lnTo>
                    <a:pt x="359613" y="0"/>
                  </a:lnTo>
                  <a:lnTo>
                    <a:pt x="539419" y="0"/>
                  </a:lnTo>
                  <a:lnTo>
                    <a:pt x="539419" y="179793"/>
                  </a:lnTo>
                  <a:close/>
                </a:path>
                <a:path w="8456930" h="180339">
                  <a:moveTo>
                    <a:pt x="719226" y="179793"/>
                  </a:moveTo>
                  <a:lnTo>
                    <a:pt x="539419" y="179793"/>
                  </a:lnTo>
                  <a:lnTo>
                    <a:pt x="539419" y="0"/>
                  </a:lnTo>
                  <a:lnTo>
                    <a:pt x="719226" y="0"/>
                  </a:lnTo>
                  <a:lnTo>
                    <a:pt x="719226" y="179793"/>
                  </a:lnTo>
                  <a:close/>
                </a:path>
                <a:path w="8456930" h="180339">
                  <a:moveTo>
                    <a:pt x="899032" y="179793"/>
                  </a:moveTo>
                  <a:lnTo>
                    <a:pt x="719226" y="179793"/>
                  </a:lnTo>
                  <a:lnTo>
                    <a:pt x="719226" y="0"/>
                  </a:lnTo>
                  <a:lnTo>
                    <a:pt x="899032" y="0"/>
                  </a:lnTo>
                  <a:lnTo>
                    <a:pt x="899032" y="179793"/>
                  </a:lnTo>
                  <a:close/>
                </a:path>
                <a:path w="8456930" h="180339">
                  <a:moveTo>
                    <a:pt x="1078839" y="179793"/>
                  </a:moveTo>
                  <a:lnTo>
                    <a:pt x="899032" y="179793"/>
                  </a:lnTo>
                  <a:lnTo>
                    <a:pt x="899032" y="0"/>
                  </a:lnTo>
                  <a:lnTo>
                    <a:pt x="1078839" y="0"/>
                  </a:lnTo>
                  <a:lnTo>
                    <a:pt x="1078839" y="179793"/>
                  </a:lnTo>
                  <a:close/>
                </a:path>
                <a:path w="8456930" h="180339">
                  <a:moveTo>
                    <a:pt x="1261681" y="179793"/>
                  </a:moveTo>
                  <a:lnTo>
                    <a:pt x="1078826" y="179793"/>
                  </a:lnTo>
                  <a:lnTo>
                    <a:pt x="1078826" y="0"/>
                  </a:lnTo>
                  <a:lnTo>
                    <a:pt x="1261681" y="0"/>
                  </a:lnTo>
                  <a:lnTo>
                    <a:pt x="1261681" y="179793"/>
                  </a:lnTo>
                  <a:close/>
                </a:path>
                <a:path w="8456930" h="180339">
                  <a:moveTo>
                    <a:pt x="1441488" y="179793"/>
                  </a:moveTo>
                  <a:lnTo>
                    <a:pt x="1261681" y="179793"/>
                  </a:lnTo>
                  <a:lnTo>
                    <a:pt x="1261681" y="0"/>
                  </a:lnTo>
                  <a:lnTo>
                    <a:pt x="1441488" y="0"/>
                  </a:lnTo>
                  <a:lnTo>
                    <a:pt x="1441488" y="179793"/>
                  </a:lnTo>
                  <a:close/>
                </a:path>
                <a:path w="8456930" h="180339">
                  <a:moveTo>
                    <a:pt x="1621294" y="179793"/>
                  </a:moveTo>
                  <a:lnTo>
                    <a:pt x="1441488" y="179793"/>
                  </a:lnTo>
                  <a:lnTo>
                    <a:pt x="1441488" y="0"/>
                  </a:lnTo>
                  <a:lnTo>
                    <a:pt x="1621294" y="0"/>
                  </a:lnTo>
                  <a:lnTo>
                    <a:pt x="1621294" y="179793"/>
                  </a:lnTo>
                  <a:close/>
                </a:path>
                <a:path w="8456930" h="180339">
                  <a:moveTo>
                    <a:pt x="1801101" y="179793"/>
                  </a:moveTo>
                  <a:lnTo>
                    <a:pt x="1621294" y="179793"/>
                  </a:lnTo>
                  <a:lnTo>
                    <a:pt x="1621294" y="0"/>
                  </a:lnTo>
                  <a:lnTo>
                    <a:pt x="1801101" y="0"/>
                  </a:lnTo>
                  <a:lnTo>
                    <a:pt x="1801101" y="179793"/>
                  </a:lnTo>
                  <a:close/>
                </a:path>
                <a:path w="8456930" h="180339">
                  <a:moveTo>
                    <a:pt x="1980907" y="179793"/>
                  </a:moveTo>
                  <a:lnTo>
                    <a:pt x="1801101" y="179793"/>
                  </a:lnTo>
                  <a:lnTo>
                    <a:pt x="1801101" y="0"/>
                  </a:lnTo>
                  <a:lnTo>
                    <a:pt x="1980907" y="0"/>
                  </a:lnTo>
                  <a:lnTo>
                    <a:pt x="1980907" y="179793"/>
                  </a:lnTo>
                  <a:close/>
                </a:path>
                <a:path w="8456930" h="180339">
                  <a:moveTo>
                    <a:pt x="2160714" y="179793"/>
                  </a:moveTo>
                  <a:lnTo>
                    <a:pt x="1980907" y="179793"/>
                  </a:lnTo>
                  <a:lnTo>
                    <a:pt x="1980907" y="0"/>
                  </a:lnTo>
                  <a:lnTo>
                    <a:pt x="2160714" y="0"/>
                  </a:lnTo>
                  <a:lnTo>
                    <a:pt x="2160714" y="179793"/>
                  </a:lnTo>
                  <a:close/>
                </a:path>
                <a:path w="8456930" h="180339">
                  <a:moveTo>
                    <a:pt x="2340521" y="179793"/>
                  </a:moveTo>
                  <a:lnTo>
                    <a:pt x="2160714" y="179793"/>
                  </a:lnTo>
                  <a:lnTo>
                    <a:pt x="2160714" y="0"/>
                  </a:lnTo>
                  <a:lnTo>
                    <a:pt x="2340521" y="0"/>
                  </a:lnTo>
                  <a:lnTo>
                    <a:pt x="2340521" y="179793"/>
                  </a:lnTo>
                  <a:close/>
                </a:path>
                <a:path w="8456930" h="180339">
                  <a:moveTo>
                    <a:pt x="2520315" y="179793"/>
                  </a:moveTo>
                  <a:lnTo>
                    <a:pt x="2340508" y="179793"/>
                  </a:lnTo>
                  <a:lnTo>
                    <a:pt x="2340508" y="0"/>
                  </a:lnTo>
                  <a:lnTo>
                    <a:pt x="2520315" y="0"/>
                  </a:lnTo>
                  <a:lnTo>
                    <a:pt x="2520315" y="179793"/>
                  </a:lnTo>
                  <a:close/>
                </a:path>
                <a:path w="8456930" h="180339">
                  <a:moveTo>
                    <a:pt x="2700121" y="179793"/>
                  </a:moveTo>
                  <a:lnTo>
                    <a:pt x="2520315" y="179793"/>
                  </a:lnTo>
                  <a:lnTo>
                    <a:pt x="2520315" y="0"/>
                  </a:lnTo>
                  <a:lnTo>
                    <a:pt x="2700121" y="0"/>
                  </a:lnTo>
                  <a:lnTo>
                    <a:pt x="2700121" y="179793"/>
                  </a:lnTo>
                  <a:close/>
                </a:path>
                <a:path w="8456930" h="180339">
                  <a:moveTo>
                    <a:pt x="2879928" y="179793"/>
                  </a:moveTo>
                  <a:lnTo>
                    <a:pt x="2700121" y="179793"/>
                  </a:lnTo>
                  <a:lnTo>
                    <a:pt x="2700121" y="0"/>
                  </a:lnTo>
                  <a:lnTo>
                    <a:pt x="2879928" y="0"/>
                  </a:lnTo>
                  <a:lnTo>
                    <a:pt x="2879928" y="179793"/>
                  </a:lnTo>
                  <a:close/>
                </a:path>
                <a:path w="8456930" h="180339">
                  <a:moveTo>
                    <a:pt x="3059734" y="179793"/>
                  </a:moveTo>
                  <a:lnTo>
                    <a:pt x="2879928" y="179793"/>
                  </a:lnTo>
                  <a:lnTo>
                    <a:pt x="2879928" y="0"/>
                  </a:lnTo>
                  <a:lnTo>
                    <a:pt x="3059734" y="0"/>
                  </a:lnTo>
                  <a:lnTo>
                    <a:pt x="3059734" y="179793"/>
                  </a:lnTo>
                  <a:close/>
                </a:path>
                <a:path w="8456930" h="180339">
                  <a:moveTo>
                    <a:pt x="3239541" y="179793"/>
                  </a:moveTo>
                  <a:lnTo>
                    <a:pt x="3059734" y="179793"/>
                  </a:lnTo>
                  <a:lnTo>
                    <a:pt x="3059734" y="0"/>
                  </a:lnTo>
                  <a:lnTo>
                    <a:pt x="3239541" y="0"/>
                  </a:lnTo>
                  <a:lnTo>
                    <a:pt x="3239541" y="179793"/>
                  </a:lnTo>
                  <a:close/>
                </a:path>
                <a:path w="8456930" h="180339">
                  <a:moveTo>
                    <a:pt x="3419348" y="179793"/>
                  </a:moveTo>
                  <a:lnTo>
                    <a:pt x="3239541" y="179793"/>
                  </a:lnTo>
                  <a:lnTo>
                    <a:pt x="3239541" y="0"/>
                  </a:lnTo>
                  <a:lnTo>
                    <a:pt x="3419348" y="0"/>
                  </a:lnTo>
                  <a:lnTo>
                    <a:pt x="3419348" y="179793"/>
                  </a:lnTo>
                  <a:close/>
                </a:path>
                <a:path w="8456930" h="180339">
                  <a:moveTo>
                    <a:pt x="3599141" y="179793"/>
                  </a:moveTo>
                  <a:lnTo>
                    <a:pt x="3419335" y="179793"/>
                  </a:lnTo>
                  <a:lnTo>
                    <a:pt x="3419335" y="0"/>
                  </a:lnTo>
                  <a:lnTo>
                    <a:pt x="3599141" y="0"/>
                  </a:lnTo>
                  <a:lnTo>
                    <a:pt x="3599141" y="179793"/>
                  </a:lnTo>
                  <a:close/>
                </a:path>
                <a:path w="8456930" h="180339">
                  <a:moveTo>
                    <a:pt x="3778948" y="179793"/>
                  </a:moveTo>
                  <a:lnTo>
                    <a:pt x="3599141" y="179793"/>
                  </a:lnTo>
                  <a:lnTo>
                    <a:pt x="3599141" y="0"/>
                  </a:lnTo>
                  <a:lnTo>
                    <a:pt x="3778948" y="0"/>
                  </a:lnTo>
                  <a:lnTo>
                    <a:pt x="3778948" y="179793"/>
                  </a:lnTo>
                  <a:close/>
                </a:path>
                <a:path w="8456930" h="180339">
                  <a:moveTo>
                    <a:pt x="3958755" y="179793"/>
                  </a:moveTo>
                  <a:lnTo>
                    <a:pt x="3778948" y="179793"/>
                  </a:lnTo>
                  <a:lnTo>
                    <a:pt x="3778948" y="0"/>
                  </a:lnTo>
                  <a:lnTo>
                    <a:pt x="3958755" y="0"/>
                  </a:lnTo>
                  <a:lnTo>
                    <a:pt x="3958755" y="179793"/>
                  </a:lnTo>
                  <a:close/>
                </a:path>
                <a:path w="8456930" h="180339">
                  <a:moveTo>
                    <a:pt x="4138561" y="179793"/>
                  </a:moveTo>
                  <a:lnTo>
                    <a:pt x="3958755" y="179793"/>
                  </a:lnTo>
                  <a:lnTo>
                    <a:pt x="3958755" y="0"/>
                  </a:lnTo>
                  <a:lnTo>
                    <a:pt x="4138561" y="0"/>
                  </a:lnTo>
                  <a:lnTo>
                    <a:pt x="4138561" y="179793"/>
                  </a:lnTo>
                  <a:close/>
                </a:path>
                <a:path w="8456930" h="180339">
                  <a:moveTo>
                    <a:pt x="4318368" y="179793"/>
                  </a:moveTo>
                  <a:lnTo>
                    <a:pt x="4138561" y="179793"/>
                  </a:lnTo>
                  <a:lnTo>
                    <a:pt x="4138561" y="0"/>
                  </a:lnTo>
                  <a:lnTo>
                    <a:pt x="4318368" y="0"/>
                  </a:lnTo>
                  <a:lnTo>
                    <a:pt x="4318368" y="179793"/>
                  </a:lnTo>
                  <a:close/>
                </a:path>
                <a:path w="8456930" h="180339">
                  <a:moveTo>
                    <a:pt x="4498174" y="179793"/>
                  </a:moveTo>
                  <a:lnTo>
                    <a:pt x="4318368" y="179793"/>
                  </a:lnTo>
                  <a:lnTo>
                    <a:pt x="4318368" y="0"/>
                  </a:lnTo>
                  <a:lnTo>
                    <a:pt x="4498174" y="0"/>
                  </a:lnTo>
                  <a:lnTo>
                    <a:pt x="4498174" y="179793"/>
                  </a:lnTo>
                  <a:close/>
                </a:path>
                <a:path w="8456930" h="180339">
                  <a:moveTo>
                    <a:pt x="4677968" y="179793"/>
                  </a:moveTo>
                  <a:lnTo>
                    <a:pt x="4498162" y="179793"/>
                  </a:lnTo>
                  <a:lnTo>
                    <a:pt x="4498162" y="0"/>
                  </a:lnTo>
                  <a:lnTo>
                    <a:pt x="4677968" y="0"/>
                  </a:lnTo>
                  <a:lnTo>
                    <a:pt x="4677968" y="179793"/>
                  </a:lnTo>
                  <a:close/>
                </a:path>
                <a:path w="8456930" h="180339">
                  <a:moveTo>
                    <a:pt x="4857775" y="179793"/>
                  </a:moveTo>
                  <a:lnTo>
                    <a:pt x="4677968" y="179793"/>
                  </a:lnTo>
                  <a:lnTo>
                    <a:pt x="4677968" y="0"/>
                  </a:lnTo>
                  <a:lnTo>
                    <a:pt x="4857775" y="0"/>
                  </a:lnTo>
                  <a:lnTo>
                    <a:pt x="4857775" y="179793"/>
                  </a:lnTo>
                  <a:close/>
                </a:path>
                <a:path w="8456930" h="180339">
                  <a:moveTo>
                    <a:pt x="5037582" y="179793"/>
                  </a:moveTo>
                  <a:lnTo>
                    <a:pt x="4857775" y="179793"/>
                  </a:lnTo>
                  <a:lnTo>
                    <a:pt x="4857775" y="0"/>
                  </a:lnTo>
                  <a:lnTo>
                    <a:pt x="5037582" y="0"/>
                  </a:lnTo>
                  <a:lnTo>
                    <a:pt x="5037582" y="179793"/>
                  </a:lnTo>
                  <a:close/>
                </a:path>
                <a:path w="8456930" h="180339">
                  <a:moveTo>
                    <a:pt x="5220436" y="179793"/>
                  </a:moveTo>
                  <a:lnTo>
                    <a:pt x="5037582" y="179793"/>
                  </a:lnTo>
                  <a:lnTo>
                    <a:pt x="5037582" y="0"/>
                  </a:lnTo>
                  <a:lnTo>
                    <a:pt x="5220436" y="0"/>
                  </a:lnTo>
                  <a:lnTo>
                    <a:pt x="5220436" y="179793"/>
                  </a:lnTo>
                  <a:close/>
                </a:path>
                <a:path w="8456930" h="180339">
                  <a:moveTo>
                    <a:pt x="5400243" y="179793"/>
                  </a:moveTo>
                  <a:lnTo>
                    <a:pt x="5220436" y="179793"/>
                  </a:lnTo>
                  <a:lnTo>
                    <a:pt x="5220436" y="0"/>
                  </a:lnTo>
                  <a:lnTo>
                    <a:pt x="5400243" y="0"/>
                  </a:lnTo>
                  <a:lnTo>
                    <a:pt x="5400243" y="179793"/>
                  </a:lnTo>
                  <a:close/>
                </a:path>
                <a:path w="8456930" h="180339">
                  <a:moveTo>
                    <a:pt x="5580049" y="179793"/>
                  </a:moveTo>
                  <a:lnTo>
                    <a:pt x="5400243" y="179793"/>
                  </a:lnTo>
                  <a:lnTo>
                    <a:pt x="5400243" y="0"/>
                  </a:lnTo>
                  <a:lnTo>
                    <a:pt x="5580049" y="0"/>
                  </a:lnTo>
                  <a:lnTo>
                    <a:pt x="5580049" y="179793"/>
                  </a:lnTo>
                  <a:close/>
                </a:path>
                <a:path w="8456930" h="180339">
                  <a:moveTo>
                    <a:pt x="5759843" y="179793"/>
                  </a:moveTo>
                  <a:lnTo>
                    <a:pt x="5580037" y="179793"/>
                  </a:lnTo>
                  <a:lnTo>
                    <a:pt x="5580037" y="0"/>
                  </a:lnTo>
                  <a:lnTo>
                    <a:pt x="5759843" y="0"/>
                  </a:lnTo>
                  <a:lnTo>
                    <a:pt x="5759843" y="179793"/>
                  </a:lnTo>
                  <a:close/>
                </a:path>
                <a:path w="8456930" h="180339">
                  <a:moveTo>
                    <a:pt x="5939650" y="179793"/>
                  </a:moveTo>
                  <a:lnTo>
                    <a:pt x="5759843" y="179793"/>
                  </a:lnTo>
                  <a:lnTo>
                    <a:pt x="5759843" y="0"/>
                  </a:lnTo>
                  <a:lnTo>
                    <a:pt x="5939650" y="0"/>
                  </a:lnTo>
                  <a:lnTo>
                    <a:pt x="5939650" y="179793"/>
                  </a:lnTo>
                  <a:close/>
                </a:path>
                <a:path w="8456930" h="180339">
                  <a:moveTo>
                    <a:pt x="6119456" y="179793"/>
                  </a:moveTo>
                  <a:lnTo>
                    <a:pt x="5939650" y="179793"/>
                  </a:lnTo>
                  <a:lnTo>
                    <a:pt x="5939650" y="0"/>
                  </a:lnTo>
                  <a:lnTo>
                    <a:pt x="6119456" y="0"/>
                  </a:lnTo>
                  <a:lnTo>
                    <a:pt x="6119456" y="179793"/>
                  </a:lnTo>
                  <a:close/>
                </a:path>
                <a:path w="8456930" h="180339">
                  <a:moveTo>
                    <a:pt x="6299263" y="179793"/>
                  </a:moveTo>
                  <a:lnTo>
                    <a:pt x="6119456" y="179793"/>
                  </a:lnTo>
                  <a:lnTo>
                    <a:pt x="6119456" y="0"/>
                  </a:lnTo>
                  <a:lnTo>
                    <a:pt x="6299263" y="0"/>
                  </a:lnTo>
                  <a:lnTo>
                    <a:pt x="6299263" y="179793"/>
                  </a:lnTo>
                  <a:close/>
                </a:path>
                <a:path w="8456930" h="180339">
                  <a:moveTo>
                    <a:pt x="6479070" y="179793"/>
                  </a:moveTo>
                  <a:lnTo>
                    <a:pt x="6299263" y="179793"/>
                  </a:lnTo>
                  <a:lnTo>
                    <a:pt x="6299263" y="0"/>
                  </a:lnTo>
                  <a:lnTo>
                    <a:pt x="6479070" y="0"/>
                  </a:lnTo>
                  <a:lnTo>
                    <a:pt x="6479070" y="179793"/>
                  </a:lnTo>
                  <a:close/>
                </a:path>
                <a:path w="8456930" h="180339">
                  <a:moveTo>
                    <a:pt x="6658876" y="179793"/>
                  </a:moveTo>
                  <a:lnTo>
                    <a:pt x="6479070" y="179793"/>
                  </a:lnTo>
                  <a:lnTo>
                    <a:pt x="6479070" y="0"/>
                  </a:lnTo>
                  <a:lnTo>
                    <a:pt x="6658876" y="0"/>
                  </a:lnTo>
                  <a:lnTo>
                    <a:pt x="6658876" y="179793"/>
                  </a:lnTo>
                  <a:close/>
                </a:path>
                <a:path w="8456930" h="180339">
                  <a:moveTo>
                    <a:pt x="6838670" y="179793"/>
                  </a:moveTo>
                  <a:lnTo>
                    <a:pt x="6658863" y="179793"/>
                  </a:lnTo>
                  <a:lnTo>
                    <a:pt x="6658863" y="0"/>
                  </a:lnTo>
                  <a:lnTo>
                    <a:pt x="6838670" y="0"/>
                  </a:lnTo>
                  <a:lnTo>
                    <a:pt x="6838670" y="179793"/>
                  </a:lnTo>
                  <a:close/>
                </a:path>
                <a:path w="8456930" h="180339">
                  <a:moveTo>
                    <a:pt x="7018477" y="179793"/>
                  </a:moveTo>
                  <a:lnTo>
                    <a:pt x="6838670" y="179793"/>
                  </a:lnTo>
                  <a:lnTo>
                    <a:pt x="6838670" y="0"/>
                  </a:lnTo>
                  <a:lnTo>
                    <a:pt x="7018477" y="0"/>
                  </a:lnTo>
                  <a:lnTo>
                    <a:pt x="7018477" y="179793"/>
                  </a:lnTo>
                  <a:close/>
                </a:path>
                <a:path w="8456930" h="180339">
                  <a:moveTo>
                    <a:pt x="7198283" y="179793"/>
                  </a:moveTo>
                  <a:lnTo>
                    <a:pt x="7018477" y="179793"/>
                  </a:lnTo>
                  <a:lnTo>
                    <a:pt x="7018477" y="0"/>
                  </a:lnTo>
                  <a:lnTo>
                    <a:pt x="7198283" y="0"/>
                  </a:lnTo>
                  <a:lnTo>
                    <a:pt x="7198283" y="179793"/>
                  </a:lnTo>
                  <a:close/>
                </a:path>
                <a:path w="8456930" h="180339">
                  <a:moveTo>
                    <a:pt x="7378090" y="179793"/>
                  </a:moveTo>
                  <a:lnTo>
                    <a:pt x="7198283" y="179793"/>
                  </a:lnTo>
                  <a:lnTo>
                    <a:pt x="7198283" y="0"/>
                  </a:lnTo>
                  <a:lnTo>
                    <a:pt x="7378090" y="0"/>
                  </a:lnTo>
                  <a:lnTo>
                    <a:pt x="7378090" y="179793"/>
                  </a:lnTo>
                  <a:close/>
                </a:path>
                <a:path w="8456930" h="180339">
                  <a:moveTo>
                    <a:pt x="7557897" y="179793"/>
                  </a:moveTo>
                  <a:lnTo>
                    <a:pt x="7378090" y="179793"/>
                  </a:lnTo>
                  <a:lnTo>
                    <a:pt x="7378090" y="0"/>
                  </a:lnTo>
                  <a:lnTo>
                    <a:pt x="7557897" y="0"/>
                  </a:lnTo>
                  <a:lnTo>
                    <a:pt x="7557897" y="179793"/>
                  </a:lnTo>
                  <a:close/>
                </a:path>
                <a:path w="8456930" h="180339">
                  <a:moveTo>
                    <a:pt x="7737703" y="179793"/>
                  </a:moveTo>
                  <a:lnTo>
                    <a:pt x="7557897" y="179793"/>
                  </a:lnTo>
                  <a:lnTo>
                    <a:pt x="7557897" y="0"/>
                  </a:lnTo>
                  <a:lnTo>
                    <a:pt x="7737703" y="0"/>
                  </a:lnTo>
                  <a:lnTo>
                    <a:pt x="7737703" y="179793"/>
                  </a:lnTo>
                  <a:close/>
                </a:path>
                <a:path w="8456930" h="180339">
                  <a:moveTo>
                    <a:pt x="7917497" y="179793"/>
                  </a:moveTo>
                  <a:lnTo>
                    <a:pt x="7737690" y="179793"/>
                  </a:lnTo>
                  <a:lnTo>
                    <a:pt x="7737690" y="0"/>
                  </a:lnTo>
                  <a:lnTo>
                    <a:pt x="7917497" y="0"/>
                  </a:lnTo>
                  <a:lnTo>
                    <a:pt x="7917497" y="179793"/>
                  </a:lnTo>
                  <a:close/>
                </a:path>
                <a:path w="8456930" h="180339">
                  <a:moveTo>
                    <a:pt x="8097304" y="179793"/>
                  </a:moveTo>
                  <a:lnTo>
                    <a:pt x="7917497" y="179793"/>
                  </a:lnTo>
                  <a:lnTo>
                    <a:pt x="7917497" y="0"/>
                  </a:lnTo>
                  <a:lnTo>
                    <a:pt x="8097304" y="0"/>
                  </a:lnTo>
                  <a:lnTo>
                    <a:pt x="8097304" y="179793"/>
                  </a:lnTo>
                  <a:close/>
                </a:path>
                <a:path w="8456930" h="180339">
                  <a:moveTo>
                    <a:pt x="8277110" y="179793"/>
                  </a:moveTo>
                  <a:lnTo>
                    <a:pt x="8097304" y="179793"/>
                  </a:lnTo>
                  <a:lnTo>
                    <a:pt x="8097304" y="0"/>
                  </a:lnTo>
                  <a:lnTo>
                    <a:pt x="8277110" y="0"/>
                  </a:lnTo>
                  <a:lnTo>
                    <a:pt x="8277110" y="179793"/>
                  </a:lnTo>
                  <a:close/>
                </a:path>
                <a:path w="8456930" h="180339">
                  <a:moveTo>
                    <a:pt x="8456917" y="179793"/>
                  </a:moveTo>
                  <a:lnTo>
                    <a:pt x="8277110" y="179793"/>
                  </a:lnTo>
                  <a:lnTo>
                    <a:pt x="8277110" y="0"/>
                  </a:lnTo>
                  <a:lnTo>
                    <a:pt x="8456917" y="0"/>
                  </a:lnTo>
                  <a:lnTo>
                    <a:pt x="8456917" y="179793"/>
                  </a:lnTo>
                  <a:close/>
                </a:path>
              </a:pathLst>
            </a:custGeom>
            <a:ln w="6096">
              <a:solidFill>
                <a:srgbClr val="CDCDC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298653" y="3541077"/>
              <a:ext cx="8624570" cy="360045"/>
            </a:xfrm>
            <a:custGeom>
              <a:avLst/>
              <a:gdLst/>
              <a:ahLst/>
              <a:cxnLst/>
              <a:rect l="l" t="t" r="r" b="b"/>
              <a:pathLst>
                <a:path w="8624570" h="360045">
                  <a:moveTo>
                    <a:pt x="8624531" y="359587"/>
                  </a:moveTo>
                  <a:lnTo>
                    <a:pt x="8603195" y="359587"/>
                  </a:lnTo>
                  <a:lnTo>
                    <a:pt x="8603195" y="179793"/>
                  </a:lnTo>
                  <a:lnTo>
                    <a:pt x="8624531" y="179793"/>
                  </a:lnTo>
                </a:path>
                <a:path w="8624570" h="360045">
                  <a:moveTo>
                    <a:pt x="146291" y="179793"/>
                  </a:moveTo>
                  <a:lnTo>
                    <a:pt x="0" y="179793"/>
                  </a:lnTo>
                </a:path>
                <a:path w="8624570" h="360045">
                  <a:moveTo>
                    <a:pt x="0" y="0"/>
                  </a:moveTo>
                  <a:lnTo>
                    <a:pt x="146291" y="0"/>
                  </a:lnTo>
                  <a:lnTo>
                    <a:pt x="146291" y="179793"/>
                  </a:lnTo>
                </a:path>
              </a:pathLst>
            </a:custGeom>
            <a:ln w="6096">
              <a:solidFill>
                <a:srgbClr val="CDCDC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444931" y="3541077"/>
              <a:ext cx="8456930" cy="180340"/>
            </a:xfrm>
            <a:custGeom>
              <a:avLst/>
              <a:gdLst/>
              <a:ahLst/>
              <a:cxnLst/>
              <a:rect l="l" t="t" r="r" b="b"/>
              <a:pathLst>
                <a:path w="8456930" h="180339">
                  <a:moveTo>
                    <a:pt x="179806" y="179793"/>
                  </a:moveTo>
                  <a:lnTo>
                    <a:pt x="0" y="179793"/>
                  </a:lnTo>
                  <a:lnTo>
                    <a:pt x="0" y="0"/>
                  </a:lnTo>
                  <a:lnTo>
                    <a:pt x="179806" y="0"/>
                  </a:lnTo>
                  <a:lnTo>
                    <a:pt x="179806" y="179793"/>
                  </a:lnTo>
                  <a:close/>
                </a:path>
                <a:path w="8456930" h="180339">
                  <a:moveTo>
                    <a:pt x="359613" y="179793"/>
                  </a:moveTo>
                  <a:lnTo>
                    <a:pt x="179806" y="179793"/>
                  </a:lnTo>
                  <a:lnTo>
                    <a:pt x="179806" y="0"/>
                  </a:lnTo>
                  <a:lnTo>
                    <a:pt x="359613" y="0"/>
                  </a:lnTo>
                  <a:lnTo>
                    <a:pt x="359613" y="179793"/>
                  </a:lnTo>
                  <a:close/>
                </a:path>
                <a:path w="8456930" h="180339">
                  <a:moveTo>
                    <a:pt x="539419" y="179793"/>
                  </a:moveTo>
                  <a:lnTo>
                    <a:pt x="359613" y="179793"/>
                  </a:lnTo>
                  <a:lnTo>
                    <a:pt x="359613" y="0"/>
                  </a:lnTo>
                  <a:lnTo>
                    <a:pt x="539419" y="0"/>
                  </a:lnTo>
                  <a:lnTo>
                    <a:pt x="539419" y="179793"/>
                  </a:lnTo>
                  <a:close/>
                </a:path>
                <a:path w="8456930" h="180339">
                  <a:moveTo>
                    <a:pt x="719226" y="179793"/>
                  </a:moveTo>
                  <a:lnTo>
                    <a:pt x="539419" y="179793"/>
                  </a:lnTo>
                  <a:lnTo>
                    <a:pt x="539419" y="0"/>
                  </a:lnTo>
                  <a:lnTo>
                    <a:pt x="719226" y="0"/>
                  </a:lnTo>
                  <a:lnTo>
                    <a:pt x="719226" y="179793"/>
                  </a:lnTo>
                  <a:close/>
                </a:path>
                <a:path w="8456930" h="180339">
                  <a:moveTo>
                    <a:pt x="899032" y="179793"/>
                  </a:moveTo>
                  <a:lnTo>
                    <a:pt x="719226" y="179793"/>
                  </a:lnTo>
                  <a:lnTo>
                    <a:pt x="719226" y="0"/>
                  </a:lnTo>
                  <a:lnTo>
                    <a:pt x="899032" y="0"/>
                  </a:lnTo>
                  <a:lnTo>
                    <a:pt x="899032" y="179793"/>
                  </a:lnTo>
                  <a:close/>
                </a:path>
                <a:path w="8456930" h="180339">
                  <a:moveTo>
                    <a:pt x="1078839" y="179793"/>
                  </a:moveTo>
                  <a:lnTo>
                    <a:pt x="899032" y="179793"/>
                  </a:lnTo>
                  <a:lnTo>
                    <a:pt x="899032" y="0"/>
                  </a:lnTo>
                  <a:lnTo>
                    <a:pt x="1078839" y="0"/>
                  </a:lnTo>
                  <a:lnTo>
                    <a:pt x="1078839" y="179793"/>
                  </a:lnTo>
                  <a:close/>
                </a:path>
                <a:path w="8456930" h="180339">
                  <a:moveTo>
                    <a:pt x="1261681" y="179793"/>
                  </a:moveTo>
                  <a:lnTo>
                    <a:pt x="1078826" y="179793"/>
                  </a:lnTo>
                  <a:lnTo>
                    <a:pt x="1078826" y="0"/>
                  </a:lnTo>
                  <a:lnTo>
                    <a:pt x="1261681" y="0"/>
                  </a:lnTo>
                  <a:lnTo>
                    <a:pt x="1261681" y="179793"/>
                  </a:lnTo>
                  <a:close/>
                </a:path>
                <a:path w="8456930" h="180339">
                  <a:moveTo>
                    <a:pt x="1441488" y="179793"/>
                  </a:moveTo>
                  <a:lnTo>
                    <a:pt x="1261681" y="179793"/>
                  </a:lnTo>
                  <a:lnTo>
                    <a:pt x="1261681" y="0"/>
                  </a:lnTo>
                  <a:lnTo>
                    <a:pt x="1441488" y="0"/>
                  </a:lnTo>
                  <a:lnTo>
                    <a:pt x="1441488" y="179793"/>
                  </a:lnTo>
                  <a:close/>
                </a:path>
                <a:path w="8456930" h="180339">
                  <a:moveTo>
                    <a:pt x="1621294" y="179793"/>
                  </a:moveTo>
                  <a:lnTo>
                    <a:pt x="1441488" y="179793"/>
                  </a:lnTo>
                  <a:lnTo>
                    <a:pt x="1441488" y="0"/>
                  </a:lnTo>
                  <a:lnTo>
                    <a:pt x="1621294" y="0"/>
                  </a:lnTo>
                  <a:lnTo>
                    <a:pt x="1621294" y="179793"/>
                  </a:lnTo>
                  <a:close/>
                </a:path>
                <a:path w="8456930" h="180339">
                  <a:moveTo>
                    <a:pt x="1801101" y="179793"/>
                  </a:moveTo>
                  <a:lnTo>
                    <a:pt x="1621294" y="179793"/>
                  </a:lnTo>
                  <a:lnTo>
                    <a:pt x="1621294" y="0"/>
                  </a:lnTo>
                  <a:lnTo>
                    <a:pt x="1801101" y="0"/>
                  </a:lnTo>
                  <a:lnTo>
                    <a:pt x="1801101" y="179793"/>
                  </a:lnTo>
                  <a:close/>
                </a:path>
                <a:path w="8456930" h="180339">
                  <a:moveTo>
                    <a:pt x="1980907" y="179793"/>
                  </a:moveTo>
                  <a:lnTo>
                    <a:pt x="1801101" y="179793"/>
                  </a:lnTo>
                  <a:lnTo>
                    <a:pt x="1801101" y="0"/>
                  </a:lnTo>
                  <a:lnTo>
                    <a:pt x="1980907" y="0"/>
                  </a:lnTo>
                  <a:lnTo>
                    <a:pt x="1980907" y="179793"/>
                  </a:lnTo>
                  <a:close/>
                </a:path>
                <a:path w="8456930" h="180339">
                  <a:moveTo>
                    <a:pt x="2160714" y="179793"/>
                  </a:moveTo>
                  <a:lnTo>
                    <a:pt x="1980907" y="179793"/>
                  </a:lnTo>
                  <a:lnTo>
                    <a:pt x="1980907" y="0"/>
                  </a:lnTo>
                  <a:lnTo>
                    <a:pt x="2160714" y="0"/>
                  </a:lnTo>
                  <a:lnTo>
                    <a:pt x="2160714" y="179793"/>
                  </a:lnTo>
                  <a:close/>
                </a:path>
                <a:path w="8456930" h="180339">
                  <a:moveTo>
                    <a:pt x="2340521" y="179793"/>
                  </a:moveTo>
                  <a:lnTo>
                    <a:pt x="2160714" y="179793"/>
                  </a:lnTo>
                  <a:lnTo>
                    <a:pt x="2160714" y="0"/>
                  </a:lnTo>
                  <a:lnTo>
                    <a:pt x="2340521" y="0"/>
                  </a:lnTo>
                  <a:lnTo>
                    <a:pt x="2340521" y="179793"/>
                  </a:lnTo>
                  <a:close/>
                </a:path>
                <a:path w="8456930" h="180339">
                  <a:moveTo>
                    <a:pt x="2520315" y="179793"/>
                  </a:moveTo>
                  <a:lnTo>
                    <a:pt x="2340508" y="179793"/>
                  </a:lnTo>
                  <a:lnTo>
                    <a:pt x="2340508" y="0"/>
                  </a:lnTo>
                  <a:lnTo>
                    <a:pt x="2520315" y="0"/>
                  </a:lnTo>
                  <a:lnTo>
                    <a:pt x="2520315" y="179793"/>
                  </a:lnTo>
                  <a:close/>
                </a:path>
                <a:path w="8456930" h="180339">
                  <a:moveTo>
                    <a:pt x="2700121" y="179793"/>
                  </a:moveTo>
                  <a:lnTo>
                    <a:pt x="2520315" y="179793"/>
                  </a:lnTo>
                  <a:lnTo>
                    <a:pt x="2520315" y="0"/>
                  </a:lnTo>
                  <a:lnTo>
                    <a:pt x="2700121" y="0"/>
                  </a:lnTo>
                  <a:lnTo>
                    <a:pt x="2700121" y="179793"/>
                  </a:lnTo>
                  <a:close/>
                </a:path>
                <a:path w="8456930" h="180339">
                  <a:moveTo>
                    <a:pt x="2879928" y="179793"/>
                  </a:moveTo>
                  <a:lnTo>
                    <a:pt x="2700121" y="179793"/>
                  </a:lnTo>
                  <a:lnTo>
                    <a:pt x="2700121" y="0"/>
                  </a:lnTo>
                  <a:lnTo>
                    <a:pt x="2879928" y="0"/>
                  </a:lnTo>
                  <a:lnTo>
                    <a:pt x="2879928" y="179793"/>
                  </a:lnTo>
                  <a:close/>
                </a:path>
                <a:path w="8456930" h="180339">
                  <a:moveTo>
                    <a:pt x="3059734" y="179793"/>
                  </a:moveTo>
                  <a:lnTo>
                    <a:pt x="2879928" y="179793"/>
                  </a:lnTo>
                  <a:lnTo>
                    <a:pt x="2879928" y="0"/>
                  </a:lnTo>
                  <a:lnTo>
                    <a:pt x="3059734" y="0"/>
                  </a:lnTo>
                  <a:lnTo>
                    <a:pt x="3059734" y="179793"/>
                  </a:lnTo>
                  <a:close/>
                </a:path>
                <a:path w="8456930" h="180339">
                  <a:moveTo>
                    <a:pt x="3239541" y="179793"/>
                  </a:moveTo>
                  <a:lnTo>
                    <a:pt x="3059734" y="179793"/>
                  </a:lnTo>
                  <a:lnTo>
                    <a:pt x="3059734" y="0"/>
                  </a:lnTo>
                  <a:lnTo>
                    <a:pt x="3239541" y="0"/>
                  </a:lnTo>
                  <a:lnTo>
                    <a:pt x="3239541" y="179793"/>
                  </a:lnTo>
                  <a:close/>
                </a:path>
                <a:path w="8456930" h="180339">
                  <a:moveTo>
                    <a:pt x="3419348" y="179793"/>
                  </a:moveTo>
                  <a:lnTo>
                    <a:pt x="3239541" y="179793"/>
                  </a:lnTo>
                  <a:lnTo>
                    <a:pt x="3239541" y="0"/>
                  </a:lnTo>
                  <a:lnTo>
                    <a:pt x="3419348" y="0"/>
                  </a:lnTo>
                  <a:lnTo>
                    <a:pt x="3419348" y="179793"/>
                  </a:lnTo>
                  <a:close/>
                </a:path>
                <a:path w="8456930" h="180339">
                  <a:moveTo>
                    <a:pt x="3599141" y="179793"/>
                  </a:moveTo>
                  <a:lnTo>
                    <a:pt x="3419335" y="179793"/>
                  </a:lnTo>
                  <a:lnTo>
                    <a:pt x="3419335" y="0"/>
                  </a:lnTo>
                  <a:lnTo>
                    <a:pt x="3599141" y="0"/>
                  </a:lnTo>
                  <a:lnTo>
                    <a:pt x="3599141" y="179793"/>
                  </a:lnTo>
                  <a:close/>
                </a:path>
                <a:path w="8456930" h="180339">
                  <a:moveTo>
                    <a:pt x="3778948" y="179793"/>
                  </a:moveTo>
                  <a:lnTo>
                    <a:pt x="3599141" y="179793"/>
                  </a:lnTo>
                  <a:lnTo>
                    <a:pt x="3599141" y="0"/>
                  </a:lnTo>
                  <a:lnTo>
                    <a:pt x="3778948" y="0"/>
                  </a:lnTo>
                  <a:lnTo>
                    <a:pt x="3778948" y="179793"/>
                  </a:lnTo>
                  <a:close/>
                </a:path>
                <a:path w="8456930" h="180339">
                  <a:moveTo>
                    <a:pt x="3958755" y="179793"/>
                  </a:moveTo>
                  <a:lnTo>
                    <a:pt x="3778948" y="179793"/>
                  </a:lnTo>
                  <a:lnTo>
                    <a:pt x="3778948" y="0"/>
                  </a:lnTo>
                  <a:lnTo>
                    <a:pt x="3958755" y="0"/>
                  </a:lnTo>
                  <a:lnTo>
                    <a:pt x="3958755" y="179793"/>
                  </a:lnTo>
                  <a:close/>
                </a:path>
                <a:path w="8456930" h="180339">
                  <a:moveTo>
                    <a:pt x="4138561" y="179793"/>
                  </a:moveTo>
                  <a:lnTo>
                    <a:pt x="3958755" y="179793"/>
                  </a:lnTo>
                  <a:lnTo>
                    <a:pt x="3958755" y="0"/>
                  </a:lnTo>
                  <a:lnTo>
                    <a:pt x="4138561" y="0"/>
                  </a:lnTo>
                  <a:lnTo>
                    <a:pt x="4138561" y="179793"/>
                  </a:lnTo>
                  <a:close/>
                </a:path>
                <a:path w="8456930" h="180339">
                  <a:moveTo>
                    <a:pt x="4318368" y="179793"/>
                  </a:moveTo>
                  <a:lnTo>
                    <a:pt x="4138561" y="179793"/>
                  </a:lnTo>
                  <a:lnTo>
                    <a:pt x="4138561" y="0"/>
                  </a:lnTo>
                  <a:lnTo>
                    <a:pt x="4318368" y="0"/>
                  </a:lnTo>
                  <a:lnTo>
                    <a:pt x="4318368" y="179793"/>
                  </a:lnTo>
                  <a:close/>
                </a:path>
                <a:path w="8456930" h="180339">
                  <a:moveTo>
                    <a:pt x="4498174" y="179793"/>
                  </a:moveTo>
                  <a:lnTo>
                    <a:pt x="4318368" y="179793"/>
                  </a:lnTo>
                  <a:lnTo>
                    <a:pt x="4318368" y="0"/>
                  </a:lnTo>
                  <a:lnTo>
                    <a:pt x="4498174" y="0"/>
                  </a:lnTo>
                  <a:lnTo>
                    <a:pt x="4498174" y="179793"/>
                  </a:lnTo>
                  <a:close/>
                </a:path>
                <a:path w="8456930" h="180339">
                  <a:moveTo>
                    <a:pt x="4677968" y="179793"/>
                  </a:moveTo>
                  <a:lnTo>
                    <a:pt x="4498162" y="179793"/>
                  </a:lnTo>
                  <a:lnTo>
                    <a:pt x="4498162" y="0"/>
                  </a:lnTo>
                  <a:lnTo>
                    <a:pt x="4677968" y="0"/>
                  </a:lnTo>
                  <a:lnTo>
                    <a:pt x="4677968" y="179793"/>
                  </a:lnTo>
                  <a:close/>
                </a:path>
                <a:path w="8456930" h="180339">
                  <a:moveTo>
                    <a:pt x="4857775" y="179793"/>
                  </a:moveTo>
                  <a:lnTo>
                    <a:pt x="4677968" y="179793"/>
                  </a:lnTo>
                  <a:lnTo>
                    <a:pt x="4677968" y="0"/>
                  </a:lnTo>
                  <a:lnTo>
                    <a:pt x="4857775" y="0"/>
                  </a:lnTo>
                  <a:lnTo>
                    <a:pt x="4857775" y="179793"/>
                  </a:lnTo>
                  <a:close/>
                </a:path>
                <a:path w="8456930" h="180339">
                  <a:moveTo>
                    <a:pt x="5037582" y="179793"/>
                  </a:moveTo>
                  <a:lnTo>
                    <a:pt x="4857775" y="179793"/>
                  </a:lnTo>
                  <a:lnTo>
                    <a:pt x="4857775" y="0"/>
                  </a:lnTo>
                  <a:lnTo>
                    <a:pt x="5037582" y="0"/>
                  </a:lnTo>
                  <a:lnTo>
                    <a:pt x="5037582" y="179793"/>
                  </a:lnTo>
                  <a:close/>
                </a:path>
                <a:path w="8456930" h="180339">
                  <a:moveTo>
                    <a:pt x="5220436" y="179793"/>
                  </a:moveTo>
                  <a:lnTo>
                    <a:pt x="5037582" y="179793"/>
                  </a:lnTo>
                  <a:lnTo>
                    <a:pt x="5037582" y="0"/>
                  </a:lnTo>
                  <a:lnTo>
                    <a:pt x="5220436" y="0"/>
                  </a:lnTo>
                  <a:lnTo>
                    <a:pt x="5220436" y="179793"/>
                  </a:lnTo>
                  <a:close/>
                </a:path>
                <a:path w="8456930" h="180339">
                  <a:moveTo>
                    <a:pt x="5400243" y="179793"/>
                  </a:moveTo>
                  <a:lnTo>
                    <a:pt x="5220436" y="179793"/>
                  </a:lnTo>
                  <a:lnTo>
                    <a:pt x="5220436" y="0"/>
                  </a:lnTo>
                  <a:lnTo>
                    <a:pt x="5400243" y="0"/>
                  </a:lnTo>
                  <a:lnTo>
                    <a:pt x="5400243" y="179793"/>
                  </a:lnTo>
                  <a:close/>
                </a:path>
                <a:path w="8456930" h="180339">
                  <a:moveTo>
                    <a:pt x="5580049" y="179793"/>
                  </a:moveTo>
                  <a:lnTo>
                    <a:pt x="5400243" y="179793"/>
                  </a:lnTo>
                  <a:lnTo>
                    <a:pt x="5400243" y="0"/>
                  </a:lnTo>
                  <a:lnTo>
                    <a:pt x="5580049" y="0"/>
                  </a:lnTo>
                  <a:lnTo>
                    <a:pt x="5580049" y="179793"/>
                  </a:lnTo>
                  <a:close/>
                </a:path>
                <a:path w="8456930" h="180339">
                  <a:moveTo>
                    <a:pt x="5759843" y="179793"/>
                  </a:moveTo>
                  <a:lnTo>
                    <a:pt x="5580037" y="179793"/>
                  </a:lnTo>
                  <a:lnTo>
                    <a:pt x="5580037" y="0"/>
                  </a:lnTo>
                  <a:lnTo>
                    <a:pt x="5759843" y="0"/>
                  </a:lnTo>
                  <a:lnTo>
                    <a:pt x="5759843" y="179793"/>
                  </a:lnTo>
                  <a:close/>
                </a:path>
                <a:path w="8456930" h="180339">
                  <a:moveTo>
                    <a:pt x="5939650" y="179793"/>
                  </a:moveTo>
                  <a:lnTo>
                    <a:pt x="5759843" y="179793"/>
                  </a:lnTo>
                  <a:lnTo>
                    <a:pt x="5759843" y="0"/>
                  </a:lnTo>
                  <a:lnTo>
                    <a:pt x="5939650" y="0"/>
                  </a:lnTo>
                  <a:lnTo>
                    <a:pt x="5939650" y="179793"/>
                  </a:lnTo>
                  <a:close/>
                </a:path>
                <a:path w="8456930" h="180339">
                  <a:moveTo>
                    <a:pt x="6119456" y="179793"/>
                  </a:moveTo>
                  <a:lnTo>
                    <a:pt x="5939650" y="179793"/>
                  </a:lnTo>
                  <a:lnTo>
                    <a:pt x="5939650" y="0"/>
                  </a:lnTo>
                  <a:lnTo>
                    <a:pt x="6119456" y="0"/>
                  </a:lnTo>
                  <a:lnTo>
                    <a:pt x="6119456" y="179793"/>
                  </a:lnTo>
                  <a:close/>
                </a:path>
                <a:path w="8456930" h="180339">
                  <a:moveTo>
                    <a:pt x="6299263" y="179793"/>
                  </a:moveTo>
                  <a:lnTo>
                    <a:pt x="6119456" y="179793"/>
                  </a:lnTo>
                  <a:lnTo>
                    <a:pt x="6119456" y="0"/>
                  </a:lnTo>
                  <a:lnTo>
                    <a:pt x="6299263" y="0"/>
                  </a:lnTo>
                  <a:lnTo>
                    <a:pt x="6299263" y="179793"/>
                  </a:lnTo>
                  <a:close/>
                </a:path>
                <a:path w="8456930" h="180339">
                  <a:moveTo>
                    <a:pt x="6479070" y="179793"/>
                  </a:moveTo>
                  <a:lnTo>
                    <a:pt x="6299263" y="179793"/>
                  </a:lnTo>
                  <a:lnTo>
                    <a:pt x="6299263" y="0"/>
                  </a:lnTo>
                  <a:lnTo>
                    <a:pt x="6479070" y="0"/>
                  </a:lnTo>
                  <a:lnTo>
                    <a:pt x="6479070" y="179793"/>
                  </a:lnTo>
                  <a:close/>
                </a:path>
                <a:path w="8456930" h="180339">
                  <a:moveTo>
                    <a:pt x="6658876" y="179793"/>
                  </a:moveTo>
                  <a:lnTo>
                    <a:pt x="6479070" y="179793"/>
                  </a:lnTo>
                  <a:lnTo>
                    <a:pt x="6479070" y="0"/>
                  </a:lnTo>
                  <a:lnTo>
                    <a:pt x="6658876" y="0"/>
                  </a:lnTo>
                  <a:lnTo>
                    <a:pt x="6658876" y="179793"/>
                  </a:lnTo>
                  <a:close/>
                </a:path>
                <a:path w="8456930" h="180339">
                  <a:moveTo>
                    <a:pt x="6838670" y="179793"/>
                  </a:moveTo>
                  <a:lnTo>
                    <a:pt x="6658863" y="179793"/>
                  </a:lnTo>
                  <a:lnTo>
                    <a:pt x="6658863" y="0"/>
                  </a:lnTo>
                  <a:lnTo>
                    <a:pt x="6838670" y="0"/>
                  </a:lnTo>
                  <a:lnTo>
                    <a:pt x="6838670" y="179793"/>
                  </a:lnTo>
                  <a:close/>
                </a:path>
                <a:path w="8456930" h="180339">
                  <a:moveTo>
                    <a:pt x="7018477" y="179793"/>
                  </a:moveTo>
                  <a:lnTo>
                    <a:pt x="6838670" y="179793"/>
                  </a:lnTo>
                  <a:lnTo>
                    <a:pt x="6838670" y="0"/>
                  </a:lnTo>
                  <a:lnTo>
                    <a:pt x="7018477" y="0"/>
                  </a:lnTo>
                  <a:lnTo>
                    <a:pt x="7018477" y="179793"/>
                  </a:lnTo>
                  <a:close/>
                </a:path>
                <a:path w="8456930" h="180339">
                  <a:moveTo>
                    <a:pt x="7198283" y="179793"/>
                  </a:moveTo>
                  <a:lnTo>
                    <a:pt x="7018477" y="179793"/>
                  </a:lnTo>
                  <a:lnTo>
                    <a:pt x="7018477" y="0"/>
                  </a:lnTo>
                  <a:lnTo>
                    <a:pt x="7198283" y="0"/>
                  </a:lnTo>
                  <a:lnTo>
                    <a:pt x="7198283" y="179793"/>
                  </a:lnTo>
                  <a:close/>
                </a:path>
                <a:path w="8456930" h="180339">
                  <a:moveTo>
                    <a:pt x="7378090" y="179793"/>
                  </a:moveTo>
                  <a:lnTo>
                    <a:pt x="7198283" y="179793"/>
                  </a:lnTo>
                  <a:lnTo>
                    <a:pt x="7198283" y="0"/>
                  </a:lnTo>
                  <a:lnTo>
                    <a:pt x="7378090" y="0"/>
                  </a:lnTo>
                  <a:lnTo>
                    <a:pt x="7378090" y="179793"/>
                  </a:lnTo>
                  <a:close/>
                </a:path>
                <a:path w="8456930" h="180339">
                  <a:moveTo>
                    <a:pt x="7557897" y="179793"/>
                  </a:moveTo>
                  <a:lnTo>
                    <a:pt x="7378090" y="179793"/>
                  </a:lnTo>
                  <a:lnTo>
                    <a:pt x="7378090" y="0"/>
                  </a:lnTo>
                  <a:lnTo>
                    <a:pt x="7557897" y="0"/>
                  </a:lnTo>
                  <a:lnTo>
                    <a:pt x="7557897" y="179793"/>
                  </a:lnTo>
                  <a:close/>
                </a:path>
                <a:path w="8456930" h="180339">
                  <a:moveTo>
                    <a:pt x="7737703" y="179793"/>
                  </a:moveTo>
                  <a:lnTo>
                    <a:pt x="7557897" y="179793"/>
                  </a:lnTo>
                  <a:lnTo>
                    <a:pt x="7557897" y="0"/>
                  </a:lnTo>
                  <a:lnTo>
                    <a:pt x="7737703" y="0"/>
                  </a:lnTo>
                  <a:lnTo>
                    <a:pt x="7737703" y="179793"/>
                  </a:lnTo>
                  <a:close/>
                </a:path>
                <a:path w="8456930" h="180339">
                  <a:moveTo>
                    <a:pt x="7917497" y="179793"/>
                  </a:moveTo>
                  <a:lnTo>
                    <a:pt x="7737690" y="179793"/>
                  </a:lnTo>
                  <a:lnTo>
                    <a:pt x="7737690" y="0"/>
                  </a:lnTo>
                  <a:lnTo>
                    <a:pt x="7917497" y="0"/>
                  </a:lnTo>
                  <a:lnTo>
                    <a:pt x="7917497" y="179793"/>
                  </a:lnTo>
                  <a:close/>
                </a:path>
                <a:path w="8456930" h="180339">
                  <a:moveTo>
                    <a:pt x="8097304" y="179793"/>
                  </a:moveTo>
                  <a:lnTo>
                    <a:pt x="7917497" y="179793"/>
                  </a:lnTo>
                  <a:lnTo>
                    <a:pt x="7917497" y="0"/>
                  </a:lnTo>
                  <a:lnTo>
                    <a:pt x="8097304" y="0"/>
                  </a:lnTo>
                  <a:lnTo>
                    <a:pt x="8097304" y="179793"/>
                  </a:lnTo>
                  <a:close/>
                </a:path>
                <a:path w="8456930" h="180339">
                  <a:moveTo>
                    <a:pt x="8277110" y="179793"/>
                  </a:moveTo>
                  <a:lnTo>
                    <a:pt x="8097304" y="179793"/>
                  </a:lnTo>
                  <a:lnTo>
                    <a:pt x="8097304" y="0"/>
                  </a:lnTo>
                  <a:lnTo>
                    <a:pt x="8277110" y="0"/>
                  </a:lnTo>
                  <a:lnTo>
                    <a:pt x="8277110" y="179793"/>
                  </a:lnTo>
                  <a:close/>
                </a:path>
                <a:path w="8456930" h="180339">
                  <a:moveTo>
                    <a:pt x="8456917" y="179793"/>
                  </a:moveTo>
                  <a:lnTo>
                    <a:pt x="8277110" y="179793"/>
                  </a:lnTo>
                  <a:lnTo>
                    <a:pt x="8277110" y="0"/>
                  </a:lnTo>
                  <a:lnTo>
                    <a:pt x="8456917" y="0"/>
                  </a:lnTo>
                  <a:lnTo>
                    <a:pt x="8456917" y="179793"/>
                  </a:lnTo>
                  <a:close/>
                </a:path>
              </a:pathLst>
            </a:custGeom>
            <a:ln w="6096">
              <a:solidFill>
                <a:srgbClr val="CDCDC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298653" y="3361283"/>
              <a:ext cx="8624570" cy="360045"/>
            </a:xfrm>
            <a:custGeom>
              <a:avLst/>
              <a:gdLst/>
              <a:ahLst/>
              <a:cxnLst/>
              <a:rect l="l" t="t" r="r" b="b"/>
              <a:pathLst>
                <a:path w="8624570" h="360045">
                  <a:moveTo>
                    <a:pt x="8624531" y="359587"/>
                  </a:moveTo>
                  <a:lnTo>
                    <a:pt x="8603195" y="359587"/>
                  </a:lnTo>
                  <a:lnTo>
                    <a:pt x="8603195" y="179793"/>
                  </a:lnTo>
                  <a:lnTo>
                    <a:pt x="8624531" y="179793"/>
                  </a:lnTo>
                </a:path>
                <a:path w="8624570" h="360045">
                  <a:moveTo>
                    <a:pt x="146291" y="179793"/>
                  </a:moveTo>
                  <a:lnTo>
                    <a:pt x="0" y="179793"/>
                  </a:lnTo>
                </a:path>
                <a:path w="8624570" h="360045">
                  <a:moveTo>
                    <a:pt x="0" y="0"/>
                  </a:moveTo>
                  <a:lnTo>
                    <a:pt x="146291" y="0"/>
                  </a:lnTo>
                  <a:lnTo>
                    <a:pt x="146291" y="179793"/>
                  </a:lnTo>
                </a:path>
              </a:pathLst>
            </a:custGeom>
            <a:ln w="6096">
              <a:solidFill>
                <a:srgbClr val="CDCDC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444931" y="3361283"/>
              <a:ext cx="8456930" cy="180340"/>
            </a:xfrm>
            <a:custGeom>
              <a:avLst/>
              <a:gdLst/>
              <a:ahLst/>
              <a:cxnLst/>
              <a:rect l="l" t="t" r="r" b="b"/>
              <a:pathLst>
                <a:path w="8456930" h="180339">
                  <a:moveTo>
                    <a:pt x="179806" y="179793"/>
                  </a:moveTo>
                  <a:lnTo>
                    <a:pt x="0" y="179793"/>
                  </a:lnTo>
                  <a:lnTo>
                    <a:pt x="0" y="0"/>
                  </a:lnTo>
                  <a:lnTo>
                    <a:pt x="179806" y="0"/>
                  </a:lnTo>
                  <a:lnTo>
                    <a:pt x="179806" y="179793"/>
                  </a:lnTo>
                  <a:close/>
                </a:path>
                <a:path w="8456930" h="180339">
                  <a:moveTo>
                    <a:pt x="359613" y="179793"/>
                  </a:moveTo>
                  <a:lnTo>
                    <a:pt x="179806" y="179793"/>
                  </a:lnTo>
                  <a:lnTo>
                    <a:pt x="179806" y="0"/>
                  </a:lnTo>
                  <a:lnTo>
                    <a:pt x="359613" y="0"/>
                  </a:lnTo>
                  <a:lnTo>
                    <a:pt x="359613" y="179793"/>
                  </a:lnTo>
                  <a:close/>
                </a:path>
                <a:path w="8456930" h="180339">
                  <a:moveTo>
                    <a:pt x="539419" y="179793"/>
                  </a:moveTo>
                  <a:lnTo>
                    <a:pt x="359613" y="179793"/>
                  </a:lnTo>
                  <a:lnTo>
                    <a:pt x="359613" y="0"/>
                  </a:lnTo>
                  <a:lnTo>
                    <a:pt x="539419" y="0"/>
                  </a:lnTo>
                  <a:lnTo>
                    <a:pt x="539419" y="179793"/>
                  </a:lnTo>
                  <a:close/>
                </a:path>
                <a:path w="8456930" h="180339">
                  <a:moveTo>
                    <a:pt x="719226" y="179793"/>
                  </a:moveTo>
                  <a:lnTo>
                    <a:pt x="539419" y="179793"/>
                  </a:lnTo>
                  <a:lnTo>
                    <a:pt x="539419" y="0"/>
                  </a:lnTo>
                  <a:lnTo>
                    <a:pt x="719226" y="0"/>
                  </a:lnTo>
                  <a:lnTo>
                    <a:pt x="719226" y="179793"/>
                  </a:lnTo>
                  <a:close/>
                </a:path>
                <a:path w="8456930" h="180339">
                  <a:moveTo>
                    <a:pt x="899032" y="179793"/>
                  </a:moveTo>
                  <a:lnTo>
                    <a:pt x="719226" y="179793"/>
                  </a:lnTo>
                  <a:lnTo>
                    <a:pt x="719226" y="0"/>
                  </a:lnTo>
                  <a:lnTo>
                    <a:pt x="899032" y="0"/>
                  </a:lnTo>
                  <a:lnTo>
                    <a:pt x="899032" y="179793"/>
                  </a:lnTo>
                  <a:close/>
                </a:path>
                <a:path w="8456930" h="180339">
                  <a:moveTo>
                    <a:pt x="1078839" y="179793"/>
                  </a:moveTo>
                  <a:lnTo>
                    <a:pt x="899032" y="179793"/>
                  </a:lnTo>
                  <a:lnTo>
                    <a:pt x="899032" y="0"/>
                  </a:lnTo>
                  <a:lnTo>
                    <a:pt x="1078839" y="0"/>
                  </a:lnTo>
                  <a:lnTo>
                    <a:pt x="1078839" y="179793"/>
                  </a:lnTo>
                  <a:close/>
                </a:path>
                <a:path w="8456930" h="180339">
                  <a:moveTo>
                    <a:pt x="1261681" y="179793"/>
                  </a:moveTo>
                  <a:lnTo>
                    <a:pt x="1078826" y="179793"/>
                  </a:lnTo>
                  <a:lnTo>
                    <a:pt x="1078826" y="0"/>
                  </a:lnTo>
                  <a:lnTo>
                    <a:pt x="1261681" y="0"/>
                  </a:lnTo>
                  <a:lnTo>
                    <a:pt x="1261681" y="179793"/>
                  </a:lnTo>
                  <a:close/>
                </a:path>
                <a:path w="8456930" h="180339">
                  <a:moveTo>
                    <a:pt x="1441488" y="179793"/>
                  </a:moveTo>
                  <a:lnTo>
                    <a:pt x="1261681" y="179793"/>
                  </a:lnTo>
                  <a:lnTo>
                    <a:pt x="1261681" y="0"/>
                  </a:lnTo>
                  <a:lnTo>
                    <a:pt x="1441488" y="0"/>
                  </a:lnTo>
                  <a:lnTo>
                    <a:pt x="1441488" y="179793"/>
                  </a:lnTo>
                  <a:close/>
                </a:path>
                <a:path w="8456930" h="180339">
                  <a:moveTo>
                    <a:pt x="1621294" y="179793"/>
                  </a:moveTo>
                  <a:lnTo>
                    <a:pt x="1441488" y="179793"/>
                  </a:lnTo>
                  <a:lnTo>
                    <a:pt x="1441488" y="0"/>
                  </a:lnTo>
                  <a:lnTo>
                    <a:pt x="1621294" y="0"/>
                  </a:lnTo>
                  <a:lnTo>
                    <a:pt x="1621294" y="179793"/>
                  </a:lnTo>
                  <a:close/>
                </a:path>
                <a:path w="8456930" h="180339">
                  <a:moveTo>
                    <a:pt x="1801101" y="179793"/>
                  </a:moveTo>
                  <a:lnTo>
                    <a:pt x="1621294" y="179793"/>
                  </a:lnTo>
                  <a:lnTo>
                    <a:pt x="1621294" y="0"/>
                  </a:lnTo>
                  <a:lnTo>
                    <a:pt x="1801101" y="0"/>
                  </a:lnTo>
                  <a:lnTo>
                    <a:pt x="1801101" y="179793"/>
                  </a:lnTo>
                  <a:close/>
                </a:path>
                <a:path w="8456930" h="180339">
                  <a:moveTo>
                    <a:pt x="1980907" y="179793"/>
                  </a:moveTo>
                  <a:lnTo>
                    <a:pt x="1801101" y="179793"/>
                  </a:lnTo>
                  <a:lnTo>
                    <a:pt x="1801101" y="0"/>
                  </a:lnTo>
                  <a:lnTo>
                    <a:pt x="1980907" y="0"/>
                  </a:lnTo>
                  <a:lnTo>
                    <a:pt x="1980907" y="179793"/>
                  </a:lnTo>
                  <a:close/>
                </a:path>
                <a:path w="8456930" h="180339">
                  <a:moveTo>
                    <a:pt x="2160714" y="179793"/>
                  </a:moveTo>
                  <a:lnTo>
                    <a:pt x="1980907" y="179793"/>
                  </a:lnTo>
                  <a:lnTo>
                    <a:pt x="1980907" y="0"/>
                  </a:lnTo>
                  <a:lnTo>
                    <a:pt x="2160714" y="0"/>
                  </a:lnTo>
                  <a:lnTo>
                    <a:pt x="2160714" y="179793"/>
                  </a:lnTo>
                  <a:close/>
                </a:path>
                <a:path w="8456930" h="180339">
                  <a:moveTo>
                    <a:pt x="2340521" y="179793"/>
                  </a:moveTo>
                  <a:lnTo>
                    <a:pt x="2160714" y="179793"/>
                  </a:lnTo>
                  <a:lnTo>
                    <a:pt x="2160714" y="0"/>
                  </a:lnTo>
                  <a:lnTo>
                    <a:pt x="2340521" y="0"/>
                  </a:lnTo>
                  <a:lnTo>
                    <a:pt x="2340521" y="179793"/>
                  </a:lnTo>
                  <a:close/>
                </a:path>
                <a:path w="8456930" h="180339">
                  <a:moveTo>
                    <a:pt x="2520315" y="179793"/>
                  </a:moveTo>
                  <a:lnTo>
                    <a:pt x="2340508" y="179793"/>
                  </a:lnTo>
                  <a:lnTo>
                    <a:pt x="2340508" y="0"/>
                  </a:lnTo>
                  <a:lnTo>
                    <a:pt x="2520315" y="0"/>
                  </a:lnTo>
                  <a:lnTo>
                    <a:pt x="2520315" y="179793"/>
                  </a:lnTo>
                  <a:close/>
                </a:path>
                <a:path w="8456930" h="180339">
                  <a:moveTo>
                    <a:pt x="2700121" y="179793"/>
                  </a:moveTo>
                  <a:lnTo>
                    <a:pt x="2520315" y="179793"/>
                  </a:lnTo>
                  <a:lnTo>
                    <a:pt x="2520315" y="0"/>
                  </a:lnTo>
                  <a:lnTo>
                    <a:pt x="2700121" y="0"/>
                  </a:lnTo>
                  <a:lnTo>
                    <a:pt x="2700121" y="179793"/>
                  </a:lnTo>
                  <a:close/>
                </a:path>
                <a:path w="8456930" h="180339">
                  <a:moveTo>
                    <a:pt x="2879928" y="179793"/>
                  </a:moveTo>
                  <a:lnTo>
                    <a:pt x="2700121" y="179793"/>
                  </a:lnTo>
                  <a:lnTo>
                    <a:pt x="2700121" y="0"/>
                  </a:lnTo>
                  <a:lnTo>
                    <a:pt x="2879928" y="0"/>
                  </a:lnTo>
                  <a:lnTo>
                    <a:pt x="2879928" y="179793"/>
                  </a:lnTo>
                  <a:close/>
                </a:path>
                <a:path w="8456930" h="180339">
                  <a:moveTo>
                    <a:pt x="3059734" y="179793"/>
                  </a:moveTo>
                  <a:lnTo>
                    <a:pt x="2879928" y="179793"/>
                  </a:lnTo>
                  <a:lnTo>
                    <a:pt x="2879928" y="0"/>
                  </a:lnTo>
                  <a:lnTo>
                    <a:pt x="3059734" y="0"/>
                  </a:lnTo>
                  <a:lnTo>
                    <a:pt x="3059734" y="179793"/>
                  </a:lnTo>
                  <a:close/>
                </a:path>
                <a:path w="8456930" h="180339">
                  <a:moveTo>
                    <a:pt x="3239541" y="179793"/>
                  </a:moveTo>
                  <a:lnTo>
                    <a:pt x="3059734" y="179793"/>
                  </a:lnTo>
                  <a:lnTo>
                    <a:pt x="3059734" y="0"/>
                  </a:lnTo>
                  <a:lnTo>
                    <a:pt x="3239541" y="0"/>
                  </a:lnTo>
                  <a:lnTo>
                    <a:pt x="3239541" y="179793"/>
                  </a:lnTo>
                  <a:close/>
                </a:path>
                <a:path w="8456930" h="180339">
                  <a:moveTo>
                    <a:pt x="3419348" y="179793"/>
                  </a:moveTo>
                  <a:lnTo>
                    <a:pt x="3239541" y="179793"/>
                  </a:lnTo>
                  <a:lnTo>
                    <a:pt x="3239541" y="0"/>
                  </a:lnTo>
                  <a:lnTo>
                    <a:pt x="3419348" y="0"/>
                  </a:lnTo>
                  <a:lnTo>
                    <a:pt x="3419348" y="179793"/>
                  </a:lnTo>
                  <a:close/>
                </a:path>
                <a:path w="8456930" h="180339">
                  <a:moveTo>
                    <a:pt x="3599141" y="179793"/>
                  </a:moveTo>
                  <a:lnTo>
                    <a:pt x="3419335" y="179793"/>
                  </a:lnTo>
                  <a:lnTo>
                    <a:pt x="3419335" y="0"/>
                  </a:lnTo>
                  <a:lnTo>
                    <a:pt x="3599141" y="0"/>
                  </a:lnTo>
                  <a:lnTo>
                    <a:pt x="3599141" y="179793"/>
                  </a:lnTo>
                  <a:close/>
                </a:path>
                <a:path w="8456930" h="180339">
                  <a:moveTo>
                    <a:pt x="3778948" y="179793"/>
                  </a:moveTo>
                  <a:lnTo>
                    <a:pt x="3599141" y="179793"/>
                  </a:lnTo>
                  <a:lnTo>
                    <a:pt x="3599141" y="0"/>
                  </a:lnTo>
                  <a:lnTo>
                    <a:pt x="3778948" y="0"/>
                  </a:lnTo>
                  <a:lnTo>
                    <a:pt x="3778948" y="179793"/>
                  </a:lnTo>
                  <a:close/>
                </a:path>
                <a:path w="8456930" h="180339">
                  <a:moveTo>
                    <a:pt x="3958755" y="179793"/>
                  </a:moveTo>
                  <a:lnTo>
                    <a:pt x="3778948" y="179793"/>
                  </a:lnTo>
                  <a:lnTo>
                    <a:pt x="3778948" y="0"/>
                  </a:lnTo>
                  <a:lnTo>
                    <a:pt x="3958755" y="0"/>
                  </a:lnTo>
                  <a:lnTo>
                    <a:pt x="3958755" y="179793"/>
                  </a:lnTo>
                  <a:close/>
                </a:path>
                <a:path w="8456930" h="180339">
                  <a:moveTo>
                    <a:pt x="4138561" y="179793"/>
                  </a:moveTo>
                  <a:lnTo>
                    <a:pt x="3958755" y="179793"/>
                  </a:lnTo>
                  <a:lnTo>
                    <a:pt x="3958755" y="0"/>
                  </a:lnTo>
                  <a:lnTo>
                    <a:pt x="4138561" y="0"/>
                  </a:lnTo>
                  <a:lnTo>
                    <a:pt x="4138561" y="179793"/>
                  </a:lnTo>
                  <a:close/>
                </a:path>
                <a:path w="8456930" h="180339">
                  <a:moveTo>
                    <a:pt x="4318368" y="179793"/>
                  </a:moveTo>
                  <a:lnTo>
                    <a:pt x="4138561" y="179793"/>
                  </a:lnTo>
                  <a:lnTo>
                    <a:pt x="4138561" y="0"/>
                  </a:lnTo>
                  <a:lnTo>
                    <a:pt x="4318368" y="0"/>
                  </a:lnTo>
                  <a:lnTo>
                    <a:pt x="4318368" y="179793"/>
                  </a:lnTo>
                  <a:close/>
                </a:path>
                <a:path w="8456930" h="180339">
                  <a:moveTo>
                    <a:pt x="4498174" y="179793"/>
                  </a:moveTo>
                  <a:lnTo>
                    <a:pt x="4318368" y="179793"/>
                  </a:lnTo>
                  <a:lnTo>
                    <a:pt x="4318368" y="0"/>
                  </a:lnTo>
                  <a:lnTo>
                    <a:pt x="4498174" y="0"/>
                  </a:lnTo>
                  <a:lnTo>
                    <a:pt x="4498174" y="179793"/>
                  </a:lnTo>
                  <a:close/>
                </a:path>
                <a:path w="8456930" h="180339">
                  <a:moveTo>
                    <a:pt x="4677968" y="179793"/>
                  </a:moveTo>
                  <a:lnTo>
                    <a:pt x="4498162" y="179793"/>
                  </a:lnTo>
                  <a:lnTo>
                    <a:pt x="4498162" y="0"/>
                  </a:lnTo>
                  <a:lnTo>
                    <a:pt x="4677968" y="0"/>
                  </a:lnTo>
                  <a:lnTo>
                    <a:pt x="4677968" y="179793"/>
                  </a:lnTo>
                  <a:close/>
                </a:path>
                <a:path w="8456930" h="180339">
                  <a:moveTo>
                    <a:pt x="4857775" y="179793"/>
                  </a:moveTo>
                  <a:lnTo>
                    <a:pt x="4677968" y="179793"/>
                  </a:lnTo>
                  <a:lnTo>
                    <a:pt x="4677968" y="0"/>
                  </a:lnTo>
                  <a:lnTo>
                    <a:pt x="4857775" y="0"/>
                  </a:lnTo>
                  <a:lnTo>
                    <a:pt x="4857775" y="179793"/>
                  </a:lnTo>
                  <a:close/>
                </a:path>
                <a:path w="8456930" h="180339">
                  <a:moveTo>
                    <a:pt x="5037582" y="179793"/>
                  </a:moveTo>
                  <a:lnTo>
                    <a:pt x="4857775" y="179793"/>
                  </a:lnTo>
                  <a:lnTo>
                    <a:pt x="4857775" y="0"/>
                  </a:lnTo>
                  <a:lnTo>
                    <a:pt x="5037582" y="0"/>
                  </a:lnTo>
                  <a:lnTo>
                    <a:pt x="5037582" y="179793"/>
                  </a:lnTo>
                  <a:close/>
                </a:path>
                <a:path w="8456930" h="180339">
                  <a:moveTo>
                    <a:pt x="5220436" y="179793"/>
                  </a:moveTo>
                  <a:lnTo>
                    <a:pt x="5037582" y="179793"/>
                  </a:lnTo>
                  <a:lnTo>
                    <a:pt x="5037582" y="0"/>
                  </a:lnTo>
                  <a:lnTo>
                    <a:pt x="5220436" y="0"/>
                  </a:lnTo>
                  <a:lnTo>
                    <a:pt x="5220436" y="179793"/>
                  </a:lnTo>
                  <a:close/>
                </a:path>
                <a:path w="8456930" h="180339">
                  <a:moveTo>
                    <a:pt x="5400243" y="179793"/>
                  </a:moveTo>
                  <a:lnTo>
                    <a:pt x="5220436" y="179793"/>
                  </a:lnTo>
                  <a:lnTo>
                    <a:pt x="5220436" y="0"/>
                  </a:lnTo>
                  <a:lnTo>
                    <a:pt x="5400243" y="0"/>
                  </a:lnTo>
                  <a:lnTo>
                    <a:pt x="5400243" y="179793"/>
                  </a:lnTo>
                  <a:close/>
                </a:path>
                <a:path w="8456930" h="180339">
                  <a:moveTo>
                    <a:pt x="5580049" y="179793"/>
                  </a:moveTo>
                  <a:lnTo>
                    <a:pt x="5400243" y="179793"/>
                  </a:lnTo>
                  <a:lnTo>
                    <a:pt x="5400243" y="0"/>
                  </a:lnTo>
                  <a:lnTo>
                    <a:pt x="5580049" y="0"/>
                  </a:lnTo>
                  <a:lnTo>
                    <a:pt x="5580049" y="179793"/>
                  </a:lnTo>
                  <a:close/>
                </a:path>
                <a:path w="8456930" h="180339">
                  <a:moveTo>
                    <a:pt x="5759843" y="179793"/>
                  </a:moveTo>
                  <a:lnTo>
                    <a:pt x="5580037" y="179793"/>
                  </a:lnTo>
                  <a:lnTo>
                    <a:pt x="5580037" y="0"/>
                  </a:lnTo>
                  <a:lnTo>
                    <a:pt x="5759843" y="0"/>
                  </a:lnTo>
                  <a:lnTo>
                    <a:pt x="5759843" y="179793"/>
                  </a:lnTo>
                  <a:close/>
                </a:path>
                <a:path w="8456930" h="180339">
                  <a:moveTo>
                    <a:pt x="5939650" y="179793"/>
                  </a:moveTo>
                  <a:lnTo>
                    <a:pt x="5759843" y="179793"/>
                  </a:lnTo>
                  <a:lnTo>
                    <a:pt x="5759843" y="0"/>
                  </a:lnTo>
                  <a:lnTo>
                    <a:pt x="5939650" y="0"/>
                  </a:lnTo>
                  <a:lnTo>
                    <a:pt x="5939650" y="179793"/>
                  </a:lnTo>
                  <a:close/>
                </a:path>
                <a:path w="8456930" h="180339">
                  <a:moveTo>
                    <a:pt x="6119456" y="179793"/>
                  </a:moveTo>
                  <a:lnTo>
                    <a:pt x="5939650" y="179793"/>
                  </a:lnTo>
                  <a:lnTo>
                    <a:pt x="5939650" y="0"/>
                  </a:lnTo>
                  <a:lnTo>
                    <a:pt x="6119456" y="0"/>
                  </a:lnTo>
                  <a:lnTo>
                    <a:pt x="6119456" y="179793"/>
                  </a:lnTo>
                  <a:close/>
                </a:path>
                <a:path w="8456930" h="180339">
                  <a:moveTo>
                    <a:pt x="6299263" y="179793"/>
                  </a:moveTo>
                  <a:lnTo>
                    <a:pt x="6119456" y="179793"/>
                  </a:lnTo>
                  <a:lnTo>
                    <a:pt x="6119456" y="0"/>
                  </a:lnTo>
                  <a:lnTo>
                    <a:pt x="6299263" y="0"/>
                  </a:lnTo>
                  <a:lnTo>
                    <a:pt x="6299263" y="179793"/>
                  </a:lnTo>
                  <a:close/>
                </a:path>
                <a:path w="8456930" h="180339">
                  <a:moveTo>
                    <a:pt x="6479070" y="179793"/>
                  </a:moveTo>
                  <a:lnTo>
                    <a:pt x="6299263" y="179793"/>
                  </a:lnTo>
                  <a:lnTo>
                    <a:pt x="6299263" y="0"/>
                  </a:lnTo>
                  <a:lnTo>
                    <a:pt x="6479070" y="0"/>
                  </a:lnTo>
                  <a:lnTo>
                    <a:pt x="6479070" y="179793"/>
                  </a:lnTo>
                  <a:close/>
                </a:path>
                <a:path w="8456930" h="180339">
                  <a:moveTo>
                    <a:pt x="6658876" y="179793"/>
                  </a:moveTo>
                  <a:lnTo>
                    <a:pt x="6479070" y="179793"/>
                  </a:lnTo>
                  <a:lnTo>
                    <a:pt x="6479070" y="0"/>
                  </a:lnTo>
                  <a:lnTo>
                    <a:pt x="6658876" y="0"/>
                  </a:lnTo>
                  <a:lnTo>
                    <a:pt x="6658876" y="179793"/>
                  </a:lnTo>
                  <a:close/>
                </a:path>
                <a:path w="8456930" h="180339">
                  <a:moveTo>
                    <a:pt x="6838670" y="179793"/>
                  </a:moveTo>
                  <a:lnTo>
                    <a:pt x="6658863" y="179793"/>
                  </a:lnTo>
                  <a:lnTo>
                    <a:pt x="6658863" y="0"/>
                  </a:lnTo>
                  <a:lnTo>
                    <a:pt x="6838670" y="0"/>
                  </a:lnTo>
                  <a:lnTo>
                    <a:pt x="6838670" y="179793"/>
                  </a:lnTo>
                  <a:close/>
                </a:path>
                <a:path w="8456930" h="180339">
                  <a:moveTo>
                    <a:pt x="7018477" y="179793"/>
                  </a:moveTo>
                  <a:lnTo>
                    <a:pt x="6838670" y="179793"/>
                  </a:lnTo>
                  <a:lnTo>
                    <a:pt x="6838670" y="0"/>
                  </a:lnTo>
                  <a:lnTo>
                    <a:pt x="7018477" y="0"/>
                  </a:lnTo>
                  <a:lnTo>
                    <a:pt x="7018477" y="179793"/>
                  </a:lnTo>
                  <a:close/>
                </a:path>
                <a:path w="8456930" h="180339">
                  <a:moveTo>
                    <a:pt x="7198283" y="179793"/>
                  </a:moveTo>
                  <a:lnTo>
                    <a:pt x="7018477" y="179793"/>
                  </a:lnTo>
                  <a:lnTo>
                    <a:pt x="7018477" y="0"/>
                  </a:lnTo>
                  <a:lnTo>
                    <a:pt x="7198283" y="0"/>
                  </a:lnTo>
                  <a:lnTo>
                    <a:pt x="7198283" y="179793"/>
                  </a:lnTo>
                  <a:close/>
                </a:path>
                <a:path w="8456930" h="180339">
                  <a:moveTo>
                    <a:pt x="7378090" y="179793"/>
                  </a:moveTo>
                  <a:lnTo>
                    <a:pt x="7198283" y="179793"/>
                  </a:lnTo>
                  <a:lnTo>
                    <a:pt x="7198283" y="0"/>
                  </a:lnTo>
                  <a:lnTo>
                    <a:pt x="7378090" y="0"/>
                  </a:lnTo>
                  <a:lnTo>
                    <a:pt x="7378090" y="179793"/>
                  </a:lnTo>
                  <a:close/>
                </a:path>
                <a:path w="8456930" h="180339">
                  <a:moveTo>
                    <a:pt x="7557897" y="179793"/>
                  </a:moveTo>
                  <a:lnTo>
                    <a:pt x="7378090" y="179793"/>
                  </a:lnTo>
                  <a:lnTo>
                    <a:pt x="7378090" y="0"/>
                  </a:lnTo>
                  <a:lnTo>
                    <a:pt x="7557897" y="0"/>
                  </a:lnTo>
                  <a:lnTo>
                    <a:pt x="7557897" y="179793"/>
                  </a:lnTo>
                  <a:close/>
                </a:path>
                <a:path w="8456930" h="180339">
                  <a:moveTo>
                    <a:pt x="7737703" y="179793"/>
                  </a:moveTo>
                  <a:lnTo>
                    <a:pt x="7557897" y="179793"/>
                  </a:lnTo>
                  <a:lnTo>
                    <a:pt x="7557897" y="0"/>
                  </a:lnTo>
                  <a:lnTo>
                    <a:pt x="7737703" y="0"/>
                  </a:lnTo>
                  <a:lnTo>
                    <a:pt x="7737703" y="179793"/>
                  </a:lnTo>
                  <a:close/>
                </a:path>
                <a:path w="8456930" h="180339">
                  <a:moveTo>
                    <a:pt x="7917497" y="179793"/>
                  </a:moveTo>
                  <a:lnTo>
                    <a:pt x="7737690" y="179793"/>
                  </a:lnTo>
                  <a:lnTo>
                    <a:pt x="7737690" y="0"/>
                  </a:lnTo>
                  <a:lnTo>
                    <a:pt x="7917497" y="0"/>
                  </a:lnTo>
                  <a:lnTo>
                    <a:pt x="7917497" y="179793"/>
                  </a:lnTo>
                  <a:close/>
                </a:path>
                <a:path w="8456930" h="180339">
                  <a:moveTo>
                    <a:pt x="8097304" y="179793"/>
                  </a:moveTo>
                  <a:lnTo>
                    <a:pt x="7917497" y="179793"/>
                  </a:lnTo>
                  <a:lnTo>
                    <a:pt x="7917497" y="0"/>
                  </a:lnTo>
                  <a:lnTo>
                    <a:pt x="8097304" y="0"/>
                  </a:lnTo>
                  <a:lnTo>
                    <a:pt x="8097304" y="179793"/>
                  </a:lnTo>
                  <a:close/>
                </a:path>
                <a:path w="8456930" h="180339">
                  <a:moveTo>
                    <a:pt x="8277110" y="179793"/>
                  </a:moveTo>
                  <a:lnTo>
                    <a:pt x="8097304" y="179793"/>
                  </a:lnTo>
                  <a:lnTo>
                    <a:pt x="8097304" y="0"/>
                  </a:lnTo>
                  <a:lnTo>
                    <a:pt x="8277110" y="0"/>
                  </a:lnTo>
                  <a:lnTo>
                    <a:pt x="8277110" y="179793"/>
                  </a:lnTo>
                  <a:close/>
                </a:path>
                <a:path w="8456930" h="180339">
                  <a:moveTo>
                    <a:pt x="8456917" y="179793"/>
                  </a:moveTo>
                  <a:lnTo>
                    <a:pt x="8277110" y="179793"/>
                  </a:lnTo>
                  <a:lnTo>
                    <a:pt x="8277110" y="0"/>
                  </a:lnTo>
                  <a:lnTo>
                    <a:pt x="8456917" y="0"/>
                  </a:lnTo>
                  <a:lnTo>
                    <a:pt x="8456917" y="179793"/>
                  </a:lnTo>
                  <a:close/>
                </a:path>
              </a:pathLst>
            </a:custGeom>
            <a:ln w="6096">
              <a:solidFill>
                <a:srgbClr val="CDCDC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298653" y="3181477"/>
              <a:ext cx="8624570" cy="360045"/>
            </a:xfrm>
            <a:custGeom>
              <a:avLst/>
              <a:gdLst/>
              <a:ahLst/>
              <a:cxnLst/>
              <a:rect l="l" t="t" r="r" b="b"/>
              <a:pathLst>
                <a:path w="8624570" h="360045">
                  <a:moveTo>
                    <a:pt x="8624531" y="359600"/>
                  </a:moveTo>
                  <a:lnTo>
                    <a:pt x="8603195" y="359600"/>
                  </a:lnTo>
                  <a:lnTo>
                    <a:pt x="8603195" y="179806"/>
                  </a:lnTo>
                  <a:lnTo>
                    <a:pt x="8624531" y="179806"/>
                  </a:lnTo>
                </a:path>
                <a:path w="8624570" h="360045">
                  <a:moveTo>
                    <a:pt x="146291" y="179793"/>
                  </a:moveTo>
                  <a:lnTo>
                    <a:pt x="0" y="179793"/>
                  </a:lnTo>
                </a:path>
                <a:path w="8624570" h="360045">
                  <a:moveTo>
                    <a:pt x="0" y="0"/>
                  </a:moveTo>
                  <a:lnTo>
                    <a:pt x="146291" y="0"/>
                  </a:lnTo>
                  <a:lnTo>
                    <a:pt x="146291" y="179793"/>
                  </a:lnTo>
                </a:path>
              </a:pathLst>
            </a:custGeom>
            <a:ln w="6096">
              <a:solidFill>
                <a:srgbClr val="CDCDC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444931" y="3181477"/>
              <a:ext cx="8456930" cy="180340"/>
            </a:xfrm>
            <a:custGeom>
              <a:avLst/>
              <a:gdLst/>
              <a:ahLst/>
              <a:cxnLst/>
              <a:rect l="l" t="t" r="r" b="b"/>
              <a:pathLst>
                <a:path w="8456930" h="180339">
                  <a:moveTo>
                    <a:pt x="179806" y="179793"/>
                  </a:moveTo>
                  <a:lnTo>
                    <a:pt x="0" y="179793"/>
                  </a:lnTo>
                  <a:lnTo>
                    <a:pt x="0" y="0"/>
                  </a:lnTo>
                  <a:lnTo>
                    <a:pt x="179806" y="0"/>
                  </a:lnTo>
                  <a:lnTo>
                    <a:pt x="179806" y="179793"/>
                  </a:lnTo>
                  <a:close/>
                </a:path>
                <a:path w="8456930" h="180339">
                  <a:moveTo>
                    <a:pt x="359613" y="179793"/>
                  </a:moveTo>
                  <a:lnTo>
                    <a:pt x="179806" y="179793"/>
                  </a:lnTo>
                  <a:lnTo>
                    <a:pt x="179806" y="0"/>
                  </a:lnTo>
                  <a:lnTo>
                    <a:pt x="359613" y="0"/>
                  </a:lnTo>
                  <a:lnTo>
                    <a:pt x="359613" y="179793"/>
                  </a:lnTo>
                  <a:close/>
                </a:path>
                <a:path w="8456930" h="180339">
                  <a:moveTo>
                    <a:pt x="539419" y="179793"/>
                  </a:moveTo>
                  <a:lnTo>
                    <a:pt x="359613" y="179793"/>
                  </a:lnTo>
                  <a:lnTo>
                    <a:pt x="359613" y="0"/>
                  </a:lnTo>
                  <a:lnTo>
                    <a:pt x="539419" y="0"/>
                  </a:lnTo>
                  <a:lnTo>
                    <a:pt x="539419" y="179793"/>
                  </a:lnTo>
                  <a:close/>
                </a:path>
                <a:path w="8456930" h="180339">
                  <a:moveTo>
                    <a:pt x="719226" y="179793"/>
                  </a:moveTo>
                  <a:lnTo>
                    <a:pt x="539419" y="179793"/>
                  </a:lnTo>
                  <a:lnTo>
                    <a:pt x="539419" y="0"/>
                  </a:lnTo>
                  <a:lnTo>
                    <a:pt x="719226" y="0"/>
                  </a:lnTo>
                  <a:lnTo>
                    <a:pt x="719226" y="179793"/>
                  </a:lnTo>
                  <a:close/>
                </a:path>
                <a:path w="8456930" h="180339">
                  <a:moveTo>
                    <a:pt x="899032" y="179793"/>
                  </a:moveTo>
                  <a:lnTo>
                    <a:pt x="719226" y="179793"/>
                  </a:lnTo>
                  <a:lnTo>
                    <a:pt x="719226" y="0"/>
                  </a:lnTo>
                  <a:lnTo>
                    <a:pt x="899032" y="0"/>
                  </a:lnTo>
                  <a:lnTo>
                    <a:pt x="899032" y="179793"/>
                  </a:lnTo>
                  <a:close/>
                </a:path>
                <a:path w="8456930" h="180339">
                  <a:moveTo>
                    <a:pt x="1078839" y="179793"/>
                  </a:moveTo>
                  <a:lnTo>
                    <a:pt x="899032" y="179793"/>
                  </a:lnTo>
                  <a:lnTo>
                    <a:pt x="899032" y="0"/>
                  </a:lnTo>
                  <a:lnTo>
                    <a:pt x="1078839" y="0"/>
                  </a:lnTo>
                  <a:lnTo>
                    <a:pt x="1078839" y="179793"/>
                  </a:lnTo>
                  <a:close/>
                </a:path>
                <a:path w="8456930" h="180339">
                  <a:moveTo>
                    <a:pt x="1261681" y="179793"/>
                  </a:moveTo>
                  <a:lnTo>
                    <a:pt x="1078826" y="179793"/>
                  </a:lnTo>
                  <a:lnTo>
                    <a:pt x="1078826" y="0"/>
                  </a:lnTo>
                  <a:lnTo>
                    <a:pt x="1261681" y="0"/>
                  </a:lnTo>
                  <a:lnTo>
                    <a:pt x="1261681" y="179793"/>
                  </a:lnTo>
                  <a:close/>
                </a:path>
                <a:path w="8456930" h="180339">
                  <a:moveTo>
                    <a:pt x="1441488" y="179793"/>
                  </a:moveTo>
                  <a:lnTo>
                    <a:pt x="1261681" y="179793"/>
                  </a:lnTo>
                  <a:lnTo>
                    <a:pt x="1261681" y="0"/>
                  </a:lnTo>
                  <a:lnTo>
                    <a:pt x="1441488" y="0"/>
                  </a:lnTo>
                  <a:lnTo>
                    <a:pt x="1441488" y="179793"/>
                  </a:lnTo>
                  <a:close/>
                </a:path>
                <a:path w="8456930" h="180339">
                  <a:moveTo>
                    <a:pt x="1621294" y="179793"/>
                  </a:moveTo>
                  <a:lnTo>
                    <a:pt x="1441488" y="179793"/>
                  </a:lnTo>
                  <a:lnTo>
                    <a:pt x="1441488" y="0"/>
                  </a:lnTo>
                  <a:lnTo>
                    <a:pt x="1621294" y="0"/>
                  </a:lnTo>
                  <a:lnTo>
                    <a:pt x="1621294" y="179793"/>
                  </a:lnTo>
                  <a:close/>
                </a:path>
                <a:path w="8456930" h="180339">
                  <a:moveTo>
                    <a:pt x="1801101" y="179793"/>
                  </a:moveTo>
                  <a:lnTo>
                    <a:pt x="1621294" y="179793"/>
                  </a:lnTo>
                  <a:lnTo>
                    <a:pt x="1621294" y="0"/>
                  </a:lnTo>
                  <a:lnTo>
                    <a:pt x="1801101" y="0"/>
                  </a:lnTo>
                  <a:lnTo>
                    <a:pt x="1801101" y="179793"/>
                  </a:lnTo>
                  <a:close/>
                </a:path>
                <a:path w="8456930" h="180339">
                  <a:moveTo>
                    <a:pt x="1980907" y="179793"/>
                  </a:moveTo>
                  <a:lnTo>
                    <a:pt x="1801101" y="179793"/>
                  </a:lnTo>
                  <a:lnTo>
                    <a:pt x="1801101" y="0"/>
                  </a:lnTo>
                  <a:lnTo>
                    <a:pt x="1980907" y="0"/>
                  </a:lnTo>
                  <a:lnTo>
                    <a:pt x="1980907" y="179793"/>
                  </a:lnTo>
                  <a:close/>
                </a:path>
                <a:path w="8456930" h="180339">
                  <a:moveTo>
                    <a:pt x="2160714" y="179793"/>
                  </a:moveTo>
                  <a:lnTo>
                    <a:pt x="1980907" y="179793"/>
                  </a:lnTo>
                  <a:lnTo>
                    <a:pt x="1980907" y="0"/>
                  </a:lnTo>
                  <a:lnTo>
                    <a:pt x="2160714" y="0"/>
                  </a:lnTo>
                  <a:lnTo>
                    <a:pt x="2160714" y="179793"/>
                  </a:lnTo>
                  <a:close/>
                </a:path>
                <a:path w="8456930" h="180339">
                  <a:moveTo>
                    <a:pt x="2340521" y="179793"/>
                  </a:moveTo>
                  <a:lnTo>
                    <a:pt x="2160714" y="179793"/>
                  </a:lnTo>
                  <a:lnTo>
                    <a:pt x="2160714" y="0"/>
                  </a:lnTo>
                  <a:lnTo>
                    <a:pt x="2340521" y="0"/>
                  </a:lnTo>
                  <a:lnTo>
                    <a:pt x="2340521" y="179793"/>
                  </a:lnTo>
                  <a:close/>
                </a:path>
                <a:path w="8456930" h="180339">
                  <a:moveTo>
                    <a:pt x="2520315" y="179793"/>
                  </a:moveTo>
                  <a:lnTo>
                    <a:pt x="2340508" y="179793"/>
                  </a:lnTo>
                  <a:lnTo>
                    <a:pt x="2340508" y="0"/>
                  </a:lnTo>
                  <a:lnTo>
                    <a:pt x="2520315" y="0"/>
                  </a:lnTo>
                  <a:lnTo>
                    <a:pt x="2520315" y="179793"/>
                  </a:lnTo>
                  <a:close/>
                </a:path>
                <a:path w="8456930" h="180339">
                  <a:moveTo>
                    <a:pt x="2700121" y="179793"/>
                  </a:moveTo>
                  <a:lnTo>
                    <a:pt x="2520315" y="179793"/>
                  </a:lnTo>
                  <a:lnTo>
                    <a:pt x="2520315" y="0"/>
                  </a:lnTo>
                  <a:lnTo>
                    <a:pt x="2700121" y="0"/>
                  </a:lnTo>
                  <a:lnTo>
                    <a:pt x="2700121" y="179793"/>
                  </a:lnTo>
                  <a:close/>
                </a:path>
                <a:path w="8456930" h="180339">
                  <a:moveTo>
                    <a:pt x="2879928" y="179793"/>
                  </a:moveTo>
                  <a:lnTo>
                    <a:pt x="2700121" y="179793"/>
                  </a:lnTo>
                  <a:lnTo>
                    <a:pt x="2700121" y="0"/>
                  </a:lnTo>
                  <a:lnTo>
                    <a:pt x="2879928" y="0"/>
                  </a:lnTo>
                  <a:lnTo>
                    <a:pt x="2879928" y="179793"/>
                  </a:lnTo>
                  <a:close/>
                </a:path>
                <a:path w="8456930" h="180339">
                  <a:moveTo>
                    <a:pt x="3059734" y="179793"/>
                  </a:moveTo>
                  <a:lnTo>
                    <a:pt x="2879928" y="179793"/>
                  </a:lnTo>
                  <a:lnTo>
                    <a:pt x="2879928" y="0"/>
                  </a:lnTo>
                  <a:lnTo>
                    <a:pt x="3059734" y="0"/>
                  </a:lnTo>
                  <a:lnTo>
                    <a:pt x="3059734" y="179793"/>
                  </a:lnTo>
                  <a:close/>
                </a:path>
                <a:path w="8456930" h="180339">
                  <a:moveTo>
                    <a:pt x="3239541" y="179793"/>
                  </a:moveTo>
                  <a:lnTo>
                    <a:pt x="3059734" y="179793"/>
                  </a:lnTo>
                  <a:lnTo>
                    <a:pt x="3059734" y="0"/>
                  </a:lnTo>
                  <a:lnTo>
                    <a:pt x="3239541" y="0"/>
                  </a:lnTo>
                  <a:lnTo>
                    <a:pt x="3239541" y="179793"/>
                  </a:lnTo>
                  <a:close/>
                </a:path>
                <a:path w="8456930" h="180339">
                  <a:moveTo>
                    <a:pt x="3419348" y="179793"/>
                  </a:moveTo>
                  <a:lnTo>
                    <a:pt x="3239541" y="179793"/>
                  </a:lnTo>
                  <a:lnTo>
                    <a:pt x="3239541" y="0"/>
                  </a:lnTo>
                  <a:lnTo>
                    <a:pt x="3419348" y="0"/>
                  </a:lnTo>
                  <a:lnTo>
                    <a:pt x="3419348" y="179793"/>
                  </a:lnTo>
                  <a:close/>
                </a:path>
                <a:path w="8456930" h="180339">
                  <a:moveTo>
                    <a:pt x="3599141" y="179793"/>
                  </a:moveTo>
                  <a:lnTo>
                    <a:pt x="3419335" y="179793"/>
                  </a:lnTo>
                  <a:lnTo>
                    <a:pt x="3419335" y="0"/>
                  </a:lnTo>
                  <a:lnTo>
                    <a:pt x="3599141" y="0"/>
                  </a:lnTo>
                  <a:lnTo>
                    <a:pt x="3599141" y="179793"/>
                  </a:lnTo>
                  <a:close/>
                </a:path>
                <a:path w="8456930" h="180339">
                  <a:moveTo>
                    <a:pt x="3778948" y="179793"/>
                  </a:moveTo>
                  <a:lnTo>
                    <a:pt x="3599141" y="179793"/>
                  </a:lnTo>
                  <a:lnTo>
                    <a:pt x="3599141" y="0"/>
                  </a:lnTo>
                  <a:lnTo>
                    <a:pt x="3778948" y="0"/>
                  </a:lnTo>
                  <a:lnTo>
                    <a:pt x="3778948" y="179793"/>
                  </a:lnTo>
                  <a:close/>
                </a:path>
                <a:path w="8456930" h="180339">
                  <a:moveTo>
                    <a:pt x="3958755" y="179793"/>
                  </a:moveTo>
                  <a:lnTo>
                    <a:pt x="3778948" y="179793"/>
                  </a:lnTo>
                  <a:lnTo>
                    <a:pt x="3778948" y="0"/>
                  </a:lnTo>
                  <a:lnTo>
                    <a:pt x="3958755" y="0"/>
                  </a:lnTo>
                  <a:lnTo>
                    <a:pt x="3958755" y="179793"/>
                  </a:lnTo>
                  <a:close/>
                </a:path>
                <a:path w="8456930" h="180339">
                  <a:moveTo>
                    <a:pt x="4138561" y="179793"/>
                  </a:moveTo>
                  <a:lnTo>
                    <a:pt x="3958755" y="179793"/>
                  </a:lnTo>
                  <a:lnTo>
                    <a:pt x="3958755" y="0"/>
                  </a:lnTo>
                  <a:lnTo>
                    <a:pt x="4138561" y="0"/>
                  </a:lnTo>
                  <a:lnTo>
                    <a:pt x="4138561" y="179793"/>
                  </a:lnTo>
                  <a:close/>
                </a:path>
                <a:path w="8456930" h="180339">
                  <a:moveTo>
                    <a:pt x="4318368" y="179793"/>
                  </a:moveTo>
                  <a:lnTo>
                    <a:pt x="4138561" y="179793"/>
                  </a:lnTo>
                  <a:lnTo>
                    <a:pt x="4138561" y="0"/>
                  </a:lnTo>
                  <a:lnTo>
                    <a:pt x="4318368" y="0"/>
                  </a:lnTo>
                  <a:lnTo>
                    <a:pt x="4318368" y="179793"/>
                  </a:lnTo>
                  <a:close/>
                </a:path>
                <a:path w="8456930" h="180339">
                  <a:moveTo>
                    <a:pt x="4498174" y="179793"/>
                  </a:moveTo>
                  <a:lnTo>
                    <a:pt x="4318368" y="179793"/>
                  </a:lnTo>
                  <a:lnTo>
                    <a:pt x="4318368" y="0"/>
                  </a:lnTo>
                  <a:lnTo>
                    <a:pt x="4498174" y="0"/>
                  </a:lnTo>
                  <a:lnTo>
                    <a:pt x="4498174" y="179793"/>
                  </a:lnTo>
                  <a:close/>
                </a:path>
                <a:path w="8456930" h="180339">
                  <a:moveTo>
                    <a:pt x="4677968" y="179793"/>
                  </a:moveTo>
                  <a:lnTo>
                    <a:pt x="4498162" y="179793"/>
                  </a:lnTo>
                  <a:lnTo>
                    <a:pt x="4498162" y="0"/>
                  </a:lnTo>
                  <a:lnTo>
                    <a:pt x="4677968" y="0"/>
                  </a:lnTo>
                  <a:lnTo>
                    <a:pt x="4677968" y="179793"/>
                  </a:lnTo>
                  <a:close/>
                </a:path>
                <a:path w="8456930" h="180339">
                  <a:moveTo>
                    <a:pt x="4857775" y="179793"/>
                  </a:moveTo>
                  <a:lnTo>
                    <a:pt x="4677968" y="179793"/>
                  </a:lnTo>
                  <a:lnTo>
                    <a:pt x="4677968" y="0"/>
                  </a:lnTo>
                  <a:lnTo>
                    <a:pt x="4857775" y="0"/>
                  </a:lnTo>
                  <a:lnTo>
                    <a:pt x="4857775" y="179793"/>
                  </a:lnTo>
                  <a:close/>
                </a:path>
                <a:path w="8456930" h="180339">
                  <a:moveTo>
                    <a:pt x="5037582" y="179793"/>
                  </a:moveTo>
                  <a:lnTo>
                    <a:pt x="4857775" y="179793"/>
                  </a:lnTo>
                  <a:lnTo>
                    <a:pt x="4857775" y="0"/>
                  </a:lnTo>
                  <a:lnTo>
                    <a:pt x="5037582" y="0"/>
                  </a:lnTo>
                  <a:lnTo>
                    <a:pt x="5037582" y="179793"/>
                  </a:lnTo>
                  <a:close/>
                </a:path>
                <a:path w="8456930" h="180339">
                  <a:moveTo>
                    <a:pt x="5220436" y="179793"/>
                  </a:moveTo>
                  <a:lnTo>
                    <a:pt x="5037582" y="179793"/>
                  </a:lnTo>
                  <a:lnTo>
                    <a:pt x="5037582" y="0"/>
                  </a:lnTo>
                  <a:lnTo>
                    <a:pt x="5220436" y="0"/>
                  </a:lnTo>
                  <a:lnTo>
                    <a:pt x="5220436" y="179793"/>
                  </a:lnTo>
                  <a:close/>
                </a:path>
                <a:path w="8456930" h="180339">
                  <a:moveTo>
                    <a:pt x="5400243" y="179793"/>
                  </a:moveTo>
                  <a:lnTo>
                    <a:pt x="5220436" y="179793"/>
                  </a:lnTo>
                  <a:lnTo>
                    <a:pt x="5220436" y="0"/>
                  </a:lnTo>
                  <a:lnTo>
                    <a:pt x="5400243" y="0"/>
                  </a:lnTo>
                  <a:lnTo>
                    <a:pt x="5400243" y="179793"/>
                  </a:lnTo>
                  <a:close/>
                </a:path>
                <a:path w="8456930" h="180339">
                  <a:moveTo>
                    <a:pt x="5580049" y="179793"/>
                  </a:moveTo>
                  <a:lnTo>
                    <a:pt x="5400243" y="179793"/>
                  </a:lnTo>
                  <a:lnTo>
                    <a:pt x="5400243" y="0"/>
                  </a:lnTo>
                  <a:lnTo>
                    <a:pt x="5580049" y="0"/>
                  </a:lnTo>
                  <a:lnTo>
                    <a:pt x="5580049" y="179793"/>
                  </a:lnTo>
                  <a:close/>
                </a:path>
                <a:path w="8456930" h="180339">
                  <a:moveTo>
                    <a:pt x="5759843" y="179793"/>
                  </a:moveTo>
                  <a:lnTo>
                    <a:pt x="5580037" y="179793"/>
                  </a:lnTo>
                  <a:lnTo>
                    <a:pt x="5580037" y="0"/>
                  </a:lnTo>
                  <a:lnTo>
                    <a:pt x="5759843" y="0"/>
                  </a:lnTo>
                  <a:lnTo>
                    <a:pt x="5759843" y="179793"/>
                  </a:lnTo>
                  <a:close/>
                </a:path>
                <a:path w="8456930" h="180339">
                  <a:moveTo>
                    <a:pt x="5939650" y="179793"/>
                  </a:moveTo>
                  <a:lnTo>
                    <a:pt x="5759843" y="179793"/>
                  </a:lnTo>
                  <a:lnTo>
                    <a:pt x="5759843" y="0"/>
                  </a:lnTo>
                  <a:lnTo>
                    <a:pt x="5939650" y="0"/>
                  </a:lnTo>
                  <a:lnTo>
                    <a:pt x="5939650" y="179793"/>
                  </a:lnTo>
                  <a:close/>
                </a:path>
                <a:path w="8456930" h="180339">
                  <a:moveTo>
                    <a:pt x="6119456" y="179793"/>
                  </a:moveTo>
                  <a:lnTo>
                    <a:pt x="5939650" y="179793"/>
                  </a:lnTo>
                  <a:lnTo>
                    <a:pt x="5939650" y="0"/>
                  </a:lnTo>
                  <a:lnTo>
                    <a:pt x="6119456" y="0"/>
                  </a:lnTo>
                  <a:lnTo>
                    <a:pt x="6119456" y="179793"/>
                  </a:lnTo>
                  <a:close/>
                </a:path>
                <a:path w="8456930" h="180339">
                  <a:moveTo>
                    <a:pt x="6299263" y="179793"/>
                  </a:moveTo>
                  <a:lnTo>
                    <a:pt x="6119456" y="179793"/>
                  </a:lnTo>
                  <a:lnTo>
                    <a:pt x="6119456" y="0"/>
                  </a:lnTo>
                  <a:lnTo>
                    <a:pt x="6299263" y="0"/>
                  </a:lnTo>
                  <a:lnTo>
                    <a:pt x="6299263" y="179793"/>
                  </a:lnTo>
                  <a:close/>
                </a:path>
                <a:path w="8456930" h="180339">
                  <a:moveTo>
                    <a:pt x="6479070" y="179793"/>
                  </a:moveTo>
                  <a:lnTo>
                    <a:pt x="6299263" y="179793"/>
                  </a:lnTo>
                  <a:lnTo>
                    <a:pt x="6299263" y="0"/>
                  </a:lnTo>
                  <a:lnTo>
                    <a:pt x="6479070" y="0"/>
                  </a:lnTo>
                  <a:lnTo>
                    <a:pt x="6479070" y="179793"/>
                  </a:lnTo>
                  <a:close/>
                </a:path>
                <a:path w="8456930" h="180339">
                  <a:moveTo>
                    <a:pt x="6658876" y="179793"/>
                  </a:moveTo>
                  <a:lnTo>
                    <a:pt x="6479070" y="179793"/>
                  </a:lnTo>
                  <a:lnTo>
                    <a:pt x="6479070" y="0"/>
                  </a:lnTo>
                  <a:lnTo>
                    <a:pt x="6658876" y="0"/>
                  </a:lnTo>
                  <a:lnTo>
                    <a:pt x="6658876" y="179793"/>
                  </a:lnTo>
                  <a:close/>
                </a:path>
                <a:path w="8456930" h="180339">
                  <a:moveTo>
                    <a:pt x="6838670" y="179793"/>
                  </a:moveTo>
                  <a:lnTo>
                    <a:pt x="6658863" y="179793"/>
                  </a:lnTo>
                  <a:lnTo>
                    <a:pt x="6658863" y="0"/>
                  </a:lnTo>
                  <a:lnTo>
                    <a:pt x="6838670" y="0"/>
                  </a:lnTo>
                  <a:lnTo>
                    <a:pt x="6838670" y="179793"/>
                  </a:lnTo>
                  <a:close/>
                </a:path>
                <a:path w="8456930" h="180339">
                  <a:moveTo>
                    <a:pt x="7018477" y="179793"/>
                  </a:moveTo>
                  <a:lnTo>
                    <a:pt x="6838670" y="179793"/>
                  </a:lnTo>
                  <a:lnTo>
                    <a:pt x="6838670" y="0"/>
                  </a:lnTo>
                  <a:lnTo>
                    <a:pt x="7018477" y="0"/>
                  </a:lnTo>
                  <a:lnTo>
                    <a:pt x="7018477" y="179793"/>
                  </a:lnTo>
                  <a:close/>
                </a:path>
                <a:path w="8456930" h="180339">
                  <a:moveTo>
                    <a:pt x="7198283" y="179793"/>
                  </a:moveTo>
                  <a:lnTo>
                    <a:pt x="7018477" y="179793"/>
                  </a:lnTo>
                  <a:lnTo>
                    <a:pt x="7018477" y="0"/>
                  </a:lnTo>
                  <a:lnTo>
                    <a:pt x="7198283" y="0"/>
                  </a:lnTo>
                  <a:lnTo>
                    <a:pt x="7198283" y="179793"/>
                  </a:lnTo>
                  <a:close/>
                </a:path>
                <a:path w="8456930" h="180339">
                  <a:moveTo>
                    <a:pt x="7378090" y="179793"/>
                  </a:moveTo>
                  <a:lnTo>
                    <a:pt x="7198283" y="179793"/>
                  </a:lnTo>
                  <a:lnTo>
                    <a:pt x="7198283" y="0"/>
                  </a:lnTo>
                  <a:lnTo>
                    <a:pt x="7378090" y="0"/>
                  </a:lnTo>
                  <a:lnTo>
                    <a:pt x="7378090" y="179793"/>
                  </a:lnTo>
                  <a:close/>
                </a:path>
                <a:path w="8456930" h="180339">
                  <a:moveTo>
                    <a:pt x="7557897" y="179793"/>
                  </a:moveTo>
                  <a:lnTo>
                    <a:pt x="7378090" y="179793"/>
                  </a:lnTo>
                  <a:lnTo>
                    <a:pt x="7378090" y="0"/>
                  </a:lnTo>
                  <a:lnTo>
                    <a:pt x="7557897" y="0"/>
                  </a:lnTo>
                  <a:lnTo>
                    <a:pt x="7557897" y="179793"/>
                  </a:lnTo>
                  <a:close/>
                </a:path>
                <a:path w="8456930" h="180339">
                  <a:moveTo>
                    <a:pt x="7737703" y="179793"/>
                  </a:moveTo>
                  <a:lnTo>
                    <a:pt x="7557897" y="179793"/>
                  </a:lnTo>
                  <a:lnTo>
                    <a:pt x="7557897" y="0"/>
                  </a:lnTo>
                  <a:lnTo>
                    <a:pt x="7737703" y="0"/>
                  </a:lnTo>
                  <a:lnTo>
                    <a:pt x="7737703" y="179793"/>
                  </a:lnTo>
                  <a:close/>
                </a:path>
                <a:path w="8456930" h="180339">
                  <a:moveTo>
                    <a:pt x="7917497" y="179793"/>
                  </a:moveTo>
                  <a:lnTo>
                    <a:pt x="7737690" y="179793"/>
                  </a:lnTo>
                  <a:lnTo>
                    <a:pt x="7737690" y="0"/>
                  </a:lnTo>
                  <a:lnTo>
                    <a:pt x="7917497" y="0"/>
                  </a:lnTo>
                  <a:lnTo>
                    <a:pt x="7917497" y="179793"/>
                  </a:lnTo>
                  <a:close/>
                </a:path>
                <a:path w="8456930" h="180339">
                  <a:moveTo>
                    <a:pt x="8097304" y="179793"/>
                  </a:moveTo>
                  <a:lnTo>
                    <a:pt x="7917497" y="179793"/>
                  </a:lnTo>
                  <a:lnTo>
                    <a:pt x="7917497" y="0"/>
                  </a:lnTo>
                  <a:lnTo>
                    <a:pt x="8097304" y="0"/>
                  </a:lnTo>
                  <a:lnTo>
                    <a:pt x="8097304" y="179793"/>
                  </a:lnTo>
                  <a:close/>
                </a:path>
                <a:path w="8456930" h="180339">
                  <a:moveTo>
                    <a:pt x="8277110" y="179793"/>
                  </a:moveTo>
                  <a:lnTo>
                    <a:pt x="8097304" y="179793"/>
                  </a:lnTo>
                  <a:lnTo>
                    <a:pt x="8097304" y="0"/>
                  </a:lnTo>
                  <a:lnTo>
                    <a:pt x="8277110" y="0"/>
                  </a:lnTo>
                  <a:lnTo>
                    <a:pt x="8277110" y="179793"/>
                  </a:lnTo>
                  <a:close/>
                </a:path>
                <a:path w="8456930" h="180339">
                  <a:moveTo>
                    <a:pt x="8456917" y="179793"/>
                  </a:moveTo>
                  <a:lnTo>
                    <a:pt x="8277110" y="179793"/>
                  </a:lnTo>
                  <a:lnTo>
                    <a:pt x="8277110" y="0"/>
                  </a:lnTo>
                  <a:lnTo>
                    <a:pt x="8456917" y="0"/>
                  </a:lnTo>
                  <a:lnTo>
                    <a:pt x="8456917" y="179793"/>
                  </a:lnTo>
                  <a:close/>
                </a:path>
              </a:pathLst>
            </a:custGeom>
            <a:ln w="6096">
              <a:solidFill>
                <a:srgbClr val="CDCDC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298653" y="3001683"/>
              <a:ext cx="8624570" cy="360045"/>
            </a:xfrm>
            <a:custGeom>
              <a:avLst/>
              <a:gdLst/>
              <a:ahLst/>
              <a:cxnLst/>
              <a:rect l="l" t="t" r="r" b="b"/>
              <a:pathLst>
                <a:path w="8624570" h="360045">
                  <a:moveTo>
                    <a:pt x="8624531" y="359587"/>
                  </a:moveTo>
                  <a:lnTo>
                    <a:pt x="8603195" y="359587"/>
                  </a:lnTo>
                  <a:lnTo>
                    <a:pt x="8603195" y="179793"/>
                  </a:lnTo>
                  <a:lnTo>
                    <a:pt x="8624531" y="179793"/>
                  </a:lnTo>
                </a:path>
                <a:path w="8624570" h="360045">
                  <a:moveTo>
                    <a:pt x="146291" y="179793"/>
                  </a:moveTo>
                  <a:lnTo>
                    <a:pt x="0" y="179793"/>
                  </a:lnTo>
                </a:path>
                <a:path w="8624570" h="360045">
                  <a:moveTo>
                    <a:pt x="0" y="0"/>
                  </a:moveTo>
                  <a:lnTo>
                    <a:pt x="146291" y="0"/>
                  </a:lnTo>
                  <a:lnTo>
                    <a:pt x="146291" y="179793"/>
                  </a:lnTo>
                </a:path>
              </a:pathLst>
            </a:custGeom>
            <a:ln w="6096">
              <a:solidFill>
                <a:srgbClr val="CDCDC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444931" y="3001683"/>
              <a:ext cx="8456930" cy="180340"/>
            </a:xfrm>
            <a:custGeom>
              <a:avLst/>
              <a:gdLst/>
              <a:ahLst/>
              <a:cxnLst/>
              <a:rect l="l" t="t" r="r" b="b"/>
              <a:pathLst>
                <a:path w="8456930" h="180339">
                  <a:moveTo>
                    <a:pt x="179806" y="179793"/>
                  </a:moveTo>
                  <a:lnTo>
                    <a:pt x="0" y="179793"/>
                  </a:lnTo>
                  <a:lnTo>
                    <a:pt x="0" y="0"/>
                  </a:lnTo>
                  <a:lnTo>
                    <a:pt x="179806" y="0"/>
                  </a:lnTo>
                  <a:lnTo>
                    <a:pt x="179806" y="179793"/>
                  </a:lnTo>
                  <a:close/>
                </a:path>
                <a:path w="8456930" h="180339">
                  <a:moveTo>
                    <a:pt x="359613" y="179793"/>
                  </a:moveTo>
                  <a:lnTo>
                    <a:pt x="179806" y="179793"/>
                  </a:lnTo>
                  <a:lnTo>
                    <a:pt x="179806" y="0"/>
                  </a:lnTo>
                  <a:lnTo>
                    <a:pt x="359613" y="0"/>
                  </a:lnTo>
                  <a:lnTo>
                    <a:pt x="359613" y="179793"/>
                  </a:lnTo>
                  <a:close/>
                </a:path>
                <a:path w="8456930" h="180339">
                  <a:moveTo>
                    <a:pt x="539419" y="179793"/>
                  </a:moveTo>
                  <a:lnTo>
                    <a:pt x="359613" y="179793"/>
                  </a:lnTo>
                  <a:lnTo>
                    <a:pt x="359613" y="0"/>
                  </a:lnTo>
                  <a:lnTo>
                    <a:pt x="539419" y="0"/>
                  </a:lnTo>
                  <a:lnTo>
                    <a:pt x="539419" y="179793"/>
                  </a:lnTo>
                  <a:close/>
                </a:path>
                <a:path w="8456930" h="180339">
                  <a:moveTo>
                    <a:pt x="719226" y="179793"/>
                  </a:moveTo>
                  <a:lnTo>
                    <a:pt x="539419" y="179793"/>
                  </a:lnTo>
                  <a:lnTo>
                    <a:pt x="539419" y="0"/>
                  </a:lnTo>
                  <a:lnTo>
                    <a:pt x="719226" y="0"/>
                  </a:lnTo>
                  <a:lnTo>
                    <a:pt x="719226" y="179793"/>
                  </a:lnTo>
                  <a:close/>
                </a:path>
                <a:path w="8456930" h="180339">
                  <a:moveTo>
                    <a:pt x="899032" y="179793"/>
                  </a:moveTo>
                  <a:lnTo>
                    <a:pt x="719226" y="179793"/>
                  </a:lnTo>
                  <a:lnTo>
                    <a:pt x="719226" y="0"/>
                  </a:lnTo>
                  <a:lnTo>
                    <a:pt x="899032" y="0"/>
                  </a:lnTo>
                  <a:lnTo>
                    <a:pt x="899032" y="179793"/>
                  </a:lnTo>
                  <a:close/>
                </a:path>
                <a:path w="8456930" h="180339">
                  <a:moveTo>
                    <a:pt x="1078839" y="179793"/>
                  </a:moveTo>
                  <a:lnTo>
                    <a:pt x="899032" y="179793"/>
                  </a:lnTo>
                  <a:lnTo>
                    <a:pt x="899032" y="0"/>
                  </a:lnTo>
                  <a:lnTo>
                    <a:pt x="1078839" y="0"/>
                  </a:lnTo>
                  <a:lnTo>
                    <a:pt x="1078839" y="179793"/>
                  </a:lnTo>
                  <a:close/>
                </a:path>
                <a:path w="8456930" h="180339">
                  <a:moveTo>
                    <a:pt x="1261681" y="179793"/>
                  </a:moveTo>
                  <a:lnTo>
                    <a:pt x="1078826" y="179793"/>
                  </a:lnTo>
                  <a:lnTo>
                    <a:pt x="1078826" y="0"/>
                  </a:lnTo>
                  <a:lnTo>
                    <a:pt x="1261681" y="0"/>
                  </a:lnTo>
                  <a:lnTo>
                    <a:pt x="1261681" y="179793"/>
                  </a:lnTo>
                  <a:close/>
                </a:path>
                <a:path w="8456930" h="180339">
                  <a:moveTo>
                    <a:pt x="1441488" y="179793"/>
                  </a:moveTo>
                  <a:lnTo>
                    <a:pt x="1261681" y="179793"/>
                  </a:lnTo>
                  <a:lnTo>
                    <a:pt x="1261681" y="0"/>
                  </a:lnTo>
                  <a:lnTo>
                    <a:pt x="1441488" y="0"/>
                  </a:lnTo>
                  <a:lnTo>
                    <a:pt x="1441488" y="179793"/>
                  </a:lnTo>
                  <a:close/>
                </a:path>
                <a:path w="8456930" h="180339">
                  <a:moveTo>
                    <a:pt x="1621294" y="179793"/>
                  </a:moveTo>
                  <a:lnTo>
                    <a:pt x="1441488" y="179793"/>
                  </a:lnTo>
                  <a:lnTo>
                    <a:pt x="1441488" y="0"/>
                  </a:lnTo>
                  <a:lnTo>
                    <a:pt x="1621294" y="0"/>
                  </a:lnTo>
                  <a:lnTo>
                    <a:pt x="1621294" y="179793"/>
                  </a:lnTo>
                  <a:close/>
                </a:path>
                <a:path w="8456930" h="180339">
                  <a:moveTo>
                    <a:pt x="1801101" y="179793"/>
                  </a:moveTo>
                  <a:lnTo>
                    <a:pt x="1621294" y="179793"/>
                  </a:lnTo>
                  <a:lnTo>
                    <a:pt x="1621294" y="0"/>
                  </a:lnTo>
                  <a:lnTo>
                    <a:pt x="1801101" y="0"/>
                  </a:lnTo>
                  <a:lnTo>
                    <a:pt x="1801101" y="179793"/>
                  </a:lnTo>
                  <a:close/>
                </a:path>
                <a:path w="8456930" h="180339">
                  <a:moveTo>
                    <a:pt x="1980907" y="179793"/>
                  </a:moveTo>
                  <a:lnTo>
                    <a:pt x="1801101" y="179793"/>
                  </a:lnTo>
                  <a:lnTo>
                    <a:pt x="1801101" y="0"/>
                  </a:lnTo>
                  <a:lnTo>
                    <a:pt x="1980907" y="0"/>
                  </a:lnTo>
                  <a:lnTo>
                    <a:pt x="1980907" y="179793"/>
                  </a:lnTo>
                  <a:close/>
                </a:path>
                <a:path w="8456930" h="180339">
                  <a:moveTo>
                    <a:pt x="2160714" y="179793"/>
                  </a:moveTo>
                  <a:lnTo>
                    <a:pt x="1980907" y="179793"/>
                  </a:lnTo>
                  <a:lnTo>
                    <a:pt x="1980907" y="0"/>
                  </a:lnTo>
                  <a:lnTo>
                    <a:pt x="2160714" y="0"/>
                  </a:lnTo>
                  <a:lnTo>
                    <a:pt x="2160714" y="179793"/>
                  </a:lnTo>
                  <a:close/>
                </a:path>
                <a:path w="8456930" h="180339">
                  <a:moveTo>
                    <a:pt x="2340521" y="179793"/>
                  </a:moveTo>
                  <a:lnTo>
                    <a:pt x="2160714" y="179793"/>
                  </a:lnTo>
                  <a:lnTo>
                    <a:pt x="2160714" y="0"/>
                  </a:lnTo>
                  <a:lnTo>
                    <a:pt x="2340521" y="0"/>
                  </a:lnTo>
                  <a:lnTo>
                    <a:pt x="2340521" y="179793"/>
                  </a:lnTo>
                  <a:close/>
                </a:path>
                <a:path w="8456930" h="180339">
                  <a:moveTo>
                    <a:pt x="2520315" y="179793"/>
                  </a:moveTo>
                  <a:lnTo>
                    <a:pt x="2340508" y="179793"/>
                  </a:lnTo>
                  <a:lnTo>
                    <a:pt x="2340508" y="0"/>
                  </a:lnTo>
                  <a:lnTo>
                    <a:pt x="2520315" y="0"/>
                  </a:lnTo>
                  <a:lnTo>
                    <a:pt x="2520315" y="179793"/>
                  </a:lnTo>
                  <a:close/>
                </a:path>
                <a:path w="8456930" h="180339">
                  <a:moveTo>
                    <a:pt x="2700121" y="179793"/>
                  </a:moveTo>
                  <a:lnTo>
                    <a:pt x="2520315" y="179793"/>
                  </a:lnTo>
                  <a:lnTo>
                    <a:pt x="2520315" y="0"/>
                  </a:lnTo>
                  <a:lnTo>
                    <a:pt x="2700121" y="0"/>
                  </a:lnTo>
                  <a:lnTo>
                    <a:pt x="2700121" y="179793"/>
                  </a:lnTo>
                  <a:close/>
                </a:path>
                <a:path w="8456930" h="180339">
                  <a:moveTo>
                    <a:pt x="2879928" y="179793"/>
                  </a:moveTo>
                  <a:lnTo>
                    <a:pt x="2700121" y="179793"/>
                  </a:lnTo>
                  <a:lnTo>
                    <a:pt x="2700121" y="0"/>
                  </a:lnTo>
                  <a:lnTo>
                    <a:pt x="2879928" y="0"/>
                  </a:lnTo>
                  <a:lnTo>
                    <a:pt x="2879928" y="179793"/>
                  </a:lnTo>
                  <a:close/>
                </a:path>
                <a:path w="8456930" h="180339">
                  <a:moveTo>
                    <a:pt x="3059734" y="179793"/>
                  </a:moveTo>
                  <a:lnTo>
                    <a:pt x="2879928" y="179793"/>
                  </a:lnTo>
                  <a:lnTo>
                    <a:pt x="2879928" y="0"/>
                  </a:lnTo>
                  <a:lnTo>
                    <a:pt x="3059734" y="0"/>
                  </a:lnTo>
                  <a:lnTo>
                    <a:pt x="3059734" y="179793"/>
                  </a:lnTo>
                  <a:close/>
                </a:path>
                <a:path w="8456930" h="180339">
                  <a:moveTo>
                    <a:pt x="3239541" y="179793"/>
                  </a:moveTo>
                  <a:lnTo>
                    <a:pt x="3059734" y="179793"/>
                  </a:lnTo>
                  <a:lnTo>
                    <a:pt x="3059734" y="0"/>
                  </a:lnTo>
                  <a:lnTo>
                    <a:pt x="3239541" y="0"/>
                  </a:lnTo>
                  <a:lnTo>
                    <a:pt x="3239541" y="179793"/>
                  </a:lnTo>
                  <a:close/>
                </a:path>
                <a:path w="8456930" h="180339">
                  <a:moveTo>
                    <a:pt x="3419348" y="179793"/>
                  </a:moveTo>
                  <a:lnTo>
                    <a:pt x="3239541" y="179793"/>
                  </a:lnTo>
                  <a:lnTo>
                    <a:pt x="3239541" y="0"/>
                  </a:lnTo>
                  <a:lnTo>
                    <a:pt x="3419348" y="0"/>
                  </a:lnTo>
                  <a:lnTo>
                    <a:pt x="3419348" y="179793"/>
                  </a:lnTo>
                  <a:close/>
                </a:path>
                <a:path w="8456930" h="180339">
                  <a:moveTo>
                    <a:pt x="3599141" y="179793"/>
                  </a:moveTo>
                  <a:lnTo>
                    <a:pt x="3419335" y="179793"/>
                  </a:lnTo>
                  <a:lnTo>
                    <a:pt x="3419335" y="0"/>
                  </a:lnTo>
                  <a:lnTo>
                    <a:pt x="3599141" y="0"/>
                  </a:lnTo>
                  <a:lnTo>
                    <a:pt x="3599141" y="179793"/>
                  </a:lnTo>
                  <a:close/>
                </a:path>
                <a:path w="8456930" h="180339">
                  <a:moveTo>
                    <a:pt x="3778948" y="179793"/>
                  </a:moveTo>
                  <a:lnTo>
                    <a:pt x="3599141" y="179793"/>
                  </a:lnTo>
                  <a:lnTo>
                    <a:pt x="3599141" y="0"/>
                  </a:lnTo>
                  <a:lnTo>
                    <a:pt x="3778948" y="0"/>
                  </a:lnTo>
                  <a:lnTo>
                    <a:pt x="3778948" y="179793"/>
                  </a:lnTo>
                  <a:close/>
                </a:path>
                <a:path w="8456930" h="180339">
                  <a:moveTo>
                    <a:pt x="3958755" y="179793"/>
                  </a:moveTo>
                  <a:lnTo>
                    <a:pt x="3778948" y="179793"/>
                  </a:lnTo>
                  <a:lnTo>
                    <a:pt x="3778948" y="0"/>
                  </a:lnTo>
                  <a:lnTo>
                    <a:pt x="3958755" y="0"/>
                  </a:lnTo>
                  <a:lnTo>
                    <a:pt x="3958755" y="179793"/>
                  </a:lnTo>
                  <a:close/>
                </a:path>
                <a:path w="8456930" h="180339">
                  <a:moveTo>
                    <a:pt x="4138561" y="179793"/>
                  </a:moveTo>
                  <a:lnTo>
                    <a:pt x="3958755" y="179793"/>
                  </a:lnTo>
                  <a:lnTo>
                    <a:pt x="3958755" y="0"/>
                  </a:lnTo>
                  <a:lnTo>
                    <a:pt x="4138561" y="0"/>
                  </a:lnTo>
                  <a:lnTo>
                    <a:pt x="4138561" y="179793"/>
                  </a:lnTo>
                  <a:close/>
                </a:path>
                <a:path w="8456930" h="180339">
                  <a:moveTo>
                    <a:pt x="4318368" y="179793"/>
                  </a:moveTo>
                  <a:lnTo>
                    <a:pt x="4138561" y="179793"/>
                  </a:lnTo>
                  <a:lnTo>
                    <a:pt x="4138561" y="0"/>
                  </a:lnTo>
                  <a:lnTo>
                    <a:pt x="4318368" y="0"/>
                  </a:lnTo>
                  <a:lnTo>
                    <a:pt x="4318368" y="179793"/>
                  </a:lnTo>
                  <a:close/>
                </a:path>
                <a:path w="8456930" h="180339">
                  <a:moveTo>
                    <a:pt x="4498174" y="179793"/>
                  </a:moveTo>
                  <a:lnTo>
                    <a:pt x="4318368" y="179793"/>
                  </a:lnTo>
                  <a:lnTo>
                    <a:pt x="4318368" y="0"/>
                  </a:lnTo>
                  <a:lnTo>
                    <a:pt x="4498174" y="0"/>
                  </a:lnTo>
                  <a:lnTo>
                    <a:pt x="4498174" y="179793"/>
                  </a:lnTo>
                  <a:close/>
                </a:path>
                <a:path w="8456930" h="180339">
                  <a:moveTo>
                    <a:pt x="4677968" y="179793"/>
                  </a:moveTo>
                  <a:lnTo>
                    <a:pt x="4498162" y="179793"/>
                  </a:lnTo>
                  <a:lnTo>
                    <a:pt x="4498162" y="0"/>
                  </a:lnTo>
                  <a:lnTo>
                    <a:pt x="4677968" y="0"/>
                  </a:lnTo>
                  <a:lnTo>
                    <a:pt x="4677968" y="179793"/>
                  </a:lnTo>
                  <a:close/>
                </a:path>
                <a:path w="8456930" h="180339">
                  <a:moveTo>
                    <a:pt x="4857775" y="179793"/>
                  </a:moveTo>
                  <a:lnTo>
                    <a:pt x="4677968" y="179793"/>
                  </a:lnTo>
                  <a:lnTo>
                    <a:pt x="4677968" y="0"/>
                  </a:lnTo>
                  <a:lnTo>
                    <a:pt x="4857775" y="0"/>
                  </a:lnTo>
                  <a:lnTo>
                    <a:pt x="4857775" y="179793"/>
                  </a:lnTo>
                  <a:close/>
                </a:path>
                <a:path w="8456930" h="180339">
                  <a:moveTo>
                    <a:pt x="5037582" y="179793"/>
                  </a:moveTo>
                  <a:lnTo>
                    <a:pt x="4857775" y="179793"/>
                  </a:lnTo>
                  <a:lnTo>
                    <a:pt x="4857775" y="0"/>
                  </a:lnTo>
                  <a:lnTo>
                    <a:pt x="5037582" y="0"/>
                  </a:lnTo>
                  <a:lnTo>
                    <a:pt x="5037582" y="179793"/>
                  </a:lnTo>
                  <a:close/>
                </a:path>
                <a:path w="8456930" h="180339">
                  <a:moveTo>
                    <a:pt x="5220436" y="179793"/>
                  </a:moveTo>
                  <a:lnTo>
                    <a:pt x="5037582" y="179793"/>
                  </a:lnTo>
                  <a:lnTo>
                    <a:pt x="5037582" y="0"/>
                  </a:lnTo>
                  <a:lnTo>
                    <a:pt x="5220436" y="0"/>
                  </a:lnTo>
                  <a:lnTo>
                    <a:pt x="5220436" y="179793"/>
                  </a:lnTo>
                  <a:close/>
                </a:path>
                <a:path w="8456930" h="180339">
                  <a:moveTo>
                    <a:pt x="5400243" y="179793"/>
                  </a:moveTo>
                  <a:lnTo>
                    <a:pt x="5220436" y="179793"/>
                  </a:lnTo>
                  <a:lnTo>
                    <a:pt x="5220436" y="0"/>
                  </a:lnTo>
                  <a:lnTo>
                    <a:pt x="5400243" y="0"/>
                  </a:lnTo>
                  <a:lnTo>
                    <a:pt x="5400243" y="179793"/>
                  </a:lnTo>
                  <a:close/>
                </a:path>
                <a:path w="8456930" h="180339">
                  <a:moveTo>
                    <a:pt x="5580049" y="179793"/>
                  </a:moveTo>
                  <a:lnTo>
                    <a:pt x="5400243" y="179793"/>
                  </a:lnTo>
                  <a:lnTo>
                    <a:pt x="5400243" y="0"/>
                  </a:lnTo>
                  <a:lnTo>
                    <a:pt x="5580049" y="0"/>
                  </a:lnTo>
                  <a:lnTo>
                    <a:pt x="5580049" y="179793"/>
                  </a:lnTo>
                  <a:close/>
                </a:path>
                <a:path w="8456930" h="180339">
                  <a:moveTo>
                    <a:pt x="5759843" y="179793"/>
                  </a:moveTo>
                  <a:lnTo>
                    <a:pt x="5580037" y="179793"/>
                  </a:lnTo>
                  <a:lnTo>
                    <a:pt x="5580037" y="0"/>
                  </a:lnTo>
                  <a:lnTo>
                    <a:pt x="5759843" y="0"/>
                  </a:lnTo>
                  <a:lnTo>
                    <a:pt x="5759843" y="179793"/>
                  </a:lnTo>
                  <a:close/>
                </a:path>
                <a:path w="8456930" h="180339">
                  <a:moveTo>
                    <a:pt x="5939650" y="179793"/>
                  </a:moveTo>
                  <a:lnTo>
                    <a:pt x="5759843" y="179793"/>
                  </a:lnTo>
                  <a:lnTo>
                    <a:pt x="5759843" y="0"/>
                  </a:lnTo>
                  <a:lnTo>
                    <a:pt x="5939650" y="0"/>
                  </a:lnTo>
                  <a:lnTo>
                    <a:pt x="5939650" y="179793"/>
                  </a:lnTo>
                  <a:close/>
                </a:path>
                <a:path w="8456930" h="180339">
                  <a:moveTo>
                    <a:pt x="6119456" y="179793"/>
                  </a:moveTo>
                  <a:lnTo>
                    <a:pt x="5939650" y="179793"/>
                  </a:lnTo>
                  <a:lnTo>
                    <a:pt x="5939650" y="0"/>
                  </a:lnTo>
                  <a:lnTo>
                    <a:pt x="6119456" y="0"/>
                  </a:lnTo>
                  <a:lnTo>
                    <a:pt x="6119456" y="179793"/>
                  </a:lnTo>
                  <a:close/>
                </a:path>
                <a:path w="8456930" h="180339">
                  <a:moveTo>
                    <a:pt x="6299263" y="179793"/>
                  </a:moveTo>
                  <a:lnTo>
                    <a:pt x="6119456" y="179793"/>
                  </a:lnTo>
                  <a:lnTo>
                    <a:pt x="6119456" y="0"/>
                  </a:lnTo>
                  <a:lnTo>
                    <a:pt x="6299263" y="0"/>
                  </a:lnTo>
                  <a:lnTo>
                    <a:pt x="6299263" y="179793"/>
                  </a:lnTo>
                  <a:close/>
                </a:path>
                <a:path w="8456930" h="180339">
                  <a:moveTo>
                    <a:pt x="6479070" y="179793"/>
                  </a:moveTo>
                  <a:lnTo>
                    <a:pt x="6299263" y="179793"/>
                  </a:lnTo>
                  <a:lnTo>
                    <a:pt x="6299263" y="0"/>
                  </a:lnTo>
                  <a:lnTo>
                    <a:pt x="6479070" y="0"/>
                  </a:lnTo>
                  <a:lnTo>
                    <a:pt x="6479070" y="179793"/>
                  </a:lnTo>
                  <a:close/>
                </a:path>
                <a:path w="8456930" h="180339">
                  <a:moveTo>
                    <a:pt x="6658876" y="179793"/>
                  </a:moveTo>
                  <a:lnTo>
                    <a:pt x="6479070" y="179793"/>
                  </a:lnTo>
                  <a:lnTo>
                    <a:pt x="6479070" y="0"/>
                  </a:lnTo>
                  <a:lnTo>
                    <a:pt x="6658876" y="0"/>
                  </a:lnTo>
                  <a:lnTo>
                    <a:pt x="6658876" y="179793"/>
                  </a:lnTo>
                  <a:close/>
                </a:path>
                <a:path w="8456930" h="180339">
                  <a:moveTo>
                    <a:pt x="6838670" y="179793"/>
                  </a:moveTo>
                  <a:lnTo>
                    <a:pt x="6658863" y="179793"/>
                  </a:lnTo>
                  <a:lnTo>
                    <a:pt x="6658863" y="0"/>
                  </a:lnTo>
                  <a:lnTo>
                    <a:pt x="6838670" y="0"/>
                  </a:lnTo>
                  <a:lnTo>
                    <a:pt x="6838670" y="179793"/>
                  </a:lnTo>
                  <a:close/>
                </a:path>
                <a:path w="8456930" h="180339">
                  <a:moveTo>
                    <a:pt x="7018477" y="179793"/>
                  </a:moveTo>
                  <a:lnTo>
                    <a:pt x="6838670" y="179793"/>
                  </a:lnTo>
                  <a:lnTo>
                    <a:pt x="6838670" y="0"/>
                  </a:lnTo>
                  <a:lnTo>
                    <a:pt x="7018477" y="0"/>
                  </a:lnTo>
                  <a:lnTo>
                    <a:pt x="7018477" y="179793"/>
                  </a:lnTo>
                  <a:close/>
                </a:path>
                <a:path w="8456930" h="180339">
                  <a:moveTo>
                    <a:pt x="7198283" y="179793"/>
                  </a:moveTo>
                  <a:lnTo>
                    <a:pt x="7018477" y="179793"/>
                  </a:lnTo>
                  <a:lnTo>
                    <a:pt x="7018477" y="0"/>
                  </a:lnTo>
                  <a:lnTo>
                    <a:pt x="7198283" y="0"/>
                  </a:lnTo>
                  <a:lnTo>
                    <a:pt x="7198283" y="179793"/>
                  </a:lnTo>
                  <a:close/>
                </a:path>
                <a:path w="8456930" h="180339">
                  <a:moveTo>
                    <a:pt x="7378090" y="179793"/>
                  </a:moveTo>
                  <a:lnTo>
                    <a:pt x="7198283" y="179793"/>
                  </a:lnTo>
                  <a:lnTo>
                    <a:pt x="7198283" y="0"/>
                  </a:lnTo>
                  <a:lnTo>
                    <a:pt x="7378090" y="0"/>
                  </a:lnTo>
                  <a:lnTo>
                    <a:pt x="7378090" y="179793"/>
                  </a:lnTo>
                  <a:close/>
                </a:path>
                <a:path w="8456930" h="180339">
                  <a:moveTo>
                    <a:pt x="7557897" y="179793"/>
                  </a:moveTo>
                  <a:lnTo>
                    <a:pt x="7378090" y="179793"/>
                  </a:lnTo>
                  <a:lnTo>
                    <a:pt x="7378090" y="0"/>
                  </a:lnTo>
                  <a:lnTo>
                    <a:pt x="7557897" y="0"/>
                  </a:lnTo>
                  <a:lnTo>
                    <a:pt x="7557897" y="179793"/>
                  </a:lnTo>
                  <a:close/>
                </a:path>
                <a:path w="8456930" h="180339">
                  <a:moveTo>
                    <a:pt x="7737703" y="179793"/>
                  </a:moveTo>
                  <a:lnTo>
                    <a:pt x="7557897" y="179793"/>
                  </a:lnTo>
                  <a:lnTo>
                    <a:pt x="7557897" y="0"/>
                  </a:lnTo>
                  <a:lnTo>
                    <a:pt x="7737703" y="0"/>
                  </a:lnTo>
                  <a:lnTo>
                    <a:pt x="7737703" y="179793"/>
                  </a:lnTo>
                  <a:close/>
                </a:path>
                <a:path w="8456930" h="180339">
                  <a:moveTo>
                    <a:pt x="7917497" y="179793"/>
                  </a:moveTo>
                  <a:lnTo>
                    <a:pt x="7737690" y="179793"/>
                  </a:lnTo>
                  <a:lnTo>
                    <a:pt x="7737690" y="0"/>
                  </a:lnTo>
                  <a:lnTo>
                    <a:pt x="7917497" y="0"/>
                  </a:lnTo>
                  <a:lnTo>
                    <a:pt x="7917497" y="179793"/>
                  </a:lnTo>
                  <a:close/>
                </a:path>
                <a:path w="8456930" h="180339">
                  <a:moveTo>
                    <a:pt x="8097304" y="179793"/>
                  </a:moveTo>
                  <a:lnTo>
                    <a:pt x="7917497" y="179793"/>
                  </a:lnTo>
                  <a:lnTo>
                    <a:pt x="7917497" y="0"/>
                  </a:lnTo>
                  <a:lnTo>
                    <a:pt x="8097304" y="0"/>
                  </a:lnTo>
                  <a:lnTo>
                    <a:pt x="8097304" y="179793"/>
                  </a:lnTo>
                  <a:close/>
                </a:path>
                <a:path w="8456930" h="180339">
                  <a:moveTo>
                    <a:pt x="8277110" y="179793"/>
                  </a:moveTo>
                  <a:lnTo>
                    <a:pt x="8097304" y="179793"/>
                  </a:lnTo>
                  <a:lnTo>
                    <a:pt x="8097304" y="0"/>
                  </a:lnTo>
                  <a:lnTo>
                    <a:pt x="8277110" y="0"/>
                  </a:lnTo>
                  <a:lnTo>
                    <a:pt x="8277110" y="179793"/>
                  </a:lnTo>
                  <a:close/>
                </a:path>
                <a:path w="8456930" h="180339">
                  <a:moveTo>
                    <a:pt x="8456917" y="179793"/>
                  </a:moveTo>
                  <a:lnTo>
                    <a:pt x="8277110" y="179793"/>
                  </a:lnTo>
                  <a:lnTo>
                    <a:pt x="8277110" y="0"/>
                  </a:lnTo>
                  <a:lnTo>
                    <a:pt x="8456917" y="0"/>
                  </a:lnTo>
                  <a:lnTo>
                    <a:pt x="8456917" y="179793"/>
                  </a:lnTo>
                  <a:close/>
                </a:path>
              </a:pathLst>
            </a:custGeom>
            <a:ln w="6096">
              <a:solidFill>
                <a:srgbClr val="CDCDC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298653" y="2821889"/>
              <a:ext cx="8624570" cy="360045"/>
            </a:xfrm>
            <a:custGeom>
              <a:avLst/>
              <a:gdLst/>
              <a:ahLst/>
              <a:cxnLst/>
              <a:rect l="l" t="t" r="r" b="b"/>
              <a:pathLst>
                <a:path w="8624570" h="360044">
                  <a:moveTo>
                    <a:pt x="8624531" y="359587"/>
                  </a:moveTo>
                  <a:lnTo>
                    <a:pt x="8603195" y="359587"/>
                  </a:lnTo>
                  <a:lnTo>
                    <a:pt x="8603195" y="179793"/>
                  </a:lnTo>
                  <a:lnTo>
                    <a:pt x="8624531" y="179793"/>
                  </a:lnTo>
                </a:path>
                <a:path w="8624570" h="360044">
                  <a:moveTo>
                    <a:pt x="146291" y="179793"/>
                  </a:moveTo>
                  <a:lnTo>
                    <a:pt x="0" y="179793"/>
                  </a:lnTo>
                </a:path>
                <a:path w="8624570" h="360044">
                  <a:moveTo>
                    <a:pt x="0" y="0"/>
                  </a:moveTo>
                  <a:lnTo>
                    <a:pt x="146291" y="0"/>
                  </a:lnTo>
                  <a:lnTo>
                    <a:pt x="146291" y="179793"/>
                  </a:lnTo>
                </a:path>
              </a:pathLst>
            </a:custGeom>
            <a:ln w="6096">
              <a:solidFill>
                <a:srgbClr val="CDCDC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444931" y="2821889"/>
              <a:ext cx="8456930" cy="180340"/>
            </a:xfrm>
            <a:custGeom>
              <a:avLst/>
              <a:gdLst/>
              <a:ahLst/>
              <a:cxnLst/>
              <a:rect l="l" t="t" r="r" b="b"/>
              <a:pathLst>
                <a:path w="8456930" h="180339">
                  <a:moveTo>
                    <a:pt x="179806" y="179793"/>
                  </a:moveTo>
                  <a:lnTo>
                    <a:pt x="0" y="179793"/>
                  </a:lnTo>
                  <a:lnTo>
                    <a:pt x="0" y="0"/>
                  </a:lnTo>
                  <a:lnTo>
                    <a:pt x="179806" y="0"/>
                  </a:lnTo>
                  <a:lnTo>
                    <a:pt x="179806" y="179793"/>
                  </a:lnTo>
                  <a:close/>
                </a:path>
                <a:path w="8456930" h="180339">
                  <a:moveTo>
                    <a:pt x="359613" y="179793"/>
                  </a:moveTo>
                  <a:lnTo>
                    <a:pt x="179806" y="179793"/>
                  </a:lnTo>
                  <a:lnTo>
                    <a:pt x="179806" y="0"/>
                  </a:lnTo>
                  <a:lnTo>
                    <a:pt x="359613" y="0"/>
                  </a:lnTo>
                  <a:lnTo>
                    <a:pt x="359613" y="179793"/>
                  </a:lnTo>
                  <a:close/>
                </a:path>
                <a:path w="8456930" h="180339">
                  <a:moveTo>
                    <a:pt x="539419" y="179793"/>
                  </a:moveTo>
                  <a:lnTo>
                    <a:pt x="359613" y="179793"/>
                  </a:lnTo>
                  <a:lnTo>
                    <a:pt x="359613" y="0"/>
                  </a:lnTo>
                  <a:lnTo>
                    <a:pt x="539419" y="0"/>
                  </a:lnTo>
                  <a:lnTo>
                    <a:pt x="539419" y="179793"/>
                  </a:lnTo>
                  <a:close/>
                </a:path>
                <a:path w="8456930" h="180339">
                  <a:moveTo>
                    <a:pt x="719226" y="179793"/>
                  </a:moveTo>
                  <a:lnTo>
                    <a:pt x="539419" y="179793"/>
                  </a:lnTo>
                  <a:lnTo>
                    <a:pt x="539419" y="0"/>
                  </a:lnTo>
                  <a:lnTo>
                    <a:pt x="719226" y="0"/>
                  </a:lnTo>
                  <a:lnTo>
                    <a:pt x="719226" y="179793"/>
                  </a:lnTo>
                  <a:close/>
                </a:path>
                <a:path w="8456930" h="180339">
                  <a:moveTo>
                    <a:pt x="899032" y="179793"/>
                  </a:moveTo>
                  <a:lnTo>
                    <a:pt x="719226" y="179793"/>
                  </a:lnTo>
                  <a:lnTo>
                    <a:pt x="719226" y="0"/>
                  </a:lnTo>
                  <a:lnTo>
                    <a:pt x="899032" y="0"/>
                  </a:lnTo>
                  <a:lnTo>
                    <a:pt x="899032" y="179793"/>
                  </a:lnTo>
                  <a:close/>
                </a:path>
                <a:path w="8456930" h="180339">
                  <a:moveTo>
                    <a:pt x="1078839" y="179793"/>
                  </a:moveTo>
                  <a:lnTo>
                    <a:pt x="899032" y="179793"/>
                  </a:lnTo>
                  <a:lnTo>
                    <a:pt x="899032" y="0"/>
                  </a:lnTo>
                  <a:lnTo>
                    <a:pt x="1078839" y="0"/>
                  </a:lnTo>
                  <a:lnTo>
                    <a:pt x="1078839" y="179793"/>
                  </a:lnTo>
                  <a:close/>
                </a:path>
                <a:path w="8456930" h="180339">
                  <a:moveTo>
                    <a:pt x="1261681" y="179793"/>
                  </a:moveTo>
                  <a:lnTo>
                    <a:pt x="1078826" y="179793"/>
                  </a:lnTo>
                  <a:lnTo>
                    <a:pt x="1078826" y="0"/>
                  </a:lnTo>
                  <a:lnTo>
                    <a:pt x="1261681" y="0"/>
                  </a:lnTo>
                  <a:lnTo>
                    <a:pt x="1261681" y="179793"/>
                  </a:lnTo>
                  <a:close/>
                </a:path>
                <a:path w="8456930" h="180339">
                  <a:moveTo>
                    <a:pt x="1441488" y="179793"/>
                  </a:moveTo>
                  <a:lnTo>
                    <a:pt x="1261681" y="179793"/>
                  </a:lnTo>
                  <a:lnTo>
                    <a:pt x="1261681" y="0"/>
                  </a:lnTo>
                  <a:lnTo>
                    <a:pt x="1441488" y="0"/>
                  </a:lnTo>
                  <a:lnTo>
                    <a:pt x="1441488" y="179793"/>
                  </a:lnTo>
                  <a:close/>
                </a:path>
                <a:path w="8456930" h="180339">
                  <a:moveTo>
                    <a:pt x="1621294" y="179793"/>
                  </a:moveTo>
                  <a:lnTo>
                    <a:pt x="1441488" y="179793"/>
                  </a:lnTo>
                  <a:lnTo>
                    <a:pt x="1441488" y="0"/>
                  </a:lnTo>
                  <a:lnTo>
                    <a:pt x="1621294" y="0"/>
                  </a:lnTo>
                  <a:lnTo>
                    <a:pt x="1621294" y="179793"/>
                  </a:lnTo>
                  <a:close/>
                </a:path>
                <a:path w="8456930" h="180339">
                  <a:moveTo>
                    <a:pt x="1801101" y="179793"/>
                  </a:moveTo>
                  <a:lnTo>
                    <a:pt x="1621294" y="179793"/>
                  </a:lnTo>
                  <a:lnTo>
                    <a:pt x="1621294" y="0"/>
                  </a:lnTo>
                  <a:lnTo>
                    <a:pt x="1801101" y="0"/>
                  </a:lnTo>
                  <a:lnTo>
                    <a:pt x="1801101" y="179793"/>
                  </a:lnTo>
                  <a:close/>
                </a:path>
                <a:path w="8456930" h="180339">
                  <a:moveTo>
                    <a:pt x="1980907" y="179793"/>
                  </a:moveTo>
                  <a:lnTo>
                    <a:pt x="1801101" y="179793"/>
                  </a:lnTo>
                  <a:lnTo>
                    <a:pt x="1801101" y="0"/>
                  </a:lnTo>
                  <a:lnTo>
                    <a:pt x="1980907" y="0"/>
                  </a:lnTo>
                  <a:lnTo>
                    <a:pt x="1980907" y="179793"/>
                  </a:lnTo>
                  <a:close/>
                </a:path>
                <a:path w="8456930" h="180339">
                  <a:moveTo>
                    <a:pt x="2160714" y="179793"/>
                  </a:moveTo>
                  <a:lnTo>
                    <a:pt x="1980907" y="179793"/>
                  </a:lnTo>
                  <a:lnTo>
                    <a:pt x="1980907" y="0"/>
                  </a:lnTo>
                  <a:lnTo>
                    <a:pt x="2160714" y="0"/>
                  </a:lnTo>
                  <a:lnTo>
                    <a:pt x="2160714" y="179793"/>
                  </a:lnTo>
                  <a:close/>
                </a:path>
                <a:path w="8456930" h="180339">
                  <a:moveTo>
                    <a:pt x="2340521" y="179793"/>
                  </a:moveTo>
                  <a:lnTo>
                    <a:pt x="2160714" y="179793"/>
                  </a:lnTo>
                  <a:lnTo>
                    <a:pt x="2160714" y="0"/>
                  </a:lnTo>
                  <a:lnTo>
                    <a:pt x="2340521" y="0"/>
                  </a:lnTo>
                  <a:lnTo>
                    <a:pt x="2340521" y="179793"/>
                  </a:lnTo>
                  <a:close/>
                </a:path>
                <a:path w="8456930" h="180339">
                  <a:moveTo>
                    <a:pt x="2520315" y="179793"/>
                  </a:moveTo>
                  <a:lnTo>
                    <a:pt x="2340508" y="179793"/>
                  </a:lnTo>
                  <a:lnTo>
                    <a:pt x="2340508" y="0"/>
                  </a:lnTo>
                  <a:lnTo>
                    <a:pt x="2520315" y="0"/>
                  </a:lnTo>
                  <a:lnTo>
                    <a:pt x="2520315" y="179793"/>
                  </a:lnTo>
                  <a:close/>
                </a:path>
                <a:path w="8456930" h="180339">
                  <a:moveTo>
                    <a:pt x="2700121" y="179793"/>
                  </a:moveTo>
                  <a:lnTo>
                    <a:pt x="2520315" y="179793"/>
                  </a:lnTo>
                  <a:lnTo>
                    <a:pt x="2520315" y="0"/>
                  </a:lnTo>
                  <a:lnTo>
                    <a:pt x="2700121" y="0"/>
                  </a:lnTo>
                  <a:lnTo>
                    <a:pt x="2700121" y="179793"/>
                  </a:lnTo>
                  <a:close/>
                </a:path>
                <a:path w="8456930" h="180339">
                  <a:moveTo>
                    <a:pt x="2879928" y="179793"/>
                  </a:moveTo>
                  <a:lnTo>
                    <a:pt x="2700121" y="179793"/>
                  </a:lnTo>
                  <a:lnTo>
                    <a:pt x="2700121" y="0"/>
                  </a:lnTo>
                  <a:lnTo>
                    <a:pt x="2879928" y="0"/>
                  </a:lnTo>
                  <a:lnTo>
                    <a:pt x="2879928" y="179793"/>
                  </a:lnTo>
                  <a:close/>
                </a:path>
                <a:path w="8456930" h="180339">
                  <a:moveTo>
                    <a:pt x="3059734" y="179793"/>
                  </a:moveTo>
                  <a:lnTo>
                    <a:pt x="2879928" y="179793"/>
                  </a:lnTo>
                  <a:lnTo>
                    <a:pt x="2879928" y="0"/>
                  </a:lnTo>
                  <a:lnTo>
                    <a:pt x="3059734" y="0"/>
                  </a:lnTo>
                  <a:lnTo>
                    <a:pt x="3059734" y="179793"/>
                  </a:lnTo>
                  <a:close/>
                </a:path>
                <a:path w="8456930" h="180339">
                  <a:moveTo>
                    <a:pt x="3239541" y="179793"/>
                  </a:moveTo>
                  <a:lnTo>
                    <a:pt x="3059734" y="179793"/>
                  </a:lnTo>
                  <a:lnTo>
                    <a:pt x="3059734" y="0"/>
                  </a:lnTo>
                  <a:lnTo>
                    <a:pt x="3239541" y="0"/>
                  </a:lnTo>
                  <a:lnTo>
                    <a:pt x="3239541" y="179793"/>
                  </a:lnTo>
                  <a:close/>
                </a:path>
                <a:path w="8456930" h="180339">
                  <a:moveTo>
                    <a:pt x="3419348" y="179793"/>
                  </a:moveTo>
                  <a:lnTo>
                    <a:pt x="3239541" y="179793"/>
                  </a:lnTo>
                  <a:lnTo>
                    <a:pt x="3239541" y="0"/>
                  </a:lnTo>
                  <a:lnTo>
                    <a:pt x="3419348" y="0"/>
                  </a:lnTo>
                  <a:lnTo>
                    <a:pt x="3419348" y="179793"/>
                  </a:lnTo>
                  <a:close/>
                </a:path>
                <a:path w="8456930" h="180339">
                  <a:moveTo>
                    <a:pt x="3599141" y="179793"/>
                  </a:moveTo>
                  <a:lnTo>
                    <a:pt x="3419335" y="179793"/>
                  </a:lnTo>
                  <a:lnTo>
                    <a:pt x="3419335" y="0"/>
                  </a:lnTo>
                  <a:lnTo>
                    <a:pt x="3599141" y="0"/>
                  </a:lnTo>
                  <a:lnTo>
                    <a:pt x="3599141" y="179793"/>
                  </a:lnTo>
                  <a:close/>
                </a:path>
                <a:path w="8456930" h="180339">
                  <a:moveTo>
                    <a:pt x="3778948" y="179793"/>
                  </a:moveTo>
                  <a:lnTo>
                    <a:pt x="3599141" y="179793"/>
                  </a:lnTo>
                  <a:lnTo>
                    <a:pt x="3599141" y="0"/>
                  </a:lnTo>
                  <a:lnTo>
                    <a:pt x="3778948" y="0"/>
                  </a:lnTo>
                  <a:lnTo>
                    <a:pt x="3778948" y="179793"/>
                  </a:lnTo>
                  <a:close/>
                </a:path>
                <a:path w="8456930" h="180339">
                  <a:moveTo>
                    <a:pt x="3958755" y="179793"/>
                  </a:moveTo>
                  <a:lnTo>
                    <a:pt x="3778948" y="179793"/>
                  </a:lnTo>
                  <a:lnTo>
                    <a:pt x="3778948" y="0"/>
                  </a:lnTo>
                  <a:lnTo>
                    <a:pt x="3958755" y="0"/>
                  </a:lnTo>
                  <a:lnTo>
                    <a:pt x="3958755" y="179793"/>
                  </a:lnTo>
                  <a:close/>
                </a:path>
                <a:path w="8456930" h="180339">
                  <a:moveTo>
                    <a:pt x="4138561" y="179793"/>
                  </a:moveTo>
                  <a:lnTo>
                    <a:pt x="3958755" y="179793"/>
                  </a:lnTo>
                  <a:lnTo>
                    <a:pt x="3958755" y="0"/>
                  </a:lnTo>
                  <a:lnTo>
                    <a:pt x="4138561" y="0"/>
                  </a:lnTo>
                  <a:lnTo>
                    <a:pt x="4138561" y="179793"/>
                  </a:lnTo>
                  <a:close/>
                </a:path>
                <a:path w="8456930" h="180339">
                  <a:moveTo>
                    <a:pt x="4318368" y="179793"/>
                  </a:moveTo>
                  <a:lnTo>
                    <a:pt x="4138561" y="179793"/>
                  </a:lnTo>
                  <a:lnTo>
                    <a:pt x="4138561" y="0"/>
                  </a:lnTo>
                  <a:lnTo>
                    <a:pt x="4318368" y="0"/>
                  </a:lnTo>
                  <a:lnTo>
                    <a:pt x="4318368" y="179793"/>
                  </a:lnTo>
                  <a:close/>
                </a:path>
                <a:path w="8456930" h="180339">
                  <a:moveTo>
                    <a:pt x="4498174" y="179793"/>
                  </a:moveTo>
                  <a:lnTo>
                    <a:pt x="4318368" y="179793"/>
                  </a:lnTo>
                  <a:lnTo>
                    <a:pt x="4318368" y="0"/>
                  </a:lnTo>
                  <a:lnTo>
                    <a:pt x="4498174" y="0"/>
                  </a:lnTo>
                  <a:lnTo>
                    <a:pt x="4498174" y="179793"/>
                  </a:lnTo>
                  <a:close/>
                </a:path>
                <a:path w="8456930" h="180339">
                  <a:moveTo>
                    <a:pt x="4677968" y="179793"/>
                  </a:moveTo>
                  <a:lnTo>
                    <a:pt x="4498162" y="179793"/>
                  </a:lnTo>
                  <a:lnTo>
                    <a:pt x="4498162" y="0"/>
                  </a:lnTo>
                  <a:lnTo>
                    <a:pt x="4677968" y="0"/>
                  </a:lnTo>
                  <a:lnTo>
                    <a:pt x="4677968" y="179793"/>
                  </a:lnTo>
                  <a:close/>
                </a:path>
                <a:path w="8456930" h="180339">
                  <a:moveTo>
                    <a:pt x="4857775" y="179793"/>
                  </a:moveTo>
                  <a:lnTo>
                    <a:pt x="4677968" y="179793"/>
                  </a:lnTo>
                  <a:lnTo>
                    <a:pt x="4677968" y="0"/>
                  </a:lnTo>
                  <a:lnTo>
                    <a:pt x="4857775" y="0"/>
                  </a:lnTo>
                  <a:lnTo>
                    <a:pt x="4857775" y="179793"/>
                  </a:lnTo>
                  <a:close/>
                </a:path>
                <a:path w="8456930" h="180339">
                  <a:moveTo>
                    <a:pt x="5037582" y="179793"/>
                  </a:moveTo>
                  <a:lnTo>
                    <a:pt x="4857775" y="179793"/>
                  </a:lnTo>
                  <a:lnTo>
                    <a:pt x="4857775" y="0"/>
                  </a:lnTo>
                  <a:lnTo>
                    <a:pt x="5037582" y="0"/>
                  </a:lnTo>
                  <a:lnTo>
                    <a:pt x="5037582" y="179793"/>
                  </a:lnTo>
                  <a:close/>
                </a:path>
                <a:path w="8456930" h="180339">
                  <a:moveTo>
                    <a:pt x="5220436" y="179793"/>
                  </a:moveTo>
                  <a:lnTo>
                    <a:pt x="5037582" y="179793"/>
                  </a:lnTo>
                  <a:lnTo>
                    <a:pt x="5037582" y="0"/>
                  </a:lnTo>
                  <a:lnTo>
                    <a:pt x="5220436" y="0"/>
                  </a:lnTo>
                  <a:lnTo>
                    <a:pt x="5220436" y="179793"/>
                  </a:lnTo>
                  <a:close/>
                </a:path>
                <a:path w="8456930" h="180339">
                  <a:moveTo>
                    <a:pt x="5400243" y="179793"/>
                  </a:moveTo>
                  <a:lnTo>
                    <a:pt x="5220436" y="179793"/>
                  </a:lnTo>
                  <a:lnTo>
                    <a:pt x="5220436" y="0"/>
                  </a:lnTo>
                  <a:lnTo>
                    <a:pt x="5400243" y="0"/>
                  </a:lnTo>
                  <a:lnTo>
                    <a:pt x="5400243" y="179793"/>
                  </a:lnTo>
                  <a:close/>
                </a:path>
                <a:path w="8456930" h="180339">
                  <a:moveTo>
                    <a:pt x="5580049" y="179793"/>
                  </a:moveTo>
                  <a:lnTo>
                    <a:pt x="5400243" y="179793"/>
                  </a:lnTo>
                  <a:lnTo>
                    <a:pt x="5400243" y="0"/>
                  </a:lnTo>
                  <a:lnTo>
                    <a:pt x="5580049" y="0"/>
                  </a:lnTo>
                  <a:lnTo>
                    <a:pt x="5580049" y="179793"/>
                  </a:lnTo>
                  <a:close/>
                </a:path>
                <a:path w="8456930" h="180339">
                  <a:moveTo>
                    <a:pt x="5759843" y="179793"/>
                  </a:moveTo>
                  <a:lnTo>
                    <a:pt x="5580037" y="179793"/>
                  </a:lnTo>
                  <a:lnTo>
                    <a:pt x="5580037" y="0"/>
                  </a:lnTo>
                  <a:lnTo>
                    <a:pt x="5759843" y="0"/>
                  </a:lnTo>
                  <a:lnTo>
                    <a:pt x="5759843" y="179793"/>
                  </a:lnTo>
                  <a:close/>
                </a:path>
                <a:path w="8456930" h="180339">
                  <a:moveTo>
                    <a:pt x="5939650" y="179793"/>
                  </a:moveTo>
                  <a:lnTo>
                    <a:pt x="5759843" y="179793"/>
                  </a:lnTo>
                  <a:lnTo>
                    <a:pt x="5759843" y="0"/>
                  </a:lnTo>
                  <a:lnTo>
                    <a:pt x="5939650" y="0"/>
                  </a:lnTo>
                  <a:lnTo>
                    <a:pt x="5939650" y="179793"/>
                  </a:lnTo>
                  <a:close/>
                </a:path>
                <a:path w="8456930" h="180339">
                  <a:moveTo>
                    <a:pt x="6119456" y="179793"/>
                  </a:moveTo>
                  <a:lnTo>
                    <a:pt x="5939650" y="179793"/>
                  </a:lnTo>
                  <a:lnTo>
                    <a:pt x="5939650" y="0"/>
                  </a:lnTo>
                  <a:lnTo>
                    <a:pt x="6119456" y="0"/>
                  </a:lnTo>
                  <a:lnTo>
                    <a:pt x="6119456" y="179793"/>
                  </a:lnTo>
                  <a:close/>
                </a:path>
                <a:path w="8456930" h="180339">
                  <a:moveTo>
                    <a:pt x="6299263" y="179793"/>
                  </a:moveTo>
                  <a:lnTo>
                    <a:pt x="6119456" y="179793"/>
                  </a:lnTo>
                  <a:lnTo>
                    <a:pt x="6119456" y="0"/>
                  </a:lnTo>
                  <a:lnTo>
                    <a:pt x="6299263" y="0"/>
                  </a:lnTo>
                  <a:lnTo>
                    <a:pt x="6299263" y="179793"/>
                  </a:lnTo>
                  <a:close/>
                </a:path>
                <a:path w="8456930" h="180339">
                  <a:moveTo>
                    <a:pt x="6479070" y="179793"/>
                  </a:moveTo>
                  <a:lnTo>
                    <a:pt x="6299263" y="179793"/>
                  </a:lnTo>
                  <a:lnTo>
                    <a:pt x="6299263" y="0"/>
                  </a:lnTo>
                  <a:lnTo>
                    <a:pt x="6479070" y="0"/>
                  </a:lnTo>
                  <a:lnTo>
                    <a:pt x="6479070" y="179793"/>
                  </a:lnTo>
                  <a:close/>
                </a:path>
                <a:path w="8456930" h="180339">
                  <a:moveTo>
                    <a:pt x="6658876" y="179793"/>
                  </a:moveTo>
                  <a:lnTo>
                    <a:pt x="6479070" y="179793"/>
                  </a:lnTo>
                  <a:lnTo>
                    <a:pt x="6479070" y="0"/>
                  </a:lnTo>
                  <a:lnTo>
                    <a:pt x="6658876" y="0"/>
                  </a:lnTo>
                  <a:lnTo>
                    <a:pt x="6658876" y="179793"/>
                  </a:lnTo>
                  <a:close/>
                </a:path>
                <a:path w="8456930" h="180339">
                  <a:moveTo>
                    <a:pt x="6838670" y="179793"/>
                  </a:moveTo>
                  <a:lnTo>
                    <a:pt x="6658863" y="179793"/>
                  </a:lnTo>
                  <a:lnTo>
                    <a:pt x="6658863" y="0"/>
                  </a:lnTo>
                  <a:lnTo>
                    <a:pt x="6838670" y="0"/>
                  </a:lnTo>
                  <a:lnTo>
                    <a:pt x="6838670" y="179793"/>
                  </a:lnTo>
                  <a:close/>
                </a:path>
                <a:path w="8456930" h="180339">
                  <a:moveTo>
                    <a:pt x="7018477" y="179793"/>
                  </a:moveTo>
                  <a:lnTo>
                    <a:pt x="6838670" y="179793"/>
                  </a:lnTo>
                  <a:lnTo>
                    <a:pt x="6838670" y="0"/>
                  </a:lnTo>
                  <a:lnTo>
                    <a:pt x="7018477" y="0"/>
                  </a:lnTo>
                  <a:lnTo>
                    <a:pt x="7018477" y="179793"/>
                  </a:lnTo>
                  <a:close/>
                </a:path>
                <a:path w="8456930" h="180339">
                  <a:moveTo>
                    <a:pt x="7198283" y="179793"/>
                  </a:moveTo>
                  <a:lnTo>
                    <a:pt x="7018477" y="179793"/>
                  </a:lnTo>
                  <a:lnTo>
                    <a:pt x="7018477" y="0"/>
                  </a:lnTo>
                  <a:lnTo>
                    <a:pt x="7198283" y="0"/>
                  </a:lnTo>
                  <a:lnTo>
                    <a:pt x="7198283" y="179793"/>
                  </a:lnTo>
                  <a:close/>
                </a:path>
                <a:path w="8456930" h="180339">
                  <a:moveTo>
                    <a:pt x="7378090" y="179793"/>
                  </a:moveTo>
                  <a:lnTo>
                    <a:pt x="7198283" y="179793"/>
                  </a:lnTo>
                  <a:lnTo>
                    <a:pt x="7198283" y="0"/>
                  </a:lnTo>
                  <a:lnTo>
                    <a:pt x="7378090" y="0"/>
                  </a:lnTo>
                  <a:lnTo>
                    <a:pt x="7378090" y="179793"/>
                  </a:lnTo>
                  <a:close/>
                </a:path>
                <a:path w="8456930" h="180339">
                  <a:moveTo>
                    <a:pt x="7557897" y="179793"/>
                  </a:moveTo>
                  <a:lnTo>
                    <a:pt x="7378090" y="179793"/>
                  </a:lnTo>
                  <a:lnTo>
                    <a:pt x="7378090" y="0"/>
                  </a:lnTo>
                  <a:lnTo>
                    <a:pt x="7557897" y="0"/>
                  </a:lnTo>
                  <a:lnTo>
                    <a:pt x="7557897" y="179793"/>
                  </a:lnTo>
                  <a:close/>
                </a:path>
                <a:path w="8456930" h="180339">
                  <a:moveTo>
                    <a:pt x="7737703" y="179793"/>
                  </a:moveTo>
                  <a:lnTo>
                    <a:pt x="7557897" y="179793"/>
                  </a:lnTo>
                  <a:lnTo>
                    <a:pt x="7557897" y="0"/>
                  </a:lnTo>
                  <a:lnTo>
                    <a:pt x="7737703" y="0"/>
                  </a:lnTo>
                  <a:lnTo>
                    <a:pt x="7737703" y="179793"/>
                  </a:lnTo>
                  <a:close/>
                </a:path>
                <a:path w="8456930" h="180339">
                  <a:moveTo>
                    <a:pt x="7917497" y="179793"/>
                  </a:moveTo>
                  <a:lnTo>
                    <a:pt x="7737690" y="179793"/>
                  </a:lnTo>
                  <a:lnTo>
                    <a:pt x="7737690" y="0"/>
                  </a:lnTo>
                  <a:lnTo>
                    <a:pt x="7917497" y="0"/>
                  </a:lnTo>
                  <a:lnTo>
                    <a:pt x="7917497" y="179793"/>
                  </a:lnTo>
                  <a:close/>
                </a:path>
                <a:path w="8456930" h="180339">
                  <a:moveTo>
                    <a:pt x="8097304" y="179793"/>
                  </a:moveTo>
                  <a:lnTo>
                    <a:pt x="7917497" y="179793"/>
                  </a:lnTo>
                  <a:lnTo>
                    <a:pt x="7917497" y="0"/>
                  </a:lnTo>
                  <a:lnTo>
                    <a:pt x="8097304" y="0"/>
                  </a:lnTo>
                  <a:lnTo>
                    <a:pt x="8097304" y="179793"/>
                  </a:lnTo>
                  <a:close/>
                </a:path>
                <a:path w="8456930" h="180339">
                  <a:moveTo>
                    <a:pt x="8277110" y="179793"/>
                  </a:moveTo>
                  <a:lnTo>
                    <a:pt x="8097304" y="179793"/>
                  </a:lnTo>
                  <a:lnTo>
                    <a:pt x="8097304" y="0"/>
                  </a:lnTo>
                  <a:lnTo>
                    <a:pt x="8277110" y="0"/>
                  </a:lnTo>
                  <a:lnTo>
                    <a:pt x="8277110" y="179793"/>
                  </a:lnTo>
                  <a:close/>
                </a:path>
                <a:path w="8456930" h="180339">
                  <a:moveTo>
                    <a:pt x="8456917" y="179793"/>
                  </a:moveTo>
                  <a:lnTo>
                    <a:pt x="8277110" y="179793"/>
                  </a:lnTo>
                  <a:lnTo>
                    <a:pt x="8277110" y="0"/>
                  </a:lnTo>
                  <a:lnTo>
                    <a:pt x="8456917" y="0"/>
                  </a:lnTo>
                  <a:lnTo>
                    <a:pt x="8456917" y="179793"/>
                  </a:lnTo>
                  <a:close/>
                </a:path>
              </a:pathLst>
            </a:custGeom>
            <a:ln w="6096">
              <a:solidFill>
                <a:srgbClr val="CDCDC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298653" y="2642095"/>
              <a:ext cx="8624570" cy="360045"/>
            </a:xfrm>
            <a:custGeom>
              <a:avLst/>
              <a:gdLst/>
              <a:ahLst/>
              <a:cxnLst/>
              <a:rect l="l" t="t" r="r" b="b"/>
              <a:pathLst>
                <a:path w="8624570" h="360044">
                  <a:moveTo>
                    <a:pt x="8624531" y="359587"/>
                  </a:moveTo>
                  <a:lnTo>
                    <a:pt x="8603195" y="359587"/>
                  </a:lnTo>
                  <a:lnTo>
                    <a:pt x="8603195" y="179793"/>
                  </a:lnTo>
                  <a:lnTo>
                    <a:pt x="8624531" y="179793"/>
                  </a:lnTo>
                </a:path>
                <a:path w="8624570" h="360044">
                  <a:moveTo>
                    <a:pt x="146291" y="179793"/>
                  </a:moveTo>
                  <a:lnTo>
                    <a:pt x="0" y="179793"/>
                  </a:lnTo>
                </a:path>
                <a:path w="8624570" h="360044">
                  <a:moveTo>
                    <a:pt x="0" y="0"/>
                  </a:moveTo>
                  <a:lnTo>
                    <a:pt x="146291" y="0"/>
                  </a:lnTo>
                  <a:lnTo>
                    <a:pt x="146291" y="179793"/>
                  </a:lnTo>
                </a:path>
              </a:pathLst>
            </a:custGeom>
            <a:ln w="6096">
              <a:solidFill>
                <a:srgbClr val="CDCDC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444931" y="2642095"/>
              <a:ext cx="8456930" cy="180340"/>
            </a:xfrm>
            <a:custGeom>
              <a:avLst/>
              <a:gdLst/>
              <a:ahLst/>
              <a:cxnLst/>
              <a:rect l="l" t="t" r="r" b="b"/>
              <a:pathLst>
                <a:path w="8456930" h="180339">
                  <a:moveTo>
                    <a:pt x="179806" y="179793"/>
                  </a:moveTo>
                  <a:lnTo>
                    <a:pt x="0" y="179793"/>
                  </a:lnTo>
                  <a:lnTo>
                    <a:pt x="0" y="0"/>
                  </a:lnTo>
                  <a:lnTo>
                    <a:pt x="179806" y="0"/>
                  </a:lnTo>
                  <a:lnTo>
                    <a:pt x="179806" y="179793"/>
                  </a:lnTo>
                  <a:close/>
                </a:path>
                <a:path w="8456930" h="180339">
                  <a:moveTo>
                    <a:pt x="359613" y="179793"/>
                  </a:moveTo>
                  <a:lnTo>
                    <a:pt x="179806" y="179793"/>
                  </a:lnTo>
                  <a:lnTo>
                    <a:pt x="179806" y="0"/>
                  </a:lnTo>
                  <a:lnTo>
                    <a:pt x="359613" y="0"/>
                  </a:lnTo>
                  <a:lnTo>
                    <a:pt x="359613" y="179793"/>
                  </a:lnTo>
                  <a:close/>
                </a:path>
                <a:path w="8456930" h="180339">
                  <a:moveTo>
                    <a:pt x="539419" y="179793"/>
                  </a:moveTo>
                  <a:lnTo>
                    <a:pt x="359613" y="179793"/>
                  </a:lnTo>
                  <a:lnTo>
                    <a:pt x="359613" y="0"/>
                  </a:lnTo>
                  <a:lnTo>
                    <a:pt x="539419" y="0"/>
                  </a:lnTo>
                  <a:lnTo>
                    <a:pt x="539419" y="179793"/>
                  </a:lnTo>
                  <a:close/>
                </a:path>
                <a:path w="8456930" h="180339">
                  <a:moveTo>
                    <a:pt x="719226" y="179793"/>
                  </a:moveTo>
                  <a:lnTo>
                    <a:pt x="539419" y="179793"/>
                  </a:lnTo>
                  <a:lnTo>
                    <a:pt x="539419" y="0"/>
                  </a:lnTo>
                  <a:lnTo>
                    <a:pt x="719226" y="0"/>
                  </a:lnTo>
                  <a:lnTo>
                    <a:pt x="719226" y="179793"/>
                  </a:lnTo>
                  <a:close/>
                </a:path>
                <a:path w="8456930" h="180339">
                  <a:moveTo>
                    <a:pt x="899032" y="179793"/>
                  </a:moveTo>
                  <a:lnTo>
                    <a:pt x="719226" y="179793"/>
                  </a:lnTo>
                  <a:lnTo>
                    <a:pt x="719226" y="0"/>
                  </a:lnTo>
                  <a:lnTo>
                    <a:pt x="899032" y="0"/>
                  </a:lnTo>
                  <a:lnTo>
                    <a:pt x="899032" y="179793"/>
                  </a:lnTo>
                  <a:close/>
                </a:path>
                <a:path w="8456930" h="180339">
                  <a:moveTo>
                    <a:pt x="1078839" y="179793"/>
                  </a:moveTo>
                  <a:lnTo>
                    <a:pt x="899032" y="179793"/>
                  </a:lnTo>
                  <a:lnTo>
                    <a:pt x="899032" y="0"/>
                  </a:lnTo>
                  <a:lnTo>
                    <a:pt x="1078839" y="0"/>
                  </a:lnTo>
                  <a:lnTo>
                    <a:pt x="1078839" y="179793"/>
                  </a:lnTo>
                  <a:close/>
                </a:path>
                <a:path w="8456930" h="180339">
                  <a:moveTo>
                    <a:pt x="1261681" y="179793"/>
                  </a:moveTo>
                  <a:lnTo>
                    <a:pt x="1078826" y="179793"/>
                  </a:lnTo>
                  <a:lnTo>
                    <a:pt x="1078826" y="0"/>
                  </a:lnTo>
                  <a:lnTo>
                    <a:pt x="1261681" y="0"/>
                  </a:lnTo>
                  <a:lnTo>
                    <a:pt x="1261681" y="179793"/>
                  </a:lnTo>
                  <a:close/>
                </a:path>
                <a:path w="8456930" h="180339">
                  <a:moveTo>
                    <a:pt x="1441488" y="179793"/>
                  </a:moveTo>
                  <a:lnTo>
                    <a:pt x="1261681" y="179793"/>
                  </a:lnTo>
                  <a:lnTo>
                    <a:pt x="1261681" y="0"/>
                  </a:lnTo>
                  <a:lnTo>
                    <a:pt x="1441488" y="0"/>
                  </a:lnTo>
                  <a:lnTo>
                    <a:pt x="1441488" y="179793"/>
                  </a:lnTo>
                  <a:close/>
                </a:path>
                <a:path w="8456930" h="180339">
                  <a:moveTo>
                    <a:pt x="1621294" y="179793"/>
                  </a:moveTo>
                  <a:lnTo>
                    <a:pt x="1441488" y="179793"/>
                  </a:lnTo>
                  <a:lnTo>
                    <a:pt x="1441488" y="0"/>
                  </a:lnTo>
                  <a:lnTo>
                    <a:pt x="1621294" y="0"/>
                  </a:lnTo>
                  <a:lnTo>
                    <a:pt x="1621294" y="179793"/>
                  </a:lnTo>
                  <a:close/>
                </a:path>
                <a:path w="8456930" h="180339">
                  <a:moveTo>
                    <a:pt x="1801101" y="179793"/>
                  </a:moveTo>
                  <a:lnTo>
                    <a:pt x="1621294" y="179793"/>
                  </a:lnTo>
                  <a:lnTo>
                    <a:pt x="1621294" y="0"/>
                  </a:lnTo>
                  <a:lnTo>
                    <a:pt x="1801101" y="0"/>
                  </a:lnTo>
                  <a:lnTo>
                    <a:pt x="1801101" y="179793"/>
                  </a:lnTo>
                  <a:close/>
                </a:path>
                <a:path w="8456930" h="180339">
                  <a:moveTo>
                    <a:pt x="1980907" y="179793"/>
                  </a:moveTo>
                  <a:lnTo>
                    <a:pt x="1801101" y="179793"/>
                  </a:lnTo>
                  <a:lnTo>
                    <a:pt x="1801101" y="0"/>
                  </a:lnTo>
                  <a:lnTo>
                    <a:pt x="1980907" y="0"/>
                  </a:lnTo>
                  <a:lnTo>
                    <a:pt x="1980907" y="179793"/>
                  </a:lnTo>
                  <a:close/>
                </a:path>
                <a:path w="8456930" h="180339">
                  <a:moveTo>
                    <a:pt x="2160714" y="179793"/>
                  </a:moveTo>
                  <a:lnTo>
                    <a:pt x="1980907" y="179793"/>
                  </a:lnTo>
                  <a:lnTo>
                    <a:pt x="1980907" y="0"/>
                  </a:lnTo>
                  <a:lnTo>
                    <a:pt x="2160714" y="0"/>
                  </a:lnTo>
                  <a:lnTo>
                    <a:pt x="2160714" y="179793"/>
                  </a:lnTo>
                  <a:close/>
                </a:path>
                <a:path w="8456930" h="180339">
                  <a:moveTo>
                    <a:pt x="2340521" y="179793"/>
                  </a:moveTo>
                  <a:lnTo>
                    <a:pt x="2160714" y="179793"/>
                  </a:lnTo>
                  <a:lnTo>
                    <a:pt x="2160714" y="0"/>
                  </a:lnTo>
                  <a:lnTo>
                    <a:pt x="2340521" y="0"/>
                  </a:lnTo>
                  <a:lnTo>
                    <a:pt x="2340521" y="179793"/>
                  </a:lnTo>
                  <a:close/>
                </a:path>
                <a:path w="8456930" h="180339">
                  <a:moveTo>
                    <a:pt x="2520315" y="179793"/>
                  </a:moveTo>
                  <a:lnTo>
                    <a:pt x="2340508" y="179793"/>
                  </a:lnTo>
                  <a:lnTo>
                    <a:pt x="2340508" y="0"/>
                  </a:lnTo>
                  <a:lnTo>
                    <a:pt x="2520315" y="0"/>
                  </a:lnTo>
                  <a:lnTo>
                    <a:pt x="2520315" y="179793"/>
                  </a:lnTo>
                  <a:close/>
                </a:path>
                <a:path w="8456930" h="180339">
                  <a:moveTo>
                    <a:pt x="2700121" y="179793"/>
                  </a:moveTo>
                  <a:lnTo>
                    <a:pt x="2520315" y="179793"/>
                  </a:lnTo>
                  <a:lnTo>
                    <a:pt x="2520315" y="0"/>
                  </a:lnTo>
                  <a:lnTo>
                    <a:pt x="2700121" y="0"/>
                  </a:lnTo>
                  <a:lnTo>
                    <a:pt x="2700121" y="179793"/>
                  </a:lnTo>
                  <a:close/>
                </a:path>
                <a:path w="8456930" h="180339">
                  <a:moveTo>
                    <a:pt x="2879928" y="179793"/>
                  </a:moveTo>
                  <a:lnTo>
                    <a:pt x="2700121" y="179793"/>
                  </a:lnTo>
                  <a:lnTo>
                    <a:pt x="2700121" y="0"/>
                  </a:lnTo>
                  <a:lnTo>
                    <a:pt x="2879928" y="0"/>
                  </a:lnTo>
                  <a:lnTo>
                    <a:pt x="2879928" y="179793"/>
                  </a:lnTo>
                  <a:close/>
                </a:path>
                <a:path w="8456930" h="180339">
                  <a:moveTo>
                    <a:pt x="3059734" y="179793"/>
                  </a:moveTo>
                  <a:lnTo>
                    <a:pt x="2879928" y="179793"/>
                  </a:lnTo>
                  <a:lnTo>
                    <a:pt x="2879928" y="0"/>
                  </a:lnTo>
                  <a:lnTo>
                    <a:pt x="3059734" y="0"/>
                  </a:lnTo>
                  <a:lnTo>
                    <a:pt x="3059734" y="179793"/>
                  </a:lnTo>
                  <a:close/>
                </a:path>
                <a:path w="8456930" h="180339">
                  <a:moveTo>
                    <a:pt x="3239541" y="179793"/>
                  </a:moveTo>
                  <a:lnTo>
                    <a:pt x="3059734" y="179793"/>
                  </a:lnTo>
                  <a:lnTo>
                    <a:pt x="3059734" y="0"/>
                  </a:lnTo>
                  <a:lnTo>
                    <a:pt x="3239541" y="0"/>
                  </a:lnTo>
                  <a:lnTo>
                    <a:pt x="3239541" y="179793"/>
                  </a:lnTo>
                  <a:close/>
                </a:path>
                <a:path w="8456930" h="180339">
                  <a:moveTo>
                    <a:pt x="3419348" y="179793"/>
                  </a:moveTo>
                  <a:lnTo>
                    <a:pt x="3239541" y="179793"/>
                  </a:lnTo>
                  <a:lnTo>
                    <a:pt x="3239541" y="0"/>
                  </a:lnTo>
                  <a:lnTo>
                    <a:pt x="3419348" y="0"/>
                  </a:lnTo>
                  <a:lnTo>
                    <a:pt x="3419348" y="179793"/>
                  </a:lnTo>
                  <a:close/>
                </a:path>
                <a:path w="8456930" h="180339">
                  <a:moveTo>
                    <a:pt x="3599141" y="179793"/>
                  </a:moveTo>
                  <a:lnTo>
                    <a:pt x="3419335" y="179793"/>
                  </a:lnTo>
                  <a:lnTo>
                    <a:pt x="3419335" y="0"/>
                  </a:lnTo>
                  <a:lnTo>
                    <a:pt x="3599141" y="0"/>
                  </a:lnTo>
                  <a:lnTo>
                    <a:pt x="3599141" y="179793"/>
                  </a:lnTo>
                  <a:close/>
                </a:path>
                <a:path w="8456930" h="180339">
                  <a:moveTo>
                    <a:pt x="3778948" y="179793"/>
                  </a:moveTo>
                  <a:lnTo>
                    <a:pt x="3599141" y="179793"/>
                  </a:lnTo>
                  <a:lnTo>
                    <a:pt x="3599141" y="0"/>
                  </a:lnTo>
                  <a:lnTo>
                    <a:pt x="3778948" y="0"/>
                  </a:lnTo>
                  <a:lnTo>
                    <a:pt x="3778948" y="179793"/>
                  </a:lnTo>
                  <a:close/>
                </a:path>
                <a:path w="8456930" h="180339">
                  <a:moveTo>
                    <a:pt x="3958755" y="179793"/>
                  </a:moveTo>
                  <a:lnTo>
                    <a:pt x="3778948" y="179793"/>
                  </a:lnTo>
                  <a:lnTo>
                    <a:pt x="3778948" y="0"/>
                  </a:lnTo>
                  <a:lnTo>
                    <a:pt x="3958755" y="0"/>
                  </a:lnTo>
                  <a:lnTo>
                    <a:pt x="3958755" y="179793"/>
                  </a:lnTo>
                  <a:close/>
                </a:path>
                <a:path w="8456930" h="180339">
                  <a:moveTo>
                    <a:pt x="4138561" y="179793"/>
                  </a:moveTo>
                  <a:lnTo>
                    <a:pt x="3958755" y="179793"/>
                  </a:lnTo>
                  <a:lnTo>
                    <a:pt x="3958755" y="0"/>
                  </a:lnTo>
                  <a:lnTo>
                    <a:pt x="4138561" y="0"/>
                  </a:lnTo>
                  <a:lnTo>
                    <a:pt x="4138561" y="179793"/>
                  </a:lnTo>
                  <a:close/>
                </a:path>
                <a:path w="8456930" h="180339">
                  <a:moveTo>
                    <a:pt x="4318368" y="179793"/>
                  </a:moveTo>
                  <a:lnTo>
                    <a:pt x="4138561" y="179793"/>
                  </a:lnTo>
                  <a:lnTo>
                    <a:pt x="4138561" y="0"/>
                  </a:lnTo>
                  <a:lnTo>
                    <a:pt x="4318368" y="0"/>
                  </a:lnTo>
                  <a:lnTo>
                    <a:pt x="4318368" y="179793"/>
                  </a:lnTo>
                  <a:close/>
                </a:path>
                <a:path w="8456930" h="180339">
                  <a:moveTo>
                    <a:pt x="4498174" y="179793"/>
                  </a:moveTo>
                  <a:lnTo>
                    <a:pt x="4318368" y="179793"/>
                  </a:lnTo>
                  <a:lnTo>
                    <a:pt x="4318368" y="0"/>
                  </a:lnTo>
                  <a:lnTo>
                    <a:pt x="4498174" y="0"/>
                  </a:lnTo>
                  <a:lnTo>
                    <a:pt x="4498174" y="179793"/>
                  </a:lnTo>
                  <a:close/>
                </a:path>
                <a:path w="8456930" h="180339">
                  <a:moveTo>
                    <a:pt x="4677968" y="179793"/>
                  </a:moveTo>
                  <a:lnTo>
                    <a:pt x="4498162" y="179793"/>
                  </a:lnTo>
                  <a:lnTo>
                    <a:pt x="4498162" y="0"/>
                  </a:lnTo>
                  <a:lnTo>
                    <a:pt x="4677968" y="0"/>
                  </a:lnTo>
                  <a:lnTo>
                    <a:pt x="4677968" y="179793"/>
                  </a:lnTo>
                  <a:close/>
                </a:path>
                <a:path w="8456930" h="180339">
                  <a:moveTo>
                    <a:pt x="4857775" y="179793"/>
                  </a:moveTo>
                  <a:lnTo>
                    <a:pt x="4677968" y="179793"/>
                  </a:lnTo>
                  <a:lnTo>
                    <a:pt x="4677968" y="0"/>
                  </a:lnTo>
                  <a:lnTo>
                    <a:pt x="4857775" y="0"/>
                  </a:lnTo>
                  <a:lnTo>
                    <a:pt x="4857775" y="179793"/>
                  </a:lnTo>
                  <a:close/>
                </a:path>
                <a:path w="8456930" h="180339">
                  <a:moveTo>
                    <a:pt x="5037582" y="179793"/>
                  </a:moveTo>
                  <a:lnTo>
                    <a:pt x="4857775" y="179793"/>
                  </a:lnTo>
                  <a:lnTo>
                    <a:pt x="4857775" y="0"/>
                  </a:lnTo>
                  <a:lnTo>
                    <a:pt x="5037582" y="0"/>
                  </a:lnTo>
                  <a:lnTo>
                    <a:pt x="5037582" y="179793"/>
                  </a:lnTo>
                  <a:close/>
                </a:path>
                <a:path w="8456930" h="180339">
                  <a:moveTo>
                    <a:pt x="5220436" y="179793"/>
                  </a:moveTo>
                  <a:lnTo>
                    <a:pt x="5037582" y="179793"/>
                  </a:lnTo>
                  <a:lnTo>
                    <a:pt x="5037582" y="0"/>
                  </a:lnTo>
                  <a:lnTo>
                    <a:pt x="5220436" y="0"/>
                  </a:lnTo>
                  <a:lnTo>
                    <a:pt x="5220436" y="179793"/>
                  </a:lnTo>
                  <a:close/>
                </a:path>
                <a:path w="8456930" h="180339">
                  <a:moveTo>
                    <a:pt x="5400243" y="179793"/>
                  </a:moveTo>
                  <a:lnTo>
                    <a:pt x="5220436" y="179793"/>
                  </a:lnTo>
                  <a:lnTo>
                    <a:pt x="5220436" y="0"/>
                  </a:lnTo>
                  <a:lnTo>
                    <a:pt x="5400243" y="0"/>
                  </a:lnTo>
                  <a:lnTo>
                    <a:pt x="5400243" y="179793"/>
                  </a:lnTo>
                  <a:close/>
                </a:path>
                <a:path w="8456930" h="180339">
                  <a:moveTo>
                    <a:pt x="5580049" y="179793"/>
                  </a:moveTo>
                  <a:lnTo>
                    <a:pt x="5400243" y="179793"/>
                  </a:lnTo>
                  <a:lnTo>
                    <a:pt x="5400243" y="0"/>
                  </a:lnTo>
                  <a:lnTo>
                    <a:pt x="5580049" y="0"/>
                  </a:lnTo>
                  <a:lnTo>
                    <a:pt x="5580049" y="179793"/>
                  </a:lnTo>
                  <a:close/>
                </a:path>
                <a:path w="8456930" h="180339">
                  <a:moveTo>
                    <a:pt x="5759843" y="179793"/>
                  </a:moveTo>
                  <a:lnTo>
                    <a:pt x="5580037" y="179793"/>
                  </a:lnTo>
                  <a:lnTo>
                    <a:pt x="5580037" y="0"/>
                  </a:lnTo>
                  <a:lnTo>
                    <a:pt x="5759843" y="0"/>
                  </a:lnTo>
                  <a:lnTo>
                    <a:pt x="5759843" y="179793"/>
                  </a:lnTo>
                  <a:close/>
                </a:path>
                <a:path w="8456930" h="180339">
                  <a:moveTo>
                    <a:pt x="5939650" y="179793"/>
                  </a:moveTo>
                  <a:lnTo>
                    <a:pt x="5759843" y="179793"/>
                  </a:lnTo>
                  <a:lnTo>
                    <a:pt x="5759843" y="0"/>
                  </a:lnTo>
                  <a:lnTo>
                    <a:pt x="5939650" y="0"/>
                  </a:lnTo>
                  <a:lnTo>
                    <a:pt x="5939650" y="179793"/>
                  </a:lnTo>
                  <a:close/>
                </a:path>
                <a:path w="8456930" h="180339">
                  <a:moveTo>
                    <a:pt x="6119456" y="179793"/>
                  </a:moveTo>
                  <a:lnTo>
                    <a:pt x="5939650" y="179793"/>
                  </a:lnTo>
                  <a:lnTo>
                    <a:pt x="5939650" y="0"/>
                  </a:lnTo>
                  <a:lnTo>
                    <a:pt x="6119456" y="0"/>
                  </a:lnTo>
                  <a:lnTo>
                    <a:pt x="6119456" y="179793"/>
                  </a:lnTo>
                  <a:close/>
                </a:path>
                <a:path w="8456930" h="180339">
                  <a:moveTo>
                    <a:pt x="6299263" y="179793"/>
                  </a:moveTo>
                  <a:lnTo>
                    <a:pt x="6119456" y="179793"/>
                  </a:lnTo>
                  <a:lnTo>
                    <a:pt x="6119456" y="0"/>
                  </a:lnTo>
                  <a:lnTo>
                    <a:pt x="6299263" y="0"/>
                  </a:lnTo>
                  <a:lnTo>
                    <a:pt x="6299263" y="179793"/>
                  </a:lnTo>
                  <a:close/>
                </a:path>
                <a:path w="8456930" h="180339">
                  <a:moveTo>
                    <a:pt x="6479070" y="179793"/>
                  </a:moveTo>
                  <a:lnTo>
                    <a:pt x="6299263" y="179793"/>
                  </a:lnTo>
                  <a:lnTo>
                    <a:pt x="6299263" y="0"/>
                  </a:lnTo>
                  <a:lnTo>
                    <a:pt x="6479070" y="0"/>
                  </a:lnTo>
                  <a:lnTo>
                    <a:pt x="6479070" y="179793"/>
                  </a:lnTo>
                  <a:close/>
                </a:path>
                <a:path w="8456930" h="180339">
                  <a:moveTo>
                    <a:pt x="6658876" y="179793"/>
                  </a:moveTo>
                  <a:lnTo>
                    <a:pt x="6479070" y="179793"/>
                  </a:lnTo>
                  <a:lnTo>
                    <a:pt x="6479070" y="0"/>
                  </a:lnTo>
                  <a:lnTo>
                    <a:pt x="6658876" y="0"/>
                  </a:lnTo>
                  <a:lnTo>
                    <a:pt x="6658876" y="179793"/>
                  </a:lnTo>
                  <a:close/>
                </a:path>
                <a:path w="8456930" h="180339">
                  <a:moveTo>
                    <a:pt x="6838670" y="179793"/>
                  </a:moveTo>
                  <a:lnTo>
                    <a:pt x="6658863" y="179793"/>
                  </a:lnTo>
                  <a:lnTo>
                    <a:pt x="6658863" y="0"/>
                  </a:lnTo>
                  <a:lnTo>
                    <a:pt x="6838670" y="0"/>
                  </a:lnTo>
                  <a:lnTo>
                    <a:pt x="6838670" y="179793"/>
                  </a:lnTo>
                  <a:close/>
                </a:path>
                <a:path w="8456930" h="180339">
                  <a:moveTo>
                    <a:pt x="7018477" y="179793"/>
                  </a:moveTo>
                  <a:lnTo>
                    <a:pt x="6838670" y="179793"/>
                  </a:lnTo>
                  <a:lnTo>
                    <a:pt x="6838670" y="0"/>
                  </a:lnTo>
                  <a:lnTo>
                    <a:pt x="7018477" y="0"/>
                  </a:lnTo>
                  <a:lnTo>
                    <a:pt x="7018477" y="179793"/>
                  </a:lnTo>
                  <a:close/>
                </a:path>
                <a:path w="8456930" h="180339">
                  <a:moveTo>
                    <a:pt x="7198283" y="179793"/>
                  </a:moveTo>
                  <a:lnTo>
                    <a:pt x="7018477" y="179793"/>
                  </a:lnTo>
                  <a:lnTo>
                    <a:pt x="7018477" y="0"/>
                  </a:lnTo>
                  <a:lnTo>
                    <a:pt x="7198283" y="0"/>
                  </a:lnTo>
                  <a:lnTo>
                    <a:pt x="7198283" y="179793"/>
                  </a:lnTo>
                  <a:close/>
                </a:path>
                <a:path w="8456930" h="180339">
                  <a:moveTo>
                    <a:pt x="7378090" y="179793"/>
                  </a:moveTo>
                  <a:lnTo>
                    <a:pt x="7198283" y="179793"/>
                  </a:lnTo>
                  <a:lnTo>
                    <a:pt x="7198283" y="0"/>
                  </a:lnTo>
                  <a:lnTo>
                    <a:pt x="7378090" y="0"/>
                  </a:lnTo>
                  <a:lnTo>
                    <a:pt x="7378090" y="179793"/>
                  </a:lnTo>
                  <a:close/>
                </a:path>
                <a:path w="8456930" h="180339">
                  <a:moveTo>
                    <a:pt x="7557897" y="179793"/>
                  </a:moveTo>
                  <a:lnTo>
                    <a:pt x="7378090" y="179793"/>
                  </a:lnTo>
                  <a:lnTo>
                    <a:pt x="7378090" y="0"/>
                  </a:lnTo>
                  <a:lnTo>
                    <a:pt x="7557897" y="0"/>
                  </a:lnTo>
                  <a:lnTo>
                    <a:pt x="7557897" y="179793"/>
                  </a:lnTo>
                  <a:close/>
                </a:path>
                <a:path w="8456930" h="180339">
                  <a:moveTo>
                    <a:pt x="7737703" y="179793"/>
                  </a:moveTo>
                  <a:lnTo>
                    <a:pt x="7557897" y="179793"/>
                  </a:lnTo>
                  <a:lnTo>
                    <a:pt x="7557897" y="0"/>
                  </a:lnTo>
                  <a:lnTo>
                    <a:pt x="7737703" y="0"/>
                  </a:lnTo>
                  <a:lnTo>
                    <a:pt x="7737703" y="179793"/>
                  </a:lnTo>
                  <a:close/>
                </a:path>
                <a:path w="8456930" h="180339">
                  <a:moveTo>
                    <a:pt x="7917497" y="179793"/>
                  </a:moveTo>
                  <a:lnTo>
                    <a:pt x="7737690" y="179793"/>
                  </a:lnTo>
                  <a:lnTo>
                    <a:pt x="7737690" y="0"/>
                  </a:lnTo>
                  <a:lnTo>
                    <a:pt x="7917497" y="0"/>
                  </a:lnTo>
                  <a:lnTo>
                    <a:pt x="7917497" y="179793"/>
                  </a:lnTo>
                  <a:close/>
                </a:path>
                <a:path w="8456930" h="180339">
                  <a:moveTo>
                    <a:pt x="8097304" y="179793"/>
                  </a:moveTo>
                  <a:lnTo>
                    <a:pt x="7917497" y="179793"/>
                  </a:lnTo>
                  <a:lnTo>
                    <a:pt x="7917497" y="0"/>
                  </a:lnTo>
                  <a:lnTo>
                    <a:pt x="8097304" y="0"/>
                  </a:lnTo>
                  <a:lnTo>
                    <a:pt x="8097304" y="179793"/>
                  </a:lnTo>
                  <a:close/>
                </a:path>
                <a:path w="8456930" h="180339">
                  <a:moveTo>
                    <a:pt x="8277110" y="179793"/>
                  </a:moveTo>
                  <a:lnTo>
                    <a:pt x="8097304" y="179793"/>
                  </a:lnTo>
                  <a:lnTo>
                    <a:pt x="8097304" y="0"/>
                  </a:lnTo>
                  <a:lnTo>
                    <a:pt x="8277110" y="0"/>
                  </a:lnTo>
                  <a:lnTo>
                    <a:pt x="8277110" y="179793"/>
                  </a:lnTo>
                  <a:close/>
                </a:path>
                <a:path w="8456930" h="180339">
                  <a:moveTo>
                    <a:pt x="8456917" y="179793"/>
                  </a:moveTo>
                  <a:lnTo>
                    <a:pt x="8277110" y="179793"/>
                  </a:lnTo>
                  <a:lnTo>
                    <a:pt x="8277110" y="0"/>
                  </a:lnTo>
                  <a:lnTo>
                    <a:pt x="8456917" y="0"/>
                  </a:lnTo>
                  <a:lnTo>
                    <a:pt x="8456917" y="179793"/>
                  </a:lnTo>
                  <a:close/>
                </a:path>
              </a:pathLst>
            </a:custGeom>
            <a:ln w="6096">
              <a:solidFill>
                <a:srgbClr val="CDCDC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298653" y="2462301"/>
              <a:ext cx="8624570" cy="360045"/>
            </a:xfrm>
            <a:custGeom>
              <a:avLst/>
              <a:gdLst/>
              <a:ahLst/>
              <a:cxnLst/>
              <a:rect l="l" t="t" r="r" b="b"/>
              <a:pathLst>
                <a:path w="8624570" h="360044">
                  <a:moveTo>
                    <a:pt x="8624531" y="359587"/>
                  </a:moveTo>
                  <a:lnTo>
                    <a:pt x="8603195" y="359587"/>
                  </a:lnTo>
                  <a:lnTo>
                    <a:pt x="8603195" y="179793"/>
                  </a:lnTo>
                  <a:lnTo>
                    <a:pt x="8624531" y="179793"/>
                  </a:lnTo>
                </a:path>
                <a:path w="8624570" h="360044">
                  <a:moveTo>
                    <a:pt x="146291" y="179793"/>
                  </a:moveTo>
                  <a:lnTo>
                    <a:pt x="0" y="179793"/>
                  </a:lnTo>
                </a:path>
                <a:path w="8624570" h="360044">
                  <a:moveTo>
                    <a:pt x="0" y="0"/>
                  </a:moveTo>
                  <a:lnTo>
                    <a:pt x="146291" y="0"/>
                  </a:lnTo>
                  <a:lnTo>
                    <a:pt x="146291" y="179793"/>
                  </a:lnTo>
                </a:path>
              </a:pathLst>
            </a:custGeom>
            <a:ln w="6096">
              <a:solidFill>
                <a:srgbClr val="CDCDC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444931" y="2462301"/>
              <a:ext cx="8456930" cy="180340"/>
            </a:xfrm>
            <a:custGeom>
              <a:avLst/>
              <a:gdLst/>
              <a:ahLst/>
              <a:cxnLst/>
              <a:rect l="l" t="t" r="r" b="b"/>
              <a:pathLst>
                <a:path w="8456930" h="180339">
                  <a:moveTo>
                    <a:pt x="179806" y="179793"/>
                  </a:moveTo>
                  <a:lnTo>
                    <a:pt x="0" y="179793"/>
                  </a:lnTo>
                  <a:lnTo>
                    <a:pt x="0" y="0"/>
                  </a:lnTo>
                  <a:lnTo>
                    <a:pt x="179806" y="0"/>
                  </a:lnTo>
                  <a:lnTo>
                    <a:pt x="179806" y="179793"/>
                  </a:lnTo>
                  <a:close/>
                </a:path>
                <a:path w="8456930" h="180339">
                  <a:moveTo>
                    <a:pt x="359613" y="179793"/>
                  </a:moveTo>
                  <a:lnTo>
                    <a:pt x="179806" y="179793"/>
                  </a:lnTo>
                  <a:lnTo>
                    <a:pt x="179806" y="0"/>
                  </a:lnTo>
                  <a:lnTo>
                    <a:pt x="359613" y="0"/>
                  </a:lnTo>
                  <a:lnTo>
                    <a:pt x="359613" y="179793"/>
                  </a:lnTo>
                  <a:close/>
                </a:path>
                <a:path w="8456930" h="180339">
                  <a:moveTo>
                    <a:pt x="539419" y="179793"/>
                  </a:moveTo>
                  <a:lnTo>
                    <a:pt x="359613" y="179793"/>
                  </a:lnTo>
                  <a:lnTo>
                    <a:pt x="359613" y="0"/>
                  </a:lnTo>
                  <a:lnTo>
                    <a:pt x="539419" y="0"/>
                  </a:lnTo>
                  <a:lnTo>
                    <a:pt x="539419" y="179793"/>
                  </a:lnTo>
                  <a:close/>
                </a:path>
                <a:path w="8456930" h="180339">
                  <a:moveTo>
                    <a:pt x="719226" y="179793"/>
                  </a:moveTo>
                  <a:lnTo>
                    <a:pt x="539419" y="179793"/>
                  </a:lnTo>
                  <a:lnTo>
                    <a:pt x="539419" y="0"/>
                  </a:lnTo>
                  <a:lnTo>
                    <a:pt x="719226" y="0"/>
                  </a:lnTo>
                  <a:lnTo>
                    <a:pt x="719226" y="179793"/>
                  </a:lnTo>
                  <a:close/>
                </a:path>
                <a:path w="8456930" h="180339">
                  <a:moveTo>
                    <a:pt x="899032" y="179793"/>
                  </a:moveTo>
                  <a:lnTo>
                    <a:pt x="719226" y="179793"/>
                  </a:lnTo>
                  <a:lnTo>
                    <a:pt x="719226" y="0"/>
                  </a:lnTo>
                  <a:lnTo>
                    <a:pt x="899032" y="0"/>
                  </a:lnTo>
                  <a:lnTo>
                    <a:pt x="899032" y="179793"/>
                  </a:lnTo>
                  <a:close/>
                </a:path>
                <a:path w="8456930" h="180339">
                  <a:moveTo>
                    <a:pt x="1078839" y="179793"/>
                  </a:moveTo>
                  <a:lnTo>
                    <a:pt x="899032" y="179793"/>
                  </a:lnTo>
                  <a:lnTo>
                    <a:pt x="899032" y="0"/>
                  </a:lnTo>
                  <a:lnTo>
                    <a:pt x="1078839" y="0"/>
                  </a:lnTo>
                  <a:lnTo>
                    <a:pt x="1078839" y="179793"/>
                  </a:lnTo>
                  <a:close/>
                </a:path>
                <a:path w="8456930" h="180339">
                  <a:moveTo>
                    <a:pt x="1261681" y="179793"/>
                  </a:moveTo>
                  <a:lnTo>
                    <a:pt x="1078826" y="179793"/>
                  </a:lnTo>
                  <a:lnTo>
                    <a:pt x="1078826" y="0"/>
                  </a:lnTo>
                  <a:lnTo>
                    <a:pt x="1261681" y="0"/>
                  </a:lnTo>
                  <a:lnTo>
                    <a:pt x="1261681" y="179793"/>
                  </a:lnTo>
                  <a:close/>
                </a:path>
                <a:path w="8456930" h="180339">
                  <a:moveTo>
                    <a:pt x="1441488" y="179793"/>
                  </a:moveTo>
                  <a:lnTo>
                    <a:pt x="1261681" y="179793"/>
                  </a:lnTo>
                  <a:lnTo>
                    <a:pt x="1261681" y="0"/>
                  </a:lnTo>
                  <a:lnTo>
                    <a:pt x="1441488" y="0"/>
                  </a:lnTo>
                  <a:lnTo>
                    <a:pt x="1441488" y="179793"/>
                  </a:lnTo>
                  <a:close/>
                </a:path>
                <a:path w="8456930" h="180339">
                  <a:moveTo>
                    <a:pt x="1621294" y="179793"/>
                  </a:moveTo>
                  <a:lnTo>
                    <a:pt x="1441488" y="179793"/>
                  </a:lnTo>
                  <a:lnTo>
                    <a:pt x="1441488" y="0"/>
                  </a:lnTo>
                  <a:lnTo>
                    <a:pt x="1621294" y="0"/>
                  </a:lnTo>
                  <a:lnTo>
                    <a:pt x="1621294" y="179793"/>
                  </a:lnTo>
                  <a:close/>
                </a:path>
                <a:path w="8456930" h="180339">
                  <a:moveTo>
                    <a:pt x="1801101" y="179793"/>
                  </a:moveTo>
                  <a:lnTo>
                    <a:pt x="1621294" y="179793"/>
                  </a:lnTo>
                  <a:lnTo>
                    <a:pt x="1621294" y="0"/>
                  </a:lnTo>
                  <a:lnTo>
                    <a:pt x="1801101" y="0"/>
                  </a:lnTo>
                  <a:lnTo>
                    <a:pt x="1801101" y="179793"/>
                  </a:lnTo>
                  <a:close/>
                </a:path>
                <a:path w="8456930" h="180339">
                  <a:moveTo>
                    <a:pt x="1980907" y="179793"/>
                  </a:moveTo>
                  <a:lnTo>
                    <a:pt x="1801101" y="179793"/>
                  </a:lnTo>
                  <a:lnTo>
                    <a:pt x="1801101" y="0"/>
                  </a:lnTo>
                  <a:lnTo>
                    <a:pt x="1980907" y="0"/>
                  </a:lnTo>
                  <a:lnTo>
                    <a:pt x="1980907" y="179793"/>
                  </a:lnTo>
                  <a:close/>
                </a:path>
                <a:path w="8456930" h="180339">
                  <a:moveTo>
                    <a:pt x="2160714" y="179793"/>
                  </a:moveTo>
                  <a:lnTo>
                    <a:pt x="1980907" y="179793"/>
                  </a:lnTo>
                  <a:lnTo>
                    <a:pt x="1980907" y="0"/>
                  </a:lnTo>
                  <a:lnTo>
                    <a:pt x="2160714" y="0"/>
                  </a:lnTo>
                  <a:lnTo>
                    <a:pt x="2160714" y="179793"/>
                  </a:lnTo>
                  <a:close/>
                </a:path>
                <a:path w="8456930" h="180339">
                  <a:moveTo>
                    <a:pt x="2340521" y="179793"/>
                  </a:moveTo>
                  <a:lnTo>
                    <a:pt x="2160714" y="179793"/>
                  </a:lnTo>
                  <a:lnTo>
                    <a:pt x="2160714" y="0"/>
                  </a:lnTo>
                  <a:lnTo>
                    <a:pt x="2340521" y="0"/>
                  </a:lnTo>
                  <a:lnTo>
                    <a:pt x="2340521" y="179793"/>
                  </a:lnTo>
                  <a:close/>
                </a:path>
                <a:path w="8456930" h="180339">
                  <a:moveTo>
                    <a:pt x="2520315" y="179793"/>
                  </a:moveTo>
                  <a:lnTo>
                    <a:pt x="2340508" y="179793"/>
                  </a:lnTo>
                  <a:lnTo>
                    <a:pt x="2340508" y="0"/>
                  </a:lnTo>
                  <a:lnTo>
                    <a:pt x="2520315" y="0"/>
                  </a:lnTo>
                  <a:lnTo>
                    <a:pt x="2520315" y="179793"/>
                  </a:lnTo>
                  <a:close/>
                </a:path>
                <a:path w="8456930" h="180339">
                  <a:moveTo>
                    <a:pt x="2700121" y="179793"/>
                  </a:moveTo>
                  <a:lnTo>
                    <a:pt x="2520315" y="179793"/>
                  </a:lnTo>
                  <a:lnTo>
                    <a:pt x="2520315" y="0"/>
                  </a:lnTo>
                  <a:lnTo>
                    <a:pt x="2700121" y="0"/>
                  </a:lnTo>
                  <a:lnTo>
                    <a:pt x="2700121" y="179793"/>
                  </a:lnTo>
                  <a:close/>
                </a:path>
                <a:path w="8456930" h="180339">
                  <a:moveTo>
                    <a:pt x="2879928" y="179793"/>
                  </a:moveTo>
                  <a:lnTo>
                    <a:pt x="2700121" y="179793"/>
                  </a:lnTo>
                  <a:lnTo>
                    <a:pt x="2700121" y="0"/>
                  </a:lnTo>
                  <a:lnTo>
                    <a:pt x="2879928" y="0"/>
                  </a:lnTo>
                  <a:lnTo>
                    <a:pt x="2879928" y="179793"/>
                  </a:lnTo>
                  <a:close/>
                </a:path>
                <a:path w="8456930" h="180339">
                  <a:moveTo>
                    <a:pt x="3059734" y="179793"/>
                  </a:moveTo>
                  <a:lnTo>
                    <a:pt x="2879928" y="179793"/>
                  </a:lnTo>
                  <a:lnTo>
                    <a:pt x="2879928" y="0"/>
                  </a:lnTo>
                  <a:lnTo>
                    <a:pt x="3059734" y="0"/>
                  </a:lnTo>
                  <a:lnTo>
                    <a:pt x="3059734" y="179793"/>
                  </a:lnTo>
                  <a:close/>
                </a:path>
                <a:path w="8456930" h="180339">
                  <a:moveTo>
                    <a:pt x="3239541" y="179793"/>
                  </a:moveTo>
                  <a:lnTo>
                    <a:pt x="3059734" y="179793"/>
                  </a:lnTo>
                  <a:lnTo>
                    <a:pt x="3059734" y="0"/>
                  </a:lnTo>
                  <a:lnTo>
                    <a:pt x="3239541" y="0"/>
                  </a:lnTo>
                  <a:lnTo>
                    <a:pt x="3239541" y="179793"/>
                  </a:lnTo>
                  <a:close/>
                </a:path>
                <a:path w="8456930" h="180339">
                  <a:moveTo>
                    <a:pt x="3419348" y="179793"/>
                  </a:moveTo>
                  <a:lnTo>
                    <a:pt x="3239541" y="179793"/>
                  </a:lnTo>
                  <a:lnTo>
                    <a:pt x="3239541" y="0"/>
                  </a:lnTo>
                  <a:lnTo>
                    <a:pt x="3419348" y="0"/>
                  </a:lnTo>
                  <a:lnTo>
                    <a:pt x="3419348" y="179793"/>
                  </a:lnTo>
                  <a:close/>
                </a:path>
                <a:path w="8456930" h="180339">
                  <a:moveTo>
                    <a:pt x="3599141" y="179793"/>
                  </a:moveTo>
                  <a:lnTo>
                    <a:pt x="3419335" y="179793"/>
                  </a:lnTo>
                  <a:lnTo>
                    <a:pt x="3419335" y="0"/>
                  </a:lnTo>
                  <a:lnTo>
                    <a:pt x="3599141" y="0"/>
                  </a:lnTo>
                  <a:lnTo>
                    <a:pt x="3599141" y="179793"/>
                  </a:lnTo>
                  <a:close/>
                </a:path>
                <a:path w="8456930" h="180339">
                  <a:moveTo>
                    <a:pt x="3778948" y="179793"/>
                  </a:moveTo>
                  <a:lnTo>
                    <a:pt x="3599141" y="179793"/>
                  </a:lnTo>
                  <a:lnTo>
                    <a:pt x="3599141" y="0"/>
                  </a:lnTo>
                  <a:lnTo>
                    <a:pt x="3778948" y="0"/>
                  </a:lnTo>
                  <a:lnTo>
                    <a:pt x="3778948" y="179793"/>
                  </a:lnTo>
                  <a:close/>
                </a:path>
                <a:path w="8456930" h="180339">
                  <a:moveTo>
                    <a:pt x="3958755" y="179793"/>
                  </a:moveTo>
                  <a:lnTo>
                    <a:pt x="3778948" y="179793"/>
                  </a:lnTo>
                  <a:lnTo>
                    <a:pt x="3778948" y="0"/>
                  </a:lnTo>
                  <a:lnTo>
                    <a:pt x="3958755" y="0"/>
                  </a:lnTo>
                  <a:lnTo>
                    <a:pt x="3958755" y="179793"/>
                  </a:lnTo>
                  <a:close/>
                </a:path>
                <a:path w="8456930" h="180339">
                  <a:moveTo>
                    <a:pt x="4138561" y="179793"/>
                  </a:moveTo>
                  <a:lnTo>
                    <a:pt x="3958755" y="179793"/>
                  </a:lnTo>
                  <a:lnTo>
                    <a:pt x="3958755" y="0"/>
                  </a:lnTo>
                  <a:lnTo>
                    <a:pt x="4138561" y="0"/>
                  </a:lnTo>
                  <a:lnTo>
                    <a:pt x="4138561" y="179793"/>
                  </a:lnTo>
                  <a:close/>
                </a:path>
                <a:path w="8456930" h="180339">
                  <a:moveTo>
                    <a:pt x="4318368" y="179793"/>
                  </a:moveTo>
                  <a:lnTo>
                    <a:pt x="4138561" y="179793"/>
                  </a:lnTo>
                  <a:lnTo>
                    <a:pt x="4138561" y="0"/>
                  </a:lnTo>
                  <a:lnTo>
                    <a:pt x="4318368" y="0"/>
                  </a:lnTo>
                  <a:lnTo>
                    <a:pt x="4318368" y="179793"/>
                  </a:lnTo>
                  <a:close/>
                </a:path>
                <a:path w="8456930" h="180339">
                  <a:moveTo>
                    <a:pt x="4498174" y="179793"/>
                  </a:moveTo>
                  <a:lnTo>
                    <a:pt x="4318368" y="179793"/>
                  </a:lnTo>
                  <a:lnTo>
                    <a:pt x="4318368" y="0"/>
                  </a:lnTo>
                  <a:lnTo>
                    <a:pt x="4498174" y="0"/>
                  </a:lnTo>
                  <a:lnTo>
                    <a:pt x="4498174" y="179793"/>
                  </a:lnTo>
                  <a:close/>
                </a:path>
                <a:path w="8456930" h="180339">
                  <a:moveTo>
                    <a:pt x="4677968" y="179793"/>
                  </a:moveTo>
                  <a:lnTo>
                    <a:pt x="4498162" y="179793"/>
                  </a:lnTo>
                  <a:lnTo>
                    <a:pt x="4498162" y="0"/>
                  </a:lnTo>
                  <a:lnTo>
                    <a:pt x="4677968" y="0"/>
                  </a:lnTo>
                  <a:lnTo>
                    <a:pt x="4677968" y="179793"/>
                  </a:lnTo>
                  <a:close/>
                </a:path>
                <a:path w="8456930" h="180339">
                  <a:moveTo>
                    <a:pt x="4857775" y="179793"/>
                  </a:moveTo>
                  <a:lnTo>
                    <a:pt x="4677968" y="179793"/>
                  </a:lnTo>
                  <a:lnTo>
                    <a:pt x="4677968" y="0"/>
                  </a:lnTo>
                  <a:lnTo>
                    <a:pt x="4857775" y="0"/>
                  </a:lnTo>
                  <a:lnTo>
                    <a:pt x="4857775" y="179793"/>
                  </a:lnTo>
                  <a:close/>
                </a:path>
                <a:path w="8456930" h="180339">
                  <a:moveTo>
                    <a:pt x="5037582" y="179793"/>
                  </a:moveTo>
                  <a:lnTo>
                    <a:pt x="4857775" y="179793"/>
                  </a:lnTo>
                  <a:lnTo>
                    <a:pt x="4857775" y="0"/>
                  </a:lnTo>
                  <a:lnTo>
                    <a:pt x="5037582" y="0"/>
                  </a:lnTo>
                  <a:lnTo>
                    <a:pt x="5037582" y="179793"/>
                  </a:lnTo>
                  <a:close/>
                </a:path>
                <a:path w="8456930" h="180339">
                  <a:moveTo>
                    <a:pt x="5220436" y="179793"/>
                  </a:moveTo>
                  <a:lnTo>
                    <a:pt x="5037582" y="179793"/>
                  </a:lnTo>
                  <a:lnTo>
                    <a:pt x="5037582" y="0"/>
                  </a:lnTo>
                  <a:lnTo>
                    <a:pt x="5220436" y="0"/>
                  </a:lnTo>
                  <a:lnTo>
                    <a:pt x="5220436" y="179793"/>
                  </a:lnTo>
                  <a:close/>
                </a:path>
                <a:path w="8456930" h="180339">
                  <a:moveTo>
                    <a:pt x="5400243" y="179793"/>
                  </a:moveTo>
                  <a:lnTo>
                    <a:pt x="5220436" y="179793"/>
                  </a:lnTo>
                  <a:lnTo>
                    <a:pt x="5220436" y="0"/>
                  </a:lnTo>
                  <a:lnTo>
                    <a:pt x="5400243" y="0"/>
                  </a:lnTo>
                  <a:lnTo>
                    <a:pt x="5400243" y="179793"/>
                  </a:lnTo>
                  <a:close/>
                </a:path>
                <a:path w="8456930" h="180339">
                  <a:moveTo>
                    <a:pt x="5580049" y="179793"/>
                  </a:moveTo>
                  <a:lnTo>
                    <a:pt x="5400243" y="179793"/>
                  </a:lnTo>
                  <a:lnTo>
                    <a:pt x="5400243" y="0"/>
                  </a:lnTo>
                  <a:lnTo>
                    <a:pt x="5580049" y="0"/>
                  </a:lnTo>
                  <a:lnTo>
                    <a:pt x="5580049" y="179793"/>
                  </a:lnTo>
                  <a:close/>
                </a:path>
                <a:path w="8456930" h="180339">
                  <a:moveTo>
                    <a:pt x="5759843" y="179793"/>
                  </a:moveTo>
                  <a:lnTo>
                    <a:pt x="5580037" y="179793"/>
                  </a:lnTo>
                  <a:lnTo>
                    <a:pt x="5580037" y="0"/>
                  </a:lnTo>
                  <a:lnTo>
                    <a:pt x="5759843" y="0"/>
                  </a:lnTo>
                  <a:lnTo>
                    <a:pt x="5759843" y="179793"/>
                  </a:lnTo>
                  <a:close/>
                </a:path>
                <a:path w="8456930" h="180339">
                  <a:moveTo>
                    <a:pt x="5939650" y="179793"/>
                  </a:moveTo>
                  <a:lnTo>
                    <a:pt x="5759843" y="179793"/>
                  </a:lnTo>
                  <a:lnTo>
                    <a:pt x="5759843" y="0"/>
                  </a:lnTo>
                  <a:lnTo>
                    <a:pt x="5939650" y="0"/>
                  </a:lnTo>
                  <a:lnTo>
                    <a:pt x="5939650" y="179793"/>
                  </a:lnTo>
                  <a:close/>
                </a:path>
                <a:path w="8456930" h="180339">
                  <a:moveTo>
                    <a:pt x="6119456" y="179793"/>
                  </a:moveTo>
                  <a:lnTo>
                    <a:pt x="5939650" y="179793"/>
                  </a:lnTo>
                  <a:lnTo>
                    <a:pt x="5939650" y="0"/>
                  </a:lnTo>
                  <a:lnTo>
                    <a:pt x="6119456" y="0"/>
                  </a:lnTo>
                  <a:lnTo>
                    <a:pt x="6119456" y="179793"/>
                  </a:lnTo>
                  <a:close/>
                </a:path>
                <a:path w="8456930" h="180339">
                  <a:moveTo>
                    <a:pt x="6299263" y="179793"/>
                  </a:moveTo>
                  <a:lnTo>
                    <a:pt x="6119456" y="179793"/>
                  </a:lnTo>
                  <a:lnTo>
                    <a:pt x="6119456" y="0"/>
                  </a:lnTo>
                  <a:lnTo>
                    <a:pt x="6299263" y="0"/>
                  </a:lnTo>
                  <a:lnTo>
                    <a:pt x="6299263" y="179793"/>
                  </a:lnTo>
                  <a:close/>
                </a:path>
                <a:path w="8456930" h="180339">
                  <a:moveTo>
                    <a:pt x="6479070" y="179793"/>
                  </a:moveTo>
                  <a:lnTo>
                    <a:pt x="6299263" y="179793"/>
                  </a:lnTo>
                  <a:lnTo>
                    <a:pt x="6299263" y="0"/>
                  </a:lnTo>
                  <a:lnTo>
                    <a:pt x="6479070" y="0"/>
                  </a:lnTo>
                  <a:lnTo>
                    <a:pt x="6479070" y="179793"/>
                  </a:lnTo>
                  <a:close/>
                </a:path>
                <a:path w="8456930" h="180339">
                  <a:moveTo>
                    <a:pt x="6658876" y="179793"/>
                  </a:moveTo>
                  <a:lnTo>
                    <a:pt x="6479070" y="179793"/>
                  </a:lnTo>
                  <a:lnTo>
                    <a:pt x="6479070" y="0"/>
                  </a:lnTo>
                  <a:lnTo>
                    <a:pt x="6658876" y="0"/>
                  </a:lnTo>
                  <a:lnTo>
                    <a:pt x="6658876" y="179793"/>
                  </a:lnTo>
                  <a:close/>
                </a:path>
                <a:path w="8456930" h="180339">
                  <a:moveTo>
                    <a:pt x="6838670" y="179793"/>
                  </a:moveTo>
                  <a:lnTo>
                    <a:pt x="6658863" y="179793"/>
                  </a:lnTo>
                  <a:lnTo>
                    <a:pt x="6658863" y="0"/>
                  </a:lnTo>
                  <a:lnTo>
                    <a:pt x="6838670" y="0"/>
                  </a:lnTo>
                  <a:lnTo>
                    <a:pt x="6838670" y="179793"/>
                  </a:lnTo>
                  <a:close/>
                </a:path>
                <a:path w="8456930" h="180339">
                  <a:moveTo>
                    <a:pt x="7018477" y="179793"/>
                  </a:moveTo>
                  <a:lnTo>
                    <a:pt x="6838670" y="179793"/>
                  </a:lnTo>
                  <a:lnTo>
                    <a:pt x="6838670" y="0"/>
                  </a:lnTo>
                  <a:lnTo>
                    <a:pt x="7018477" y="0"/>
                  </a:lnTo>
                  <a:lnTo>
                    <a:pt x="7018477" y="179793"/>
                  </a:lnTo>
                  <a:close/>
                </a:path>
                <a:path w="8456930" h="180339">
                  <a:moveTo>
                    <a:pt x="7198283" y="179793"/>
                  </a:moveTo>
                  <a:lnTo>
                    <a:pt x="7018477" y="179793"/>
                  </a:lnTo>
                  <a:lnTo>
                    <a:pt x="7018477" y="0"/>
                  </a:lnTo>
                  <a:lnTo>
                    <a:pt x="7198283" y="0"/>
                  </a:lnTo>
                  <a:lnTo>
                    <a:pt x="7198283" y="179793"/>
                  </a:lnTo>
                  <a:close/>
                </a:path>
                <a:path w="8456930" h="180339">
                  <a:moveTo>
                    <a:pt x="7378090" y="179793"/>
                  </a:moveTo>
                  <a:lnTo>
                    <a:pt x="7198283" y="179793"/>
                  </a:lnTo>
                  <a:lnTo>
                    <a:pt x="7198283" y="0"/>
                  </a:lnTo>
                  <a:lnTo>
                    <a:pt x="7378090" y="0"/>
                  </a:lnTo>
                  <a:lnTo>
                    <a:pt x="7378090" y="179793"/>
                  </a:lnTo>
                  <a:close/>
                </a:path>
                <a:path w="8456930" h="180339">
                  <a:moveTo>
                    <a:pt x="7557897" y="179793"/>
                  </a:moveTo>
                  <a:lnTo>
                    <a:pt x="7378090" y="179793"/>
                  </a:lnTo>
                  <a:lnTo>
                    <a:pt x="7378090" y="0"/>
                  </a:lnTo>
                  <a:lnTo>
                    <a:pt x="7557897" y="0"/>
                  </a:lnTo>
                  <a:lnTo>
                    <a:pt x="7557897" y="179793"/>
                  </a:lnTo>
                  <a:close/>
                </a:path>
                <a:path w="8456930" h="180339">
                  <a:moveTo>
                    <a:pt x="7737703" y="179793"/>
                  </a:moveTo>
                  <a:lnTo>
                    <a:pt x="7557897" y="179793"/>
                  </a:lnTo>
                  <a:lnTo>
                    <a:pt x="7557897" y="0"/>
                  </a:lnTo>
                  <a:lnTo>
                    <a:pt x="7737703" y="0"/>
                  </a:lnTo>
                  <a:lnTo>
                    <a:pt x="7737703" y="179793"/>
                  </a:lnTo>
                  <a:close/>
                </a:path>
                <a:path w="8456930" h="180339">
                  <a:moveTo>
                    <a:pt x="7917497" y="179793"/>
                  </a:moveTo>
                  <a:lnTo>
                    <a:pt x="7737690" y="179793"/>
                  </a:lnTo>
                  <a:lnTo>
                    <a:pt x="7737690" y="0"/>
                  </a:lnTo>
                  <a:lnTo>
                    <a:pt x="7917497" y="0"/>
                  </a:lnTo>
                  <a:lnTo>
                    <a:pt x="7917497" y="179793"/>
                  </a:lnTo>
                  <a:close/>
                </a:path>
                <a:path w="8456930" h="180339">
                  <a:moveTo>
                    <a:pt x="8097304" y="179793"/>
                  </a:moveTo>
                  <a:lnTo>
                    <a:pt x="7917497" y="179793"/>
                  </a:lnTo>
                  <a:lnTo>
                    <a:pt x="7917497" y="0"/>
                  </a:lnTo>
                  <a:lnTo>
                    <a:pt x="8097304" y="0"/>
                  </a:lnTo>
                  <a:lnTo>
                    <a:pt x="8097304" y="179793"/>
                  </a:lnTo>
                  <a:close/>
                </a:path>
                <a:path w="8456930" h="180339">
                  <a:moveTo>
                    <a:pt x="8277110" y="179793"/>
                  </a:moveTo>
                  <a:lnTo>
                    <a:pt x="8097304" y="179793"/>
                  </a:lnTo>
                  <a:lnTo>
                    <a:pt x="8097304" y="0"/>
                  </a:lnTo>
                  <a:lnTo>
                    <a:pt x="8277110" y="0"/>
                  </a:lnTo>
                  <a:lnTo>
                    <a:pt x="8277110" y="179793"/>
                  </a:lnTo>
                  <a:close/>
                </a:path>
                <a:path w="8456930" h="180339">
                  <a:moveTo>
                    <a:pt x="8456917" y="179793"/>
                  </a:moveTo>
                  <a:lnTo>
                    <a:pt x="8277110" y="179793"/>
                  </a:lnTo>
                  <a:lnTo>
                    <a:pt x="8277110" y="0"/>
                  </a:lnTo>
                  <a:lnTo>
                    <a:pt x="8456917" y="0"/>
                  </a:lnTo>
                  <a:lnTo>
                    <a:pt x="8456917" y="179793"/>
                  </a:lnTo>
                  <a:close/>
                </a:path>
              </a:pathLst>
            </a:custGeom>
            <a:ln w="6096">
              <a:solidFill>
                <a:srgbClr val="CDCDC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298653" y="2279459"/>
              <a:ext cx="8624570" cy="363220"/>
            </a:xfrm>
            <a:custGeom>
              <a:avLst/>
              <a:gdLst/>
              <a:ahLst/>
              <a:cxnLst/>
              <a:rect l="l" t="t" r="r" b="b"/>
              <a:pathLst>
                <a:path w="8624570" h="363219">
                  <a:moveTo>
                    <a:pt x="8624531" y="362635"/>
                  </a:moveTo>
                  <a:lnTo>
                    <a:pt x="8603195" y="362635"/>
                  </a:lnTo>
                  <a:lnTo>
                    <a:pt x="8603195" y="182841"/>
                  </a:lnTo>
                  <a:lnTo>
                    <a:pt x="8624531" y="182841"/>
                  </a:lnTo>
                </a:path>
                <a:path w="8624570" h="363219">
                  <a:moveTo>
                    <a:pt x="146291" y="182841"/>
                  </a:moveTo>
                  <a:lnTo>
                    <a:pt x="0" y="182841"/>
                  </a:lnTo>
                </a:path>
                <a:path w="8624570" h="363219">
                  <a:moveTo>
                    <a:pt x="0" y="0"/>
                  </a:moveTo>
                  <a:lnTo>
                    <a:pt x="146291" y="0"/>
                  </a:lnTo>
                  <a:lnTo>
                    <a:pt x="146291" y="182841"/>
                  </a:lnTo>
                </a:path>
              </a:pathLst>
            </a:custGeom>
            <a:ln w="6096">
              <a:solidFill>
                <a:srgbClr val="CDCDC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444931" y="2279459"/>
              <a:ext cx="8456930" cy="182880"/>
            </a:xfrm>
            <a:custGeom>
              <a:avLst/>
              <a:gdLst/>
              <a:ahLst/>
              <a:cxnLst/>
              <a:rect l="l" t="t" r="r" b="b"/>
              <a:pathLst>
                <a:path w="8456930" h="182880">
                  <a:moveTo>
                    <a:pt x="179806" y="182841"/>
                  </a:moveTo>
                  <a:lnTo>
                    <a:pt x="0" y="182841"/>
                  </a:lnTo>
                  <a:lnTo>
                    <a:pt x="0" y="0"/>
                  </a:lnTo>
                  <a:lnTo>
                    <a:pt x="179806" y="0"/>
                  </a:lnTo>
                  <a:lnTo>
                    <a:pt x="179806" y="182841"/>
                  </a:lnTo>
                  <a:close/>
                </a:path>
                <a:path w="8456930" h="182880">
                  <a:moveTo>
                    <a:pt x="359613" y="182841"/>
                  </a:moveTo>
                  <a:lnTo>
                    <a:pt x="179806" y="182841"/>
                  </a:lnTo>
                  <a:lnTo>
                    <a:pt x="179806" y="0"/>
                  </a:lnTo>
                  <a:lnTo>
                    <a:pt x="359613" y="0"/>
                  </a:lnTo>
                  <a:lnTo>
                    <a:pt x="359613" y="182841"/>
                  </a:lnTo>
                  <a:close/>
                </a:path>
                <a:path w="8456930" h="182880">
                  <a:moveTo>
                    <a:pt x="539419" y="182841"/>
                  </a:moveTo>
                  <a:lnTo>
                    <a:pt x="359613" y="182841"/>
                  </a:lnTo>
                  <a:lnTo>
                    <a:pt x="359613" y="0"/>
                  </a:lnTo>
                  <a:lnTo>
                    <a:pt x="539419" y="0"/>
                  </a:lnTo>
                  <a:lnTo>
                    <a:pt x="539419" y="182841"/>
                  </a:lnTo>
                  <a:close/>
                </a:path>
                <a:path w="8456930" h="182880">
                  <a:moveTo>
                    <a:pt x="719226" y="182841"/>
                  </a:moveTo>
                  <a:lnTo>
                    <a:pt x="539419" y="182841"/>
                  </a:lnTo>
                  <a:lnTo>
                    <a:pt x="539419" y="0"/>
                  </a:lnTo>
                  <a:lnTo>
                    <a:pt x="719226" y="0"/>
                  </a:lnTo>
                  <a:lnTo>
                    <a:pt x="719226" y="182841"/>
                  </a:lnTo>
                  <a:close/>
                </a:path>
                <a:path w="8456930" h="182880">
                  <a:moveTo>
                    <a:pt x="899032" y="182841"/>
                  </a:moveTo>
                  <a:lnTo>
                    <a:pt x="719226" y="182841"/>
                  </a:lnTo>
                  <a:lnTo>
                    <a:pt x="719226" y="0"/>
                  </a:lnTo>
                  <a:lnTo>
                    <a:pt x="899032" y="0"/>
                  </a:lnTo>
                  <a:lnTo>
                    <a:pt x="899032" y="182841"/>
                  </a:lnTo>
                  <a:close/>
                </a:path>
                <a:path w="8456930" h="182880">
                  <a:moveTo>
                    <a:pt x="1078839" y="182841"/>
                  </a:moveTo>
                  <a:lnTo>
                    <a:pt x="899032" y="182841"/>
                  </a:lnTo>
                  <a:lnTo>
                    <a:pt x="899032" y="0"/>
                  </a:lnTo>
                  <a:lnTo>
                    <a:pt x="1078839" y="0"/>
                  </a:lnTo>
                  <a:lnTo>
                    <a:pt x="1078839" y="182841"/>
                  </a:lnTo>
                  <a:close/>
                </a:path>
                <a:path w="8456930" h="182880">
                  <a:moveTo>
                    <a:pt x="1261681" y="182841"/>
                  </a:moveTo>
                  <a:lnTo>
                    <a:pt x="1078826" y="182841"/>
                  </a:lnTo>
                  <a:lnTo>
                    <a:pt x="1078826" y="0"/>
                  </a:lnTo>
                  <a:lnTo>
                    <a:pt x="1261681" y="0"/>
                  </a:lnTo>
                  <a:lnTo>
                    <a:pt x="1261681" y="182841"/>
                  </a:lnTo>
                  <a:close/>
                </a:path>
                <a:path w="8456930" h="182880">
                  <a:moveTo>
                    <a:pt x="1441488" y="182841"/>
                  </a:moveTo>
                  <a:lnTo>
                    <a:pt x="1261681" y="182841"/>
                  </a:lnTo>
                  <a:lnTo>
                    <a:pt x="1261681" y="0"/>
                  </a:lnTo>
                  <a:lnTo>
                    <a:pt x="1441488" y="0"/>
                  </a:lnTo>
                  <a:lnTo>
                    <a:pt x="1441488" y="182841"/>
                  </a:lnTo>
                  <a:close/>
                </a:path>
                <a:path w="8456930" h="182880">
                  <a:moveTo>
                    <a:pt x="1621294" y="182841"/>
                  </a:moveTo>
                  <a:lnTo>
                    <a:pt x="1441488" y="182841"/>
                  </a:lnTo>
                  <a:lnTo>
                    <a:pt x="1441488" y="0"/>
                  </a:lnTo>
                  <a:lnTo>
                    <a:pt x="1621294" y="0"/>
                  </a:lnTo>
                  <a:lnTo>
                    <a:pt x="1621294" y="182841"/>
                  </a:lnTo>
                  <a:close/>
                </a:path>
                <a:path w="8456930" h="182880">
                  <a:moveTo>
                    <a:pt x="1801101" y="182841"/>
                  </a:moveTo>
                  <a:lnTo>
                    <a:pt x="1621294" y="182841"/>
                  </a:lnTo>
                  <a:lnTo>
                    <a:pt x="1621294" y="0"/>
                  </a:lnTo>
                  <a:lnTo>
                    <a:pt x="1801101" y="0"/>
                  </a:lnTo>
                  <a:lnTo>
                    <a:pt x="1801101" y="182841"/>
                  </a:lnTo>
                  <a:close/>
                </a:path>
                <a:path w="8456930" h="182880">
                  <a:moveTo>
                    <a:pt x="1980907" y="182841"/>
                  </a:moveTo>
                  <a:lnTo>
                    <a:pt x="1801101" y="182841"/>
                  </a:lnTo>
                  <a:lnTo>
                    <a:pt x="1801101" y="0"/>
                  </a:lnTo>
                  <a:lnTo>
                    <a:pt x="1980907" y="0"/>
                  </a:lnTo>
                  <a:lnTo>
                    <a:pt x="1980907" y="182841"/>
                  </a:lnTo>
                  <a:close/>
                </a:path>
                <a:path w="8456930" h="182880">
                  <a:moveTo>
                    <a:pt x="2160714" y="182841"/>
                  </a:moveTo>
                  <a:lnTo>
                    <a:pt x="1980907" y="182841"/>
                  </a:lnTo>
                  <a:lnTo>
                    <a:pt x="1980907" y="0"/>
                  </a:lnTo>
                  <a:lnTo>
                    <a:pt x="2160714" y="0"/>
                  </a:lnTo>
                  <a:lnTo>
                    <a:pt x="2160714" y="182841"/>
                  </a:lnTo>
                  <a:close/>
                </a:path>
                <a:path w="8456930" h="182880">
                  <a:moveTo>
                    <a:pt x="2340521" y="182841"/>
                  </a:moveTo>
                  <a:lnTo>
                    <a:pt x="2160714" y="182841"/>
                  </a:lnTo>
                  <a:lnTo>
                    <a:pt x="2160714" y="0"/>
                  </a:lnTo>
                  <a:lnTo>
                    <a:pt x="2340521" y="0"/>
                  </a:lnTo>
                  <a:lnTo>
                    <a:pt x="2340521" y="182841"/>
                  </a:lnTo>
                  <a:close/>
                </a:path>
                <a:path w="8456930" h="182880">
                  <a:moveTo>
                    <a:pt x="2520315" y="182841"/>
                  </a:moveTo>
                  <a:lnTo>
                    <a:pt x="2340508" y="182841"/>
                  </a:lnTo>
                  <a:lnTo>
                    <a:pt x="2340508" y="0"/>
                  </a:lnTo>
                  <a:lnTo>
                    <a:pt x="2520315" y="0"/>
                  </a:lnTo>
                  <a:lnTo>
                    <a:pt x="2520315" y="182841"/>
                  </a:lnTo>
                  <a:close/>
                </a:path>
                <a:path w="8456930" h="182880">
                  <a:moveTo>
                    <a:pt x="2700121" y="182841"/>
                  </a:moveTo>
                  <a:lnTo>
                    <a:pt x="2520315" y="182841"/>
                  </a:lnTo>
                  <a:lnTo>
                    <a:pt x="2520315" y="0"/>
                  </a:lnTo>
                  <a:lnTo>
                    <a:pt x="2700121" y="0"/>
                  </a:lnTo>
                  <a:lnTo>
                    <a:pt x="2700121" y="182841"/>
                  </a:lnTo>
                  <a:close/>
                </a:path>
                <a:path w="8456930" h="182880">
                  <a:moveTo>
                    <a:pt x="2879928" y="182841"/>
                  </a:moveTo>
                  <a:lnTo>
                    <a:pt x="2700121" y="182841"/>
                  </a:lnTo>
                  <a:lnTo>
                    <a:pt x="2700121" y="0"/>
                  </a:lnTo>
                  <a:lnTo>
                    <a:pt x="2879928" y="0"/>
                  </a:lnTo>
                  <a:lnTo>
                    <a:pt x="2879928" y="182841"/>
                  </a:lnTo>
                  <a:close/>
                </a:path>
                <a:path w="8456930" h="182880">
                  <a:moveTo>
                    <a:pt x="3059734" y="182841"/>
                  </a:moveTo>
                  <a:lnTo>
                    <a:pt x="2879928" y="182841"/>
                  </a:lnTo>
                  <a:lnTo>
                    <a:pt x="2879928" y="0"/>
                  </a:lnTo>
                  <a:lnTo>
                    <a:pt x="3059734" y="0"/>
                  </a:lnTo>
                  <a:lnTo>
                    <a:pt x="3059734" y="182841"/>
                  </a:lnTo>
                  <a:close/>
                </a:path>
                <a:path w="8456930" h="182880">
                  <a:moveTo>
                    <a:pt x="3239541" y="182841"/>
                  </a:moveTo>
                  <a:lnTo>
                    <a:pt x="3059734" y="182841"/>
                  </a:lnTo>
                  <a:lnTo>
                    <a:pt x="3059734" y="0"/>
                  </a:lnTo>
                  <a:lnTo>
                    <a:pt x="3239541" y="0"/>
                  </a:lnTo>
                  <a:lnTo>
                    <a:pt x="3239541" y="182841"/>
                  </a:lnTo>
                  <a:close/>
                </a:path>
                <a:path w="8456930" h="182880">
                  <a:moveTo>
                    <a:pt x="3419348" y="182841"/>
                  </a:moveTo>
                  <a:lnTo>
                    <a:pt x="3239541" y="182841"/>
                  </a:lnTo>
                  <a:lnTo>
                    <a:pt x="3239541" y="0"/>
                  </a:lnTo>
                  <a:lnTo>
                    <a:pt x="3419348" y="0"/>
                  </a:lnTo>
                  <a:lnTo>
                    <a:pt x="3419348" y="182841"/>
                  </a:lnTo>
                  <a:close/>
                </a:path>
                <a:path w="8456930" h="182880">
                  <a:moveTo>
                    <a:pt x="3599141" y="182841"/>
                  </a:moveTo>
                  <a:lnTo>
                    <a:pt x="3419335" y="182841"/>
                  </a:lnTo>
                  <a:lnTo>
                    <a:pt x="3419335" y="0"/>
                  </a:lnTo>
                  <a:lnTo>
                    <a:pt x="3599141" y="0"/>
                  </a:lnTo>
                  <a:lnTo>
                    <a:pt x="3599141" y="182841"/>
                  </a:lnTo>
                  <a:close/>
                </a:path>
                <a:path w="8456930" h="182880">
                  <a:moveTo>
                    <a:pt x="3778948" y="182841"/>
                  </a:moveTo>
                  <a:lnTo>
                    <a:pt x="3599141" y="182841"/>
                  </a:lnTo>
                  <a:lnTo>
                    <a:pt x="3599141" y="0"/>
                  </a:lnTo>
                  <a:lnTo>
                    <a:pt x="3778948" y="0"/>
                  </a:lnTo>
                  <a:lnTo>
                    <a:pt x="3778948" y="182841"/>
                  </a:lnTo>
                  <a:close/>
                </a:path>
                <a:path w="8456930" h="182880">
                  <a:moveTo>
                    <a:pt x="3958755" y="182841"/>
                  </a:moveTo>
                  <a:lnTo>
                    <a:pt x="3778948" y="182841"/>
                  </a:lnTo>
                  <a:lnTo>
                    <a:pt x="3778948" y="0"/>
                  </a:lnTo>
                  <a:lnTo>
                    <a:pt x="3958755" y="0"/>
                  </a:lnTo>
                  <a:lnTo>
                    <a:pt x="3958755" y="182841"/>
                  </a:lnTo>
                  <a:close/>
                </a:path>
                <a:path w="8456930" h="182880">
                  <a:moveTo>
                    <a:pt x="4138561" y="182841"/>
                  </a:moveTo>
                  <a:lnTo>
                    <a:pt x="3958755" y="182841"/>
                  </a:lnTo>
                  <a:lnTo>
                    <a:pt x="3958755" y="0"/>
                  </a:lnTo>
                  <a:lnTo>
                    <a:pt x="4138561" y="0"/>
                  </a:lnTo>
                  <a:lnTo>
                    <a:pt x="4138561" y="182841"/>
                  </a:lnTo>
                  <a:close/>
                </a:path>
                <a:path w="8456930" h="182880">
                  <a:moveTo>
                    <a:pt x="4318368" y="182841"/>
                  </a:moveTo>
                  <a:lnTo>
                    <a:pt x="4138561" y="182841"/>
                  </a:lnTo>
                  <a:lnTo>
                    <a:pt x="4138561" y="0"/>
                  </a:lnTo>
                  <a:lnTo>
                    <a:pt x="4318368" y="0"/>
                  </a:lnTo>
                  <a:lnTo>
                    <a:pt x="4318368" y="182841"/>
                  </a:lnTo>
                  <a:close/>
                </a:path>
                <a:path w="8456930" h="182880">
                  <a:moveTo>
                    <a:pt x="4498174" y="182841"/>
                  </a:moveTo>
                  <a:lnTo>
                    <a:pt x="4318368" y="182841"/>
                  </a:lnTo>
                  <a:lnTo>
                    <a:pt x="4318368" y="0"/>
                  </a:lnTo>
                  <a:lnTo>
                    <a:pt x="4498174" y="0"/>
                  </a:lnTo>
                  <a:lnTo>
                    <a:pt x="4498174" y="182841"/>
                  </a:lnTo>
                  <a:close/>
                </a:path>
                <a:path w="8456930" h="182880">
                  <a:moveTo>
                    <a:pt x="4677968" y="182841"/>
                  </a:moveTo>
                  <a:lnTo>
                    <a:pt x="4498162" y="182841"/>
                  </a:lnTo>
                  <a:lnTo>
                    <a:pt x="4498162" y="0"/>
                  </a:lnTo>
                  <a:lnTo>
                    <a:pt x="4677968" y="0"/>
                  </a:lnTo>
                  <a:lnTo>
                    <a:pt x="4677968" y="182841"/>
                  </a:lnTo>
                  <a:close/>
                </a:path>
                <a:path w="8456930" h="182880">
                  <a:moveTo>
                    <a:pt x="4857775" y="182841"/>
                  </a:moveTo>
                  <a:lnTo>
                    <a:pt x="4677968" y="182841"/>
                  </a:lnTo>
                  <a:lnTo>
                    <a:pt x="4677968" y="0"/>
                  </a:lnTo>
                  <a:lnTo>
                    <a:pt x="4857775" y="0"/>
                  </a:lnTo>
                  <a:lnTo>
                    <a:pt x="4857775" y="182841"/>
                  </a:lnTo>
                  <a:close/>
                </a:path>
                <a:path w="8456930" h="182880">
                  <a:moveTo>
                    <a:pt x="5037582" y="182841"/>
                  </a:moveTo>
                  <a:lnTo>
                    <a:pt x="4857775" y="182841"/>
                  </a:lnTo>
                  <a:lnTo>
                    <a:pt x="4857775" y="0"/>
                  </a:lnTo>
                  <a:lnTo>
                    <a:pt x="5037582" y="0"/>
                  </a:lnTo>
                  <a:lnTo>
                    <a:pt x="5037582" y="182841"/>
                  </a:lnTo>
                  <a:close/>
                </a:path>
                <a:path w="8456930" h="182880">
                  <a:moveTo>
                    <a:pt x="5220436" y="182841"/>
                  </a:moveTo>
                  <a:lnTo>
                    <a:pt x="5037582" y="182841"/>
                  </a:lnTo>
                  <a:lnTo>
                    <a:pt x="5037582" y="0"/>
                  </a:lnTo>
                  <a:lnTo>
                    <a:pt x="5220436" y="0"/>
                  </a:lnTo>
                  <a:lnTo>
                    <a:pt x="5220436" y="182841"/>
                  </a:lnTo>
                  <a:close/>
                </a:path>
                <a:path w="8456930" h="182880">
                  <a:moveTo>
                    <a:pt x="5400243" y="182841"/>
                  </a:moveTo>
                  <a:lnTo>
                    <a:pt x="5220436" y="182841"/>
                  </a:lnTo>
                  <a:lnTo>
                    <a:pt x="5220436" y="0"/>
                  </a:lnTo>
                  <a:lnTo>
                    <a:pt x="5400243" y="0"/>
                  </a:lnTo>
                  <a:lnTo>
                    <a:pt x="5400243" y="182841"/>
                  </a:lnTo>
                  <a:close/>
                </a:path>
                <a:path w="8456930" h="182880">
                  <a:moveTo>
                    <a:pt x="5580049" y="182841"/>
                  </a:moveTo>
                  <a:lnTo>
                    <a:pt x="5400243" y="182841"/>
                  </a:lnTo>
                  <a:lnTo>
                    <a:pt x="5400243" y="0"/>
                  </a:lnTo>
                  <a:lnTo>
                    <a:pt x="5580049" y="0"/>
                  </a:lnTo>
                  <a:lnTo>
                    <a:pt x="5580049" y="182841"/>
                  </a:lnTo>
                  <a:close/>
                </a:path>
                <a:path w="8456930" h="182880">
                  <a:moveTo>
                    <a:pt x="5759843" y="182841"/>
                  </a:moveTo>
                  <a:lnTo>
                    <a:pt x="5580037" y="182841"/>
                  </a:lnTo>
                  <a:lnTo>
                    <a:pt x="5580037" y="0"/>
                  </a:lnTo>
                  <a:lnTo>
                    <a:pt x="5759843" y="0"/>
                  </a:lnTo>
                  <a:lnTo>
                    <a:pt x="5759843" y="182841"/>
                  </a:lnTo>
                  <a:close/>
                </a:path>
                <a:path w="8456930" h="182880">
                  <a:moveTo>
                    <a:pt x="5939650" y="182841"/>
                  </a:moveTo>
                  <a:lnTo>
                    <a:pt x="5759843" y="182841"/>
                  </a:lnTo>
                  <a:lnTo>
                    <a:pt x="5759843" y="0"/>
                  </a:lnTo>
                  <a:lnTo>
                    <a:pt x="5939650" y="0"/>
                  </a:lnTo>
                  <a:lnTo>
                    <a:pt x="5939650" y="182841"/>
                  </a:lnTo>
                  <a:close/>
                </a:path>
                <a:path w="8456930" h="182880">
                  <a:moveTo>
                    <a:pt x="6119456" y="182841"/>
                  </a:moveTo>
                  <a:lnTo>
                    <a:pt x="5939650" y="182841"/>
                  </a:lnTo>
                  <a:lnTo>
                    <a:pt x="5939650" y="0"/>
                  </a:lnTo>
                  <a:lnTo>
                    <a:pt x="6119456" y="0"/>
                  </a:lnTo>
                  <a:lnTo>
                    <a:pt x="6119456" y="182841"/>
                  </a:lnTo>
                  <a:close/>
                </a:path>
                <a:path w="8456930" h="182880">
                  <a:moveTo>
                    <a:pt x="6299263" y="182841"/>
                  </a:moveTo>
                  <a:lnTo>
                    <a:pt x="6119456" y="182841"/>
                  </a:lnTo>
                  <a:lnTo>
                    <a:pt x="6119456" y="0"/>
                  </a:lnTo>
                  <a:lnTo>
                    <a:pt x="6299263" y="0"/>
                  </a:lnTo>
                  <a:lnTo>
                    <a:pt x="6299263" y="182841"/>
                  </a:lnTo>
                  <a:close/>
                </a:path>
                <a:path w="8456930" h="182880">
                  <a:moveTo>
                    <a:pt x="6479070" y="182841"/>
                  </a:moveTo>
                  <a:lnTo>
                    <a:pt x="6299263" y="182841"/>
                  </a:lnTo>
                  <a:lnTo>
                    <a:pt x="6299263" y="0"/>
                  </a:lnTo>
                  <a:lnTo>
                    <a:pt x="6479070" y="0"/>
                  </a:lnTo>
                  <a:lnTo>
                    <a:pt x="6479070" y="182841"/>
                  </a:lnTo>
                  <a:close/>
                </a:path>
                <a:path w="8456930" h="182880">
                  <a:moveTo>
                    <a:pt x="6658876" y="182841"/>
                  </a:moveTo>
                  <a:lnTo>
                    <a:pt x="6479070" y="182841"/>
                  </a:lnTo>
                  <a:lnTo>
                    <a:pt x="6479070" y="0"/>
                  </a:lnTo>
                  <a:lnTo>
                    <a:pt x="6658876" y="0"/>
                  </a:lnTo>
                  <a:lnTo>
                    <a:pt x="6658876" y="182841"/>
                  </a:lnTo>
                  <a:close/>
                </a:path>
                <a:path w="8456930" h="182880">
                  <a:moveTo>
                    <a:pt x="6838670" y="182841"/>
                  </a:moveTo>
                  <a:lnTo>
                    <a:pt x="6658863" y="182841"/>
                  </a:lnTo>
                  <a:lnTo>
                    <a:pt x="6658863" y="0"/>
                  </a:lnTo>
                  <a:lnTo>
                    <a:pt x="6838670" y="0"/>
                  </a:lnTo>
                  <a:lnTo>
                    <a:pt x="6838670" y="182841"/>
                  </a:lnTo>
                  <a:close/>
                </a:path>
                <a:path w="8456930" h="182880">
                  <a:moveTo>
                    <a:pt x="7018477" y="182841"/>
                  </a:moveTo>
                  <a:lnTo>
                    <a:pt x="6838670" y="182841"/>
                  </a:lnTo>
                  <a:lnTo>
                    <a:pt x="6838670" y="0"/>
                  </a:lnTo>
                  <a:lnTo>
                    <a:pt x="7018477" y="0"/>
                  </a:lnTo>
                  <a:lnTo>
                    <a:pt x="7018477" y="182841"/>
                  </a:lnTo>
                  <a:close/>
                </a:path>
                <a:path w="8456930" h="182880">
                  <a:moveTo>
                    <a:pt x="7198283" y="182841"/>
                  </a:moveTo>
                  <a:lnTo>
                    <a:pt x="7018477" y="182841"/>
                  </a:lnTo>
                  <a:lnTo>
                    <a:pt x="7018477" y="0"/>
                  </a:lnTo>
                  <a:lnTo>
                    <a:pt x="7198283" y="0"/>
                  </a:lnTo>
                  <a:lnTo>
                    <a:pt x="7198283" y="182841"/>
                  </a:lnTo>
                  <a:close/>
                </a:path>
                <a:path w="8456930" h="182880">
                  <a:moveTo>
                    <a:pt x="7378090" y="182841"/>
                  </a:moveTo>
                  <a:lnTo>
                    <a:pt x="7198283" y="182841"/>
                  </a:lnTo>
                  <a:lnTo>
                    <a:pt x="7198283" y="0"/>
                  </a:lnTo>
                  <a:lnTo>
                    <a:pt x="7378090" y="0"/>
                  </a:lnTo>
                  <a:lnTo>
                    <a:pt x="7378090" y="182841"/>
                  </a:lnTo>
                  <a:close/>
                </a:path>
                <a:path w="8456930" h="182880">
                  <a:moveTo>
                    <a:pt x="7557897" y="182841"/>
                  </a:moveTo>
                  <a:lnTo>
                    <a:pt x="7378090" y="182841"/>
                  </a:lnTo>
                  <a:lnTo>
                    <a:pt x="7378090" y="0"/>
                  </a:lnTo>
                  <a:lnTo>
                    <a:pt x="7557897" y="0"/>
                  </a:lnTo>
                  <a:lnTo>
                    <a:pt x="7557897" y="182841"/>
                  </a:lnTo>
                  <a:close/>
                </a:path>
                <a:path w="8456930" h="182880">
                  <a:moveTo>
                    <a:pt x="7737703" y="182841"/>
                  </a:moveTo>
                  <a:lnTo>
                    <a:pt x="7557897" y="182841"/>
                  </a:lnTo>
                  <a:lnTo>
                    <a:pt x="7557897" y="0"/>
                  </a:lnTo>
                  <a:lnTo>
                    <a:pt x="7737703" y="0"/>
                  </a:lnTo>
                  <a:lnTo>
                    <a:pt x="7737703" y="182841"/>
                  </a:lnTo>
                  <a:close/>
                </a:path>
                <a:path w="8456930" h="182880">
                  <a:moveTo>
                    <a:pt x="7917497" y="182841"/>
                  </a:moveTo>
                  <a:lnTo>
                    <a:pt x="7737690" y="182841"/>
                  </a:lnTo>
                  <a:lnTo>
                    <a:pt x="7737690" y="0"/>
                  </a:lnTo>
                  <a:lnTo>
                    <a:pt x="7917497" y="0"/>
                  </a:lnTo>
                  <a:lnTo>
                    <a:pt x="7917497" y="182841"/>
                  </a:lnTo>
                  <a:close/>
                </a:path>
                <a:path w="8456930" h="182880">
                  <a:moveTo>
                    <a:pt x="8097304" y="182841"/>
                  </a:moveTo>
                  <a:lnTo>
                    <a:pt x="7917497" y="182841"/>
                  </a:lnTo>
                  <a:lnTo>
                    <a:pt x="7917497" y="0"/>
                  </a:lnTo>
                  <a:lnTo>
                    <a:pt x="8097304" y="0"/>
                  </a:lnTo>
                  <a:lnTo>
                    <a:pt x="8097304" y="182841"/>
                  </a:lnTo>
                  <a:close/>
                </a:path>
                <a:path w="8456930" h="182880">
                  <a:moveTo>
                    <a:pt x="8277110" y="182841"/>
                  </a:moveTo>
                  <a:lnTo>
                    <a:pt x="8097304" y="182841"/>
                  </a:lnTo>
                  <a:lnTo>
                    <a:pt x="8097304" y="0"/>
                  </a:lnTo>
                  <a:lnTo>
                    <a:pt x="8277110" y="0"/>
                  </a:lnTo>
                  <a:lnTo>
                    <a:pt x="8277110" y="182841"/>
                  </a:lnTo>
                  <a:close/>
                </a:path>
                <a:path w="8456930" h="182880">
                  <a:moveTo>
                    <a:pt x="8456917" y="182841"/>
                  </a:moveTo>
                  <a:lnTo>
                    <a:pt x="8277110" y="182841"/>
                  </a:lnTo>
                  <a:lnTo>
                    <a:pt x="8277110" y="0"/>
                  </a:lnTo>
                  <a:lnTo>
                    <a:pt x="8456917" y="0"/>
                  </a:lnTo>
                  <a:lnTo>
                    <a:pt x="8456917" y="182841"/>
                  </a:lnTo>
                  <a:close/>
                </a:path>
              </a:pathLst>
            </a:custGeom>
            <a:ln w="6096">
              <a:solidFill>
                <a:srgbClr val="CDCDC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298653" y="2099652"/>
              <a:ext cx="8624570" cy="363220"/>
            </a:xfrm>
            <a:custGeom>
              <a:avLst/>
              <a:gdLst/>
              <a:ahLst/>
              <a:cxnLst/>
              <a:rect l="l" t="t" r="r" b="b"/>
              <a:pathLst>
                <a:path w="8624570" h="363219">
                  <a:moveTo>
                    <a:pt x="8624531" y="362648"/>
                  </a:moveTo>
                  <a:lnTo>
                    <a:pt x="8603195" y="362648"/>
                  </a:lnTo>
                  <a:lnTo>
                    <a:pt x="8603195" y="179806"/>
                  </a:lnTo>
                  <a:lnTo>
                    <a:pt x="8624531" y="179806"/>
                  </a:lnTo>
                </a:path>
                <a:path w="8624570" h="363219">
                  <a:moveTo>
                    <a:pt x="146291" y="179793"/>
                  </a:moveTo>
                  <a:lnTo>
                    <a:pt x="0" y="179793"/>
                  </a:lnTo>
                </a:path>
                <a:path w="8624570" h="363219">
                  <a:moveTo>
                    <a:pt x="0" y="0"/>
                  </a:moveTo>
                  <a:lnTo>
                    <a:pt x="146291" y="0"/>
                  </a:lnTo>
                  <a:lnTo>
                    <a:pt x="146291" y="179793"/>
                  </a:lnTo>
                </a:path>
              </a:pathLst>
            </a:custGeom>
            <a:ln w="6096">
              <a:solidFill>
                <a:srgbClr val="CDCDC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444931" y="2099652"/>
              <a:ext cx="8456930" cy="180340"/>
            </a:xfrm>
            <a:custGeom>
              <a:avLst/>
              <a:gdLst/>
              <a:ahLst/>
              <a:cxnLst/>
              <a:rect l="l" t="t" r="r" b="b"/>
              <a:pathLst>
                <a:path w="8456930" h="180339">
                  <a:moveTo>
                    <a:pt x="179806" y="179793"/>
                  </a:moveTo>
                  <a:lnTo>
                    <a:pt x="0" y="179793"/>
                  </a:lnTo>
                  <a:lnTo>
                    <a:pt x="0" y="0"/>
                  </a:lnTo>
                  <a:lnTo>
                    <a:pt x="179806" y="0"/>
                  </a:lnTo>
                  <a:lnTo>
                    <a:pt x="179806" y="179793"/>
                  </a:lnTo>
                  <a:close/>
                </a:path>
                <a:path w="8456930" h="180339">
                  <a:moveTo>
                    <a:pt x="359613" y="179793"/>
                  </a:moveTo>
                  <a:lnTo>
                    <a:pt x="179806" y="179793"/>
                  </a:lnTo>
                  <a:lnTo>
                    <a:pt x="179806" y="0"/>
                  </a:lnTo>
                  <a:lnTo>
                    <a:pt x="359613" y="0"/>
                  </a:lnTo>
                  <a:lnTo>
                    <a:pt x="359613" y="179793"/>
                  </a:lnTo>
                  <a:close/>
                </a:path>
                <a:path w="8456930" h="180339">
                  <a:moveTo>
                    <a:pt x="539419" y="179793"/>
                  </a:moveTo>
                  <a:lnTo>
                    <a:pt x="359613" y="179793"/>
                  </a:lnTo>
                  <a:lnTo>
                    <a:pt x="359613" y="0"/>
                  </a:lnTo>
                  <a:lnTo>
                    <a:pt x="539419" y="0"/>
                  </a:lnTo>
                  <a:lnTo>
                    <a:pt x="539419" y="179793"/>
                  </a:lnTo>
                  <a:close/>
                </a:path>
                <a:path w="8456930" h="180339">
                  <a:moveTo>
                    <a:pt x="719226" y="179793"/>
                  </a:moveTo>
                  <a:lnTo>
                    <a:pt x="539419" y="179793"/>
                  </a:lnTo>
                  <a:lnTo>
                    <a:pt x="539419" y="0"/>
                  </a:lnTo>
                  <a:lnTo>
                    <a:pt x="719226" y="0"/>
                  </a:lnTo>
                  <a:lnTo>
                    <a:pt x="719226" y="179793"/>
                  </a:lnTo>
                  <a:close/>
                </a:path>
                <a:path w="8456930" h="180339">
                  <a:moveTo>
                    <a:pt x="899032" y="179793"/>
                  </a:moveTo>
                  <a:lnTo>
                    <a:pt x="719226" y="179793"/>
                  </a:lnTo>
                  <a:lnTo>
                    <a:pt x="719226" y="0"/>
                  </a:lnTo>
                  <a:lnTo>
                    <a:pt x="899032" y="0"/>
                  </a:lnTo>
                  <a:lnTo>
                    <a:pt x="899032" y="179793"/>
                  </a:lnTo>
                  <a:close/>
                </a:path>
                <a:path w="8456930" h="180339">
                  <a:moveTo>
                    <a:pt x="1078839" y="179793"/>
                  </a:moveTo>
                  <a:lnTo>
                    <a:pt x="899032" y="179793"/>
                  </a:lnTo>
                  <a:lnTo>
                    <a:pt x="899032" y="0"/>
                  </a:lnTo>
                  <a:lnTo>
                    <a:pt x="1078839" y="0"/>
                  </a:lnTo>
                  <a:lnTo>
                    <a:pt x="1078839" y="179793"/>
                  </a:lnTo>
                  <a:close/>
                </a:path>
                <a:path w="8456930" h="180339">
                  <a:moveTo>
                    <a:pt x="1261681" y="179793"/>
                  </a:moveTo>
                  <a:lnTo>
                    <a:pt x="1078826" y="179793"/>
                  </a:lnTo>
                  <a:lnTo>
                    <a:pt x="1078826" y="0"/>
                  </a:lnTo>
                  <a:lnTo>
                    <a:pt x="1261681" y="0"/>
                  </a:lnTo>
                  <a:lnTo>
                    <a:pt x="1261681" y="179793"/>
                  </a:lnTo>
                  <a:close/>
                </a:path>
                <a:path w="8456930" h="180339">
                  <a:moveTo>
                    <a:pt x="1441488" y="179793"/>
                  </a:moveTo>
                  <a:lnTo>
                    <a:pt x="1261681" y="179793"/>
                  </a:lnTo>
                  <a:lnTo>
                    <a:pt x="1261681" y="0"/>
                  </a:lnTo>
                  <a:lnTo>
                    <a:pt x="1441488" y="0"/>
                  </a:lnTo>
                  <a:lnTo>
                    <a:pt x="1441488" y="179793"/>
                  </a:lnTo>
                  <a:close/>
                </a:path>
                <a:path w="8456930" h="180339">
                  <a:moveTo>
                    <a:pt x="1621294" y="179793"/>
                  </a:moveTo>
                  <a:lnTo>
                    <a:pt x="1441488" y="179793"/>
                  </a:lnTo>
                  <a:lnTo>
                    <a:pt x="1441488" y="0"/>
                  </a:lnTo>
                  <a:lnTo>
                    <a:pt x="1621294" y="0"/>
                  </a:lnTo>
                  <a:lnTo>
                    <a:pt x="1621294" y="179793"/>
                  </a:lnTo>
                  <a:close/>
                </a:path>
                <a:path w="8456930" h="180339">
                  <a:moveTo>
                    <a:pt x="1801101" y="179793"/>
                  </a:moveTo>
                  <a:lnTo>
                    <a:pt x="1621294" y="179793"/>
                  </a:lnTo>
                  <a:lnTo>
                    <a:pt x="1621294" y="0"/>
                  </a:lnTo>
                  <a:lnTo>
                    <a:pt x="1801101" y="0"/>
                  </a:lnTo>
                  <a:lnTo>
                    <a:pt x="1801101" y="179793"/>
                  </a:lnTo>
                  <a:close/>
                </a:path>
                <a:path w="8456930" h="180339">
                  <a:moveTo>
                    <a:pt x="1980907" y="179793"/>
                  </a:moveTo>
                  <a:lnTo>
                    <a:pt x="1801101" y="179793"/>
                  </a:lnTo>
                  <a:lnTo>
                    <a:pt x="1801101" y="0"/>
                  </a:lnTo>
                  <a:lnTo>
                    <a:pt x="1980907" y="0"/>
                  </a:lnTo>
                  <a:lnTo>
                    <a:pt x="1980907" y="179793"/>
                  </a:lnTo>
                  <a:close/>
                </a:path>
                <a:path w="8456930" h="180339">
                  <a:moveTo>
                    <a:pt x="2160714" y="179793"/>
                  </a:moveTo>
                  <a:lnTo>
                    <a:pt x="1980907" y="179793"/>
                  </a:lnTo>
                  <a:lnTo>
                    <a:pt x="1980907" y="0"/>
                  </a:lnTo>
                  <a:lnTo>
                    <a:pt x="2160714" y="0"/>
                  </a:lnTo>
                  <a:lnTo>
                    <a:pt x="2160714" y="179793"/>
                  </a:lnTo>
                  <a:close/>
                </a:path>
                <a:path w="8456930" h="180339">
                  <a:moveTo>
                    <a:pt x="2340521" y="179793"/>
                  </a:moveTo>
                  <a:lnTo>
                    <a:pt x="2160714" y="179793"/>
                  </a:lnTo>
                  <a:lnTo>
                    <a:pt x="2160714" y="0"/>
                  </a:lnTo>
                  <a:lnTo>
                    <a:pt x="2340521" y="0"/>
                  </a:lnTo>
                  <a:lnTo>
                    <a:pt x="2340521" y="179793"/>
                  </a:lnTo>
                  <a:close/>
                </a:path>
                <a:path w="8456930" h="180339">
                  <a:moveTo>
                    <a:pt x="2520315" y="179793"/>
                  </a:moveTo>
                  <a:lnTo>
                    <a:pt x="2340508" y="179793"/>
                  </a:lnTo>
                  <a:lnTo>
                    <a:pt x="2340508" y="0"/>
                  </a:lnTo>
                  <a:lnTo>
                    <a:pt x="2520315" y="0"/>
                  </a:lnTo>
                  <a:lnTo>
                    <a:pt x="2520315" y="179793"/>
                  </a:lnTo>
                  <a:close/>
                </a:path>
                <a:path w="8456930" h="180339">
                  <a:moveTo>
                    <a:pt x="2700121" y="179793"/>
                  </a:moveTo>
                  <a:lnTo>
                    <a:pt x="2520315" y="179793"/>
                  </a:lnTo>
                  <a:lnTo>
                    <a:pt x="2520315" y="0"/>
                  </a:lnTo>
                  <a:lnTo>
                    <a:pt x="2700121" y="0"/>
                  </a:lnTo>
                  <a:lnTo>
                    <a:pt x="2700121" y="179793"/>
                  </a:lnTo>
                  <a:close/>
                </a:path>
                <a:path w="8456930" h="180339">
                  <a:moveTo>
                    <a:pt x="2879928" y="179793"/>
                  </a:moveTo>
                  <a:lnTo>
                    <a:pt x="2700121" y="179793"/>
                  </a:lnTo>
                  <a:lnTo>
                    <a:pt x="2700121" y="0"/>
                  </a:lnTo>
                  <a:lnTo>
                    <a:pt x="2879928" y="0"/>
                  </a:lnTo>
                  <a:lnTo>
                    <a:pt x="2879928" y="179793"/>
                  </a:lnTo>
                  <a:close/>
                </a:path>
                <a:path w="8456930" h="180339">
                  <a:moveTo>
                    <a:pt x="3059734" y="179793"/>
                  </a:moveTo>
                  <a:lnTo>
                    <a:pt x="2879928" y="179793"/>
                  </a:lnTo>
                  <a:lnTo>
                    <a:pt x="2879928" y="0"/>
                  </a:lnTo>
                  <a:lnTo>
                    <a:pt x="3059734" y="0"/>
                  </a:lnTo>
                  <a:lnTo>
                    <a:pt x="3059734" y="179793"/>
                  </a:lnTo>
                  <a:close/>
                </a:path>
                <a:path w="8456930" h="180339">
                  <a:moveTo>
                    <a:pt x="3239541" y="179793"/>
                  </a:moveTo>
                  <a:lnTo>
                    <a:pt x="3059734" y="179793"/>
                  </a:lnTo>
                  <a:lnTo>
                    <a:pt x="3059734" y="0"/>
                  </a:lnTo>
                  <a:lnTo>
                    <a:pt x="3239541" y="0"/>
                  </a:lnTo>
                  <a:lnTo>
                    <a:pt x="3239541" y="179793"/>
                  </a:lnTo>
                  <a:close/>
                </a:path>
                <a:path w="8456930" h="180339">
                  <a:moveTo>
                    <a:pt x="3419348" y="179793"/>
                  </a:moveTo>
                  <a:lnTo>
                    <a:pt x="3239541" y="179793"/>
                  </a:lnTo>
                  <a:lnTo>
                    <a:pt x="3239541" y="0"/>
                  </a:lnTo>
                  <a:lnTo>
                    <a:pt x="3419348" y="0"/>
                  </a:lnTo>
                  <a:lnTo>
                    <a:pt x="3419348" y="179793"/>
                  </a:lnTo>
                  <a:close/>
                </a:path>
                <a:path w="8456930" h="180339">
                  <a:moveTo>
                    <a:pt x="3599141" y="179793"/>
                  </a:moveTo>
                  <a:lnTo>
                    <a:pt x="3419335" y="179793"/>
                  </a:lnTo>
                  <a:lnTo>
                    <a:pt x="3419335" y="0"/>
                  </a:lnTo>
                  <a:lnTo>
                    <a:pt x="3599141" y="0"/>
                  </a:lnTo>
                  <a:lnTo>
                    <a:pt x="3599141" y="179793"/>
                  </a:lnTo>
                  <a:close/>
                </a:path>
                <a:path w="8456930" h="180339">
                  <a:moveTo>
                    <a:pt x="3778948" y="179793"/>
                  </a:moveTo>
                  <a:lnTo>
                    <a:pt x="3599141" y="179793"/>
                  </a:lnTo>
                  <a:lnTo>
                    <a:pt x="3599141" y="0"/>
                  </a:lnTo>
                  <a:lnTo>
                    <a:pt x="3778948" y="0"/>
                  </a:lnTo>
                  <a:lnTo>
                    <a:pt x="3778948" y="179793"/>
                  </a:lnTo>
                  <a:close/>
                </a:path>
                <a:path w="8456930" h="180339">
                  <a:moveTo>
                    <a:pt x="3958755" y="179793"/>
                  </a:moveTo>
                  <a:lnTo>
                    <a:pt x="3778948" y="179793"/>
                  </a:lnTo>
                  <a:lnTo>
                    <a:pt x="3778948" y="0"/>
                  </a:lnTo>
                  <a:lnTo>
                    <a:pt x="3958755" y="0"/>
                  </a:lnTo>
                  <a:lnTo>
                    <a:pt x="3958755" y="179793"/>
                  </a:lnTo>
                  <a:close/>
                </a:path>
                <a:path w="8456930" h="180339">
                  <a:moveTo>
                    <a:pt x="4138561" y="179793"/>
                  </a:moveTo>
                  <a:lnTo>
                    <a:pt x="3958755" y="179793"/>
                  </a:lnTo>
                  <a:lnTo>
                    <a:pt x="3958755" y="0"/>
                  </a:lnTo>
                  <a:lnTo>
                    <a:pt x="4138561" y="0"/>
                  </a:lnTo>
                  <a:lnTo>
                    <a:pt x="4138561" y="179793"/>
                  </a:lnTo>
                  <a:close/>
                </a:path>
                <a:path w="8456930" h="180339">
                  <a:moveTo>
                    <a:pt x="4318368" y="179793"/>
                  </a:moveTo>
                  <a:lnTo>
                    <a:pt x="4138561" y="179793"/>
                  </a:lnTo>
                  <a:lnTo>
                    <a:pt x="4138561" y="0"/>
                  </a:lnTo>
                  <a:lnTo>
                    <a:pt x="4318368" y="0"/>
                  </a:lnTo>
                  <a:lnTo>
                    <a:pt x="4318368" y="179793"/>
                  </a:lnTo>
                  <a:close/>
                </a:path>
                <a:path w="8456930" h="180339">
                  <a:moveTo>
                    <a:pt x="4498174" y="179793"/>
                  </a:moveTo>
                  <a:lnTo>
                    <a:pt x="4318368" y="179793"/>
                  </a:lnTo>
                  <a:lnTo>
                    <a:pt x="4318368" y="0"/>
                  </a:lnTo>
                  <a:lnTo>
                    <a:pt x="4498174" y="0"/>
                  </a:lnTo>
                  <a:lnTo>
                    <a:pt x="4498174" y="179793"/>
                  </a:lnTo>
                  <a:close/>
                </a:path>
                <a:path w="8456930" h="180339">
                  <a:moveTo>
                    <a:pt x="4677968" y="179793"/>
                  </a:moveTo>
                  <a:lnTo>
                    <a:pt x="4498162" y="179793"/>
                  </a:lnTo>
                  <a:lnTo>
                    <a:pt x="4498162" y="0"/>
                  </a:lnTo>
                  <a:lnTo>
                    <a:pt x="4677968" y="0"/>
                  </a:lnTo>
                  <a:lnTo>
                    <a:pt x="4677968" y="179793"/>
                  </a:lnTo>
                  <a:close/>
                </a:path>
                <a:path w="8456930" h="180339">
                  <a:moveTo>
                    <a:pt x="4857775" y="179793"/>
                  </a:moveTo>
                  <a:lnTo>
                    <a:pt x="4677968" y="179793"/>
                  </a:lnTo>
                  <a:lnTo>
                    <a:pt x="4677968" y="0"/>
                  </a:lnTo>
                  <a:lnTo>
                    <a:pt x="4857775" y="0"/>
                  </a:lnTo>
                  <a:lnTo>
                    <a:pt x="4857775" y="179793"/>
                  </a:lnTo>
                  <a:close/>
                </a:path>
                <a:path w="8456930" h="180339">
                  <a:moveTo>
                    <a:pt x="5037582" y="179793"/>
                  </a:moveTo>
                  <a:lnTo>
                    <a:pt x="4857775" y="179793"/>
                  </a:lnTo>
                  <a:lnTo>
                    <a:pt x="4857775" y="0"/>
                  </a:lnTo>
                  <a:lnTo>
                    <a:pt x="5037582" y="0"/>
                  </a:lnTo>
                  <a:lnTo>
                    <a:pt x="5037582" y="179793"/>
                  </a:lnTo>
                  <a:close/>
                </a:path>
                <a:path w="8456930" h="180339">
                  <a:moveTo>
                    <a:pt x="5220436" y="179793"/>
                  </a:moveTo>
                  <a:lnTo>
                    <a:pt x="5037582" y="179793"/>
                  </a:lnTo>
                  <a:lnTo>
                    <a:pt x="5037582" y="0"/>
                  </a:lnTo>
                  <a:lnTo>
                    <a:pt x="5220436" y="0"/>
                  </a:lnTo>
                  <a:lnTo>
                    <a:pt x="5220436" y="179793"/>
                  </a:lnTo>
                  <a:close/>
                </a:path>
                <a:path w="8456930" h="180339">
                  <a:moveTo>
                    <a:pt x="5400243" y="179793"/>
                  </a:moveTo>
                  <a:lnTo>
                    <a:pt x="5220436" y="179793"/>
                  </a:lnTo>
                  <a:lnTo>
                    <a:pt x="5220436" y="0"/>
                  </a:lnTo>
                  <a:lnTo>
                    <a:pt x="5400243" y="0"/>
                  </a:lnTo>
                  <a:lnTo>
                    <a:pt x="5400243" y="179793"/>
                  </a:lnTo>
                  <a:close/>
                </a:path>
                <a:path w="8456930" h="180339">
                  <a:moveTo>
                    <a:pt x="5580049" y="179793"/>
                  </a:moveTo>
                  <a:lnTo>
                    <a:pt x="5400243" y="179793"/>
                  </a:lnTo>
                  <a:lnTo>
                    <a:pt x="5400243" y="0"/>
                  </a:lnTo>
                  <a:lnTo>
                    <a:pt x="5580049" y="0"/>
                  </a:lnTo>
                  <a:lnTo>
                    <a:pt x="5580049" y="179793"/>
                  </a:lnTo>
                  <a:close/>
                </a:path>
                <a:path w="8456930" h="180339">
                  <a:moveTo>
                    <a:pt x="5759843" y="179793"/>
                  </a:moveTo>
                  <a:lnTo>
                    <a:pt x="5580037" y="179793"/>
                  </a:lnTo>
                  <a:lnTo>
                    <a:pt x="5580037" y="0"/>
                  </a:lnTo>
                  <a:lnTo>
                    <a:pt x="5759843" y="0"/>
                  </a:lnTo>
                  <a:lnTo>
                    <a:pt x="5759843" y="179793"/>
                  </a:lnTo>
                  <a:close/>
                </a:path>
                <a:path w="8456930" h="180339">
                  <a:moveTo>
                    <a:pt x="5939650" y="179793"/>
                  </a:moveTo>
                  <a:lnTo>
                    <a:pt x="5759843" y="179793"/>
                  </a:lnTo>
                  <a:lnTo>
                    <a:pt x="5759843" y="0"/>
                  </a:lnTo>
                  <a:lnTo>
                    <a:pt x="5939650" y="0"/>
                  </a:lnTo>
                  <a:lnTo>
                    <a:pt x="5939650" y="179793"/>
                  </a:lnTo>
                  <a:close/>
                </a:path>
                <a:path w="8456930" h="180339">
                  <a:moveTo>
                    <a:pt x="6119456" y="179793"/>
                  </a:moveTo>
                  <a:lnTo>
                    <a:pt x="5939650" y="179793"/>
                  </a:lnTo>
                  <a:lnTo>
                    <a:pt x="5939650" y="0"/>
                  </a:lnTo>
                  <a:lnTo>
                    <a:pt x="6119456" y="0"/>
                  </a:lnTo>
                  <a:lnTo>
                    <a:pt x="6119456" y="179793"/>
                  </a:lnTo>
                  <a:close/>
                </a:path>
                <a:path w="8456930" h="180339">
                  <a:moveTo>
                    <a:pt x="6299263" y="179793"/>
                  </a:moveTo>
                  <a:lnTo>
                    <a:pt x="6119456" y="179793"/>
                  </a:lnTo>
                  <a:lnTo>
                    <a:pt x="6119456" y="0"/>
                  </a:lnTo>
                  <a:lnTo>
                    <a:pt x="6299263" y="0"/>
                  </a:lnTo>
                  <a:lnTo>
                    <a:pt x="6299263" y="179793"/>
                  </a:lnTo>
                  <a:close/>
                </a:path>
                <a:path w="8456930" h="180339">
                  <a:moveTo>
                    <a:pt x="6479070" y="179793"/>
                  </a:moveTo>
                  <a:lnTo>
                    <a:pt x="6299263" y="179793"/>
                  </a:lnTo>
                  <a:lnTo>
                    <a:pt x="6299263" y="0"/>
                  </a:lnTo>
                  <a:lnTo>
                    <a:pt x="6479070" y="0"/>
                  </a:lnTo>
                  <a:lnTo>
                    <a:pt x="6479070" y="179793"/>
                  </a:lnTo>
                  <a:close/>
                </a:path>
                <a:path w="8456930" h="180339">
                  <a:moveTo>
                    <a:pt x="6658876" y="179793"/>
                  </a:moveTo>
                  <a:lnTo>
                    <a:pt x="6479070" y="179793"/>
                  </a:lnTo>
                  <a:lnTo>
                    <a:pt x="6479070" y="0"/>
                  </a:lnTo>
                  <a:lnTo>
                    <a:pt x="6658876" y="0"/>
                  </a:lnTo>
                  <a:lnTo>
                    <a:pt x="6658876" y="179793"/>
                  </a:lnTo>
                  <a:close/>
                </a:path>
                <a:path w="8456930" h="180339">
                  <a:moveTo>
                    <a:pt x="6838670" y="179793"/>
                  </a:moveTo>
                  <a:lnTo>
                    <a:pt x="6658863" y="179793"/>
                  </a:lnTo>
                  <a:lnTo>
                    <a:pt x="6658863" y="0"/>
                  </a:lnTo>
                  <a:lnTo>
                    <a:pt x="6838670" y="0"/>
                  </a:lnTo>
                  <a:lnTo>
                    <a:pt x="6838670" y="179793"/>
                  </a:lnTo>
                  <a:close/>
                </a:path>
                <a:path w="8456930" h="180339">
                  <a:moveTo>
                    <a:pt x="7018477" y="179793"/>
                  </a:moveTo>
                  <a:lnTo>
                    <a:pt x="6838670" y="179793"/>
                  </a:lnTo>
                  <a:lnTo>
                    <a:pt x="6838670" y="0"/>
                  </a:lnTo>
                  <a:lnTo>
                    <a:pt x="7018477" y="0"/>
                  </a:lnTo>
                  <a:lnTo>
                    <a:pt x="7018477" y="179793"/>
                  </a:lnTo>
                  <a:close/>
                </a:path>
                <a:path w="8456930" h="180339">
                  <a:moveTo>
                    <a:pt x="7198283" y="179793"/>
                  </a:moveTo>
                  <a:lnTo>
                    <a:pt x="7018477" y="179793"/>
                  </a:lnTo>
                  <a:lnTo>
                    <a:pt x="7018477" y="0"/>
                  </a:lnTo>
                  <a:lnTo>
                    <a:pt x="7198283" y="0"/>
                  </a:lnTo>
                  <a:lnTo>
                    <a:pt x="7198283" y="179793"/>
                  </a:lnTo>
                  <a:close/>
                </a:path>
                <a:path w="8456930" h="180339">
                  <a:moveTo>
                    <a:pt x="7378090" y="179793"/>
                  </a:moveTo>
                  <a:lnTo>
                    <a:pt x="7198283" y="179793"/>
                  </a:lnTo>
                  <a:lnTo>
                    <a:pt x="7198283" y="0"/>
                  </a:lnTo>
                  <a:lnTo>
                    <a:pt x="7378090" y="0"/>
                  </a:lnTo>
                  <a:lnTo>
                    <a:pt x="7378090" y="179793"/>
                  </a:lnTo>
                  <a:close/>
                </a:path>
                <a:path w="8456930" h="180339">
                  <a:moveTo>
                    <a:pt x="7557897" y="179793"/>
                  </a:moveTo>
                  <a:lnTo>
                    <a:pt x="7378090" y="179793"/>
                  </a:lnTo>
                  <a:lnTo>
                    <a:pt x="7378090" y="0"/>
                  </a:lnTo>
                  <a:lnTo>
                    <a:pt x="7557897" y="0"/>
                  </a:lnTo>
                  <a:lnTo>
                    <a:pt x="7557897" y="179793"/>
                  </a:lnTo>
                  <a:close/>
                </a:path>
                <a:path w="8456930" h="180339">
                  <a:moveTo>
                    <a:pt x="7737703" y="179793"/>
                  </a:moveTo>
                  <a:lnTo>
                    <a:pt x="7557897" y="179793"/>
                  </a:lnTo>
                  <a:lnTo>
                    <a:pt x="7557897" y="0"/>
                  </a:lnTo>
                  <a:lnTo>
                    <a:pt x="7737703" y="0"/>
                  </a:lnTo>
                  <a:lnTo>
                    <a:pt x="7737703" y="179793"/>
                  </a:lnTo>
                  <a:close/>
                </a:path>
                <a:path w="8456930" h="180339">
                  <a:moveTo>
                    <a:pt x="7917497" y="179793"/>
                  </a:moveTo>
                  <a:lnTo>
                    <a:pt x="7737690" y="179793"/>
                  </a:lnTo>
                  <a:lnTo>
                    <a:pt x="7737690" y="0"/>
                  </a:lnTo>
                  <a:lnTo>
                    <a:pt x="7917497" y="0"/>
                  </a:lnTo>
                  <a:lnTo>
                    <a:pt x="7917497" y="179793"/>
                  </a:lnTo>
                  <a:close/>
                </a:path>
                <a:path w="8456930" h="180339">
                  <a:moveTo>
                    <a:pt x="8097304" y="179793"/>
                  </a:moveTo>
                  <a:lnTo>
                    <a:pt x="7917497" y="179793"/>
                  </a:lnTo>
                  <a:lnTo>
                    <a:pt x="7917497" y="0"/>
                  </a:lnTo>
                  <a:lnTo>
                    <a:pt x="8097304" y="0"/>
                  </a:lnTo>
                  <a:lnTo>
                    <a:pt x="8097304" y="179793"/>
                  </a:lnTo>
                  <a:close/>
                </a:path>
                <a:path w="8456930" h="180339">
                  <a:moveTo>
                    <a:pt x="8277110" y="179793"/>
                  </a:moveTo>
                  <a:lnTo>
                    <a:pt x="8097304" y="179793"/>
                  </a:lnTo>
                  <a:lnTo>
                    <a:pt x="8097304" y="0"/>
                  </a:lnTo>
                  <a:lnTo>
                    <a:pt x="8277110" y="0"/>
                  </a:lnTo>
                  <a:lnTo>
                    <a:pt x="8277110" y="179793"/>
                  </a:lnTo>
                  <a:close/>
                </a:path>
                <a:path w="8456930" h="180339">
                  <a:moveTo>
                    <a:pt x="8456917" y="179793"/>
                  </a:moveTo>
                  <a:lnTo>
                    <a:pt x="8277110" y="179793"/>
                  </a:lnTo>
                  <a:lnTo>
                    <a:pt x="8277110" y="0"/>
                  </a:lnTo>
                  <a:lnTo>
                    <a:pt x="8456917" y="0"/>
                  </a:lnTo>
                  <a:lnTo>
                    <a:pt x="8456917" y="179793"/>
                  </a:lnTo>
                  <a:close/>
                </a:path>
              </a:pathLst>
            </a:custGeom>
            <a:ln w="6096">
              <a:solidFill>
                <a:srgbClr val="CDCDC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298653" y="1919859"/>
              <a:ext cx="8624570" cy="360045"/>
            </a:xfrm>
            <a:custGeom>
              <a:avLst/>
              <a:gdLst/>
              <a:ahLst/>
              <a:cxnLst/>
              <a:rect l="l" t="t" r="r" b="b"/>
              <a:pathLst>
                <a:path w="8624570" h="360044">
                  <a:moveTo>
                    <a:pt x="8624531" y="359587"/>
                  </a:moveTo>
                  <a:lnTo>
                    <a:pt x="8603195" y="359587"/>
                  </a:lnTo>
                  <a:lnTo>
                    <a:pt x="8603195" y="179793"/>
                  </a:lnTo>
                  <a:lnTo>
                    <a:pt x="8624531" y="179793"/>
                  </a:lnTo>
                </a:path>
                <a:path w="8624570" h="360044">
                  <a:moveTo>
                    <a:pt x="146291" y="179793"/>
                  </a:moveTo>
                  <a:lnTo>
                    <a:pt x="0" y="179793"/>
                  </a:lnTo>
                </a:path>
                <a:path w="8624570" h="360044">
                  <a:moveTo>
                    <a:pt x="0" y="0"/>
                  </a:moveTo>
                  <a:lnTo>
                    <a:pt x="146291" y="0"/>
                  </a:lnTo>
                  <a:lnTo>
                    <a:pt x="146291" y="179793"/>
                  </a:lnTo>
                </a:path>
              </a:pathLst>
            </a:custGeom>
            <a:ln w="6096">
              <a:solidFill>
                <a:srgbClr val="CDCDC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444931" y="1919859"/>
              <a:ext cx="8456930" cy="180340"/>
            </a:xfrm>
            <a:custGeom>
              <a:avLst/>
              <a:gdLst/>
              <a:ahLst/>
              <a:cxnLst/>
              <a:rect l="l" t="t" r="r" b="b"/>
              <a:pathLst>
                <a:path w="8456930" h="180339">
                  <a:moveTo>
                    <a:pt x="179806" y="179793"/>
                  </a:moveTo>
                  <a:lnTo>
                    <a:pt x="0" y="179793"/>
                  </a:lnTo>
                  <a:lnTo>
                    <a:pt x="0" y="0"/>
                  </a:lnTo>
                  <a:lnTo>
                    <a:pt x="179806" y="0"/>
                  </a:lnTo>
                  <a:lnTo>
                    <a:pt x="179806" y="179793"/>
                  </a:lnTo>
                  <a:close/>
                </a:path>
                <a:path w="8456930" h="180339">
                  <a:moveTo>
                    <a:pt x="359613" y="179793"/>
                  </a:moveTo>
                  <a:lnTo>
                    <a:pt x="179806" y="179793"/>
                  </a:lnTo>
                  <a:lnTo>
                    <a:pt x="179806" y="0"/>
                  </a:lnTo>
                  <a:lnTo>
                    <a:pt x="359613" y="0"/>
                  </a:lnTo>
                  <a:lnTo>
                    <a:pt x="359613" y="179793"/>
                  </a:lnTo>
                  <a:close/>
                </a:path>
                <a:path w="8456930" h="180339">
                  <a:moveTo>
                    <a:pt x="539419" y="179793"/>
                  </a:moveTo>
                  <a:lnTo>
                    <a:pt x="359613" y="179793"/>
                  </a:lnTo>
                  <a:lnTo>
                    <a:pt x="359613" y="0"/>
                  </a:lnTo>
                  <a:lnTo>
                    <a:pt x="539419" y="0"/>
                  </a:lnTo>
                  <a:lnTo>
                    <a:pt x="539419" y="179793"/>
                  </a:lnTo>
                  <a:close/>
                </a:path>
                <a:path w="8456930" h="180339">
                  <a:moveTo>
                    <a:pt x="719226" y="179793"/>
                  </a:moveTo>
                  <a:lnTo>
                    <a:pt x="539419" y="179793"/>
                  </a:lnTo>
                  <a:lnTo>
                    <a:pt x="539419" y="0"/>
                  </a:lnTo>
                  <a:lnTo>
                    <a:pt x="719226" y="0"/>
                  </a:lnTo>
                  <a:lnTo>
                    <a:pt x="719226" y="179793"/>
                  </a:lnTo>
                  <a:close/>
                </a:path>
                <a:path w="8456930" h="180339">
                  <a:moveTo>
                    <a:pt x="899032" y="179793"/>
                  </a:moveTo>
                  <a:lnTo>
                    <a:pt x="719226" y="179793"/>
                  </a:lnTo>
                  <a:lnTo>
                    <a:pt x="719226" y="0"/>
                  </a:lnTo>
                  <a:lnTo>
                    <a:pt x="899032" y="0"/>
                  </a:lnTo>
                  <a:lnTo>
                    <a:pt x="899032" y="179793"/>
                  </a:lnTo>
                  <a:close/>
                </a:path>
                <a:path w="8456930" h="180339">
                  <a:moveTo>
                    <a:pt x="1078839" y="179793"/>
                  </a:moveTo>
                  <a:lnTo>
                    <a:pt x="899032" y="179793"/>
                  </a:lnTo>
                  <a:lnTo>
                    <a:pt x="899032" y="0"/>
                  </a:lnTo>
                  <a:lnTo>
                    <a:pt x="1078839" y="0"/>
                  </a:lnTo>
                  <a:lnTo>
                    <a:pt x="1078839" y="179793"/>
                  </a:lnTo>
                  <a:close/>
                </a:path>
                <a:path w="8456930" h="180339">
                  <a:moveTo>
                    <a:pt x="1261681" y="179793"/>
                  </a:moveTo>
                  <a:lnTo>
                    <a:pt x="1078826" y="179793"/>
                  </a:lnTo>
                  <a:lnTo>
                    <a:pt x="1078826" y="0"/>
                  </a:lnTo>
                  <a:lnTo>
                    <a:pt x="1261681" y="0"/>
                  </a:lnTo>
                  <a:lnTo>
                    <a:pt x="1261681" y="179793"/>
                  </a:lnTo>
                  <a:close/>
                </a:path>
                <a:path w="8456930" h="180339">
                  <a:moveTo>
                    <a:pt x="1441488" y="179793"/>
                  </a:moveTo>
                  <a:lnTo>
                    <a:pt x="1261681" y="179793"/>
                  </a:lnTo>
                  <a:lnTo>
                    <a:pt x="1261681" y="0"/>
                  </a:lnTo>
                  <a:lnTo>
                    <a:pt x="1441488" y="0"/>
                  </a:lnTo>
                  <a:lnTo>
                    <a:pt x="1441488" y="179793"/>
                  </a:lnTo>
                  <a:close/>
                </a:path>
                <a:path w="8456930" h="180339">
                  <a:moveTo>
                    <a:pt x="1621294" y="179793"/>
                  </a:moveTo>
                  <a:lnTo>
                    <a:pt x="1441488" y="179793"/>
                  </a:lnTo>
                  <a:lnTo>
                    <a:pt x="1441488" y="0"/>
                  </a:lnTo>
                  <a:lnTo>
                    <a:pt x="1621294" y="0"/>
                  </a:lnTo>
                  <a:lnTo>
                    <a:pt x="1621294" y="179793"/>
                  </a:lnTo>
                  <a:close/>
                </a:path>
                <a:path w="8456930" h="180339">
                  <a:moveTo>
                    <a:pt x="1801101" y="179793"/>
                  </a:moveTo>
                  <a:lnTo>
                    <a:pt x="1621294" y="179793"/>
                  </a:lnTo>
                  <a:lnTo>
                    <a:pt x="1621294" y="0"/>
                  </a:lnTo>
                  <a:lnTo>
                    <a:pt x="1801101" y="0"/>
                  </a:lnTo>
                  <a:lnTo>
                    <a:pt x="1801101" y="179793"/>
                  </a:lnTo>
                  <a:close/>
                </a:path>
                <a:path w="8456930" h="180339">
                  <a:moveTo>
                    <a:pt x="1980907" y="179793"/>
                  </a:moveTo>
                  <a:lnTo>
                    <a:pt x="1801101" y="179793"/>
                  </a:lnTo>
                  <a:lnTo>
                    <a:pt x="1801101" y="0"/>
                  </a:lnTo>
                  <a:lnTo>
                    <a:pt x="1980907" y="0"/>
                  </a:lnTo>
                  <a:lnTo>
                    <a:pt x="1980907" y="179793"/>
                  </a:lnTo>
                  <a:close/>
                </a:path>
                <a:path w="8456930" h="180339">
                  <a:moveTo>
                    <a:pt x="2160714" y="179793"/>
                  </a:moveTo>
                  <a:lnTo>
                    <a:pt x="1980907" y="179793"/>
                  </a:lnTo>
                  <a:lnTo>
                    <a:pt x="1980907" y="0"/>
                  </a:lnTo>
                  <a:lnTo>
                    <a:pt x="2160714" y="0"/>
                  </a:lnTo>
                  <a:lnTo>
                    <a:pt x="2160714" y="179793"/>
                  </a:lnTo>
                  <a:close/>
                </a:path>
                <a:path w="8456930" h="180339">
                  <a:moveTo>
                    <a:pt x="2340521" y="179793"/>
                  </a:moveTo>
                  <a:lnTo>
                    <a:pt x="2160714" y="179793"/>
                  </a:lnTo>
                  <a:lnTo>
                    <a:pt x="2160714" y="0"/>
                  </a:lnTo>
                  <a:lnTo>
                    <a:pt x="2340521" y="0"/>
                  </a:lnTo>
                  <a:lnTo>
                    <a:pt x="2340521" y="179793"/>
                  </a:lnTo>
                  <a:close/>
                </a:path>
                <a:path w="8456930" h="180339">
                  <a:moveTo>
                    <a:pt x="2520315" y="179793"/>
                  </a:moveTo>
                  <a:lnTo>
                    <a:pt x="2340508" y="179793"/>
                  </a:lnTo>
                  <a:lnTo>
                    <a:pt x="2340508" y="0"/>
                  </a:lnTo>
                  <a:lnTo>
                    <a:pt x="2520315" y="0"/>
                  </a:lnTo>
                  <a:lnTo>
                    <a:pt x="2520315" y="179793"/>
                  </a:lnTo>
                  <a:close/>
                </a:path>
                <a:path w="8456930" h="180339">
                  <a:moveTo>
                    <a:pt x="2700121" y="179793"/>
                  </a:moveTo>
                  <a:lnTo>
                    <a:pt x="2520315" y="179793"/>
                  </a:lnTo>
                  <a:lnTo>
                    <a:pt x="2520315" y="0"/>
                  </a:lnTo>
                  <a:lnTo>
                    <a:pt x="2700121" y="0"/>
                  </a:lnTo>
                  <a:lnTo>
                    <a:pt x="2700121" y="179793"/>
                  </a:lnTo>
                  <a:close/>
                </a:path>
                <a:path w="8456930" h="180339">
                  <a:moveTo>
                    <a:pt x="2879928" y="179793"/>
                  </a:moveTo>
                  <a:lnTo>
                    <a:pt x="2700121" y="179793"/>
                  </a:lnTo>
                  <a:lnTo>
                    <a:pt x="2700121" y="0"/>
                  </a:lnTo>
                  <a:lnTo>
                    <a:pt x="2879928" y="0"/>
                  </a:lnTo>
                  <a:lnTo>
                    <a:pt x="2879928" y="179793"/>
                  </a:lnTo>
                  <a:close/>
                </a:path>
                <a:path w="8456930" h="180339">
                  <a:moveTo>
                    <a:pt x="3059734" y="179793"/>
                  </a:moveTo>
                  <a:lnTo>
                    <a:pt x="2879928" y="179793"/>
                  </a:lnTo>
                  <a:lnTo>
                    <a:pt x="2879928" y="0"/>
                  </a:lnTo>
                  <a:lnTo>
                    <a:pt x="3059734" y="0"/>
                  </a:lnTo>
                  <a:lnTo>
                    <a:pt x="3059734" y="179793"/>
                  </a:lnTo>
                  <a:close/>
                </a:path>
                <a:path w="8456930" h="180339">
                  <a:moveTo>
                    <a:pt x="3239541" y="179793"/>
                  </a:moveTo>
                  <a:lnTo>
                    <a:pt x="3059734" y="179793"/>
                  </a:lnTo>
                  <a:lnTo>
                    <a:pt x="3059734" y="0"/>
                  </a:lnTo>
                  <a:lnTo>
                    <a:pt x="3239541" y="0"/>
                  </a:lnTo>
                  <a:lnTo>
                    <a:pt x="3239541" y="179793"/>
                  </a:lnTo>
                  <a:close/>
                </a:path>
                <a:path w="8456930" h="180339">
                  <a:moveTo>
                    <a:pt x="3419348" y="179793"/>
                  </a:moveTo>
                  <a:lnTo>
                    <a:pt x="3239541" y="179793"/>
                  </a:lnTo>
                  <a:lnTo>
                    <a:pt x="3239541" y="0"/>
                  </a:lnTo>
                  <a:lnTo>
                    <a:pt x="3419348" y="0"/>
                  </a:lnTo>
                  <a:lnTo>
                    <a:pt x="3419348" y="179793"/>
                  </a:lnTo>
                  <a:close/>
                </a:path>
                <a:path w="8456930" h="180339">
                  <a:moveTo>
                    <a:pt x="3599141" y="179793"/>
                  </a:moveTo>
                  <a:lnTo>
                    <a:pt x="3419335" y="179793"/>
                  </a:lnTo>
                  <a:lnTo>
                    <a:pt x="3419335" y="0"/>
                  </a:lnTo>
                  <a:lnTo>
                    <a:pt x="3599141" y="0"/>
                  </a:lnTo>
                  <a:lnTo>
                    <a:pt x="3599141" y="179793"/>
                  </a:lnTo>
                  <a:close/>
                </a:path>
                <a:path w="8456930" h="180339">
                  <a:moveTo>
                    <a:pt x="3778948" y="179793"/>
                  </a:moveTo>
                  <a:lnTo>
                    <a:pt x="3599141" y="179793"/>
                  </a:lnTo>
                  <a:lnTo>
                    <a:pt x="3599141" y="0"/>
                  </a:lnTo>
                  <a:lnTo>
                    <a:pt x="3778948" y="0"/>
                  </a:lnTo>
                  <a:lnTo>
                    <a:pt x="3778948" y="179793"/>
                  </a:lnTo>
                  <a:close/>
                </a:path>
                <a:path w="8456930" h="180339">
                  <a:moveTo>
                    <a:pt x="3958755" y="179793"/>
                  </a:moveTo>
                  <a:lnTo>
                    <a:pt x="3778948" y="179793"/>
                  </a:lnTo>
                  <a:lnTo>
                    <a:pt x="3778948" y="0"/>
                  </a:lnTo>
                  <a:lnTo>
                    <a:pt x="3958755" y="0"/>
                  </a:lnTo>
                  <a:lnTo>
                    <a:pt x="3958755" y="179793"/>
                  </a:lnTo>
                  <a:close/>
                </a:path>
                <a:path w="8456930" h="180339">
                  <a:moveTo>
                    <a:pt x="4138561" y="179793"/>
                  </a:moveTo>
                  <a:lnTo>
                    <a:pt x="3958755" y="179793"/>
                  </a:lnTo>
                  <a:lnTo>
                    <a:pt x="3958755" y="0"/>
                  </a:lnTo>
                  <a:lnTo>
                    <a:pt x="4138561" y="0"/>
                  </a:lnTo>
                  <a:lnTo>
                    <a:pt x="4138561" y="179793"/>
                  </a:lnTo>
                  <a:close/>
                </a:path>
                <a:path w="8456930" h="180339">
                  <a:moveTo>
                    <a:pt x="4318368" y="179793"/>
                  </a:moveTo>
                  <a:lnTo>
                    <a:pt x="4138561" y="179793"/>
                  </a:lnTo>
                  <a:lnTo>
                    <a:pt x="4138561" y="0"/>
                  </a:lnTo>
                  <a:lnTo>
                    <a:pt x="4318368" y="0"/>
                  </a:lnTo>
                  <a:lnTo>
                    <a:pt x="4318368" y="179793"/>
                  </a:lnTo>
                  <a:close/>
                </a:path>
                <a:path w="8456930" h="180339">
                  <a:moveTo>
                    <a:pt x="4498174" y="179793"/>
                  </a:moveTo>
                  <a:lnTo>
                    <a:pt x="4318368" y="179793"/>
                  </a:lnTo>
                  <a:lnTo>
                    <a:pt x="4318368" y="0"/>
                  </a:lnTo>
                  <a:lnTo>
                    <a:pt x="4498174" y="0"/>
                  </a:lnTo>
                  <a:lnTo>
                    <a:pt x="4498174" y="179793"/>
                  </a:lnTo>
                  <a:close/>
                </a:path>
                <a:path w="8456930" h="180339">
                  <a:moveTo>
                    <a:pt x="4677968" y="179793"/>
                  </a:moveTo>
                  <a:lnTo>
                    <a:pt x="4498162" y="179793"/>
                  </a:lnTo>
                  <a:lnTo>
                    <a:pt x="4498162" y="0"/>
                  </a:lnTo>
                  <a:lnTo>
                    <a:pt x="4677968" y="0"/>
                  </a:lnTo>
                  <a:lnTo>
                    <a:pt x="4677968" y="179793"/>
                  </a:lnTo>
                  <a:close/>
                </a:path>
                <a:path w="8456930" h="180339">
                  <a:moveTo>
                    <a:pt x="4857775" y="179793"/>
                  </a:moveTo>
                  <a:lnTo>
                    <a:pt x="4677968" y="179793"/>
                  </a:lnTo>
                  <a:lnTo>
                    <a:pt x="4677968" y="0"/>
                  </a:lnTo>
                  <a:lnTo>
                    <a:pt x="4857775" y="0"/>
                  </a:lnTo>
                  <a:lnTo>
                    <a:pt x="4857775" y="179793"/>
                  </a:lnTo>
                  <a:close/>
                </a:path>
                <a:path w="8456930" h="180339">
                  <a:moveTo>
                    <a:pt x="5037582" y="179793"/>
                  </a:moveTo>
                  <a:lnTo>
                    <a:pt x="4857775" y="179793"/>
                  </a:lnTo>
                  <a:lnTo>
                    <a:pt x="4857775" y="0"/>
                  </a:lnTo>
                  <a:lnTo>
                    <a:pt x="5037582" y="0"/>
                  </a:lnTo>
                  <a:lnTo>
                    <a:pt x="5037582" y="179793"/>
                  </a:lnTo>
                  <a:close/>
                </a:path>
                <a:path w="8456930" h="180339">
                  <a:moveTo>
                    <a:pt x="5220436" y="179793"/>
                  </a:moveTo>
                  <a:lnTo>
                    <a:pt x="5037582" y="179793"/>
                  </a:lnTo>
                  <a:lnTo>
                    <a:pt x="5037582" y="0"/>
                  </a:lnTo>
                  <a:lnTo>
                    <a:pt x="5220436" y="0"/>
                  </a:lnTo>
                  <a:lnTo>
                    <a:pt x="5220436" y="179793"/>
                  </a:lnTo>
                  <a:close/>
                </a:path>
                <a:path w="8456930" h="180339">
                  <a:moveTo>
                    <a:pt x="5400243" y="179793"/>
                  </a:moveTo>
                  <a:lnTo>
                    <a:pt x="5220436" y="179793"/>
                  </a:lnTo>
                  <a:lnTo>
                    <a:pt x="5220436" y="0"/>
                  </a:lnTo>
                  <a:lnTo>
                    <a:pt x="5400243" y="0"/>
                  </a:lnTo>
                  <a:lnTo>
                    <a:pt x="5400243" y="179793"/>
                  </a:lnTo>
                  <a:close/>
                </a:path>
                <a:path w="8456930" h="180339">
                  <a:moveTo>
                    <a:pt x="5580049" y="179793"/>
                  </a:moveTo>
                  <a:lnTo>
                    <a:pt x="5400243" y="179793"/>
                  </a:lnTo>
                  <a:lnTo>
                    <a:pt x="5400243" y="0"/>
                  </a:lnTo>
                  <a:lnTo>
                    <a:pt x="5580049" y="0"/>
                  </a:lnTo>
                  <a:lnTo>
                    <a:pt x="5580049" y="179793"/>
                  </a:lnTo>
                  <a:close/>
                </a:path>
                <a:path w="8456930" h="180339">
                  <a:moveTo>
                    <a:pt x="5759843" y="179793"/>
                  </a:moveTo>
                  <a:lnTo>
                    <a:pt x="5580037" y="179793"/>
                  </a:lnTo>
                  <a:lnTo>
                    <a:pt x="5580037" y="0"/>
                  </a:lnTo>
                  <a:lnTo>
                    <a:pt x="5759843" y="0"/>
                  </a:lnTo>
                  <a:lnTo>
                    <a:pt x="5759843" y="179793"/>
                  </a:lnTo>
                  <a:close/>
                </a:path>
                <a:path w="8456930" h="180339">
                  <a:moveTo>
                    <a:pt x="5939650" y="179793"/>
                  </a:moveTo>
                  <a:lnTo>
                    <a:pt x="5759843" y="179793"/>
                  </a:lnTo>
                  <a:lnTo>
                    <a:pt x="5759843" y="0"/>
                  </a:lnTo>
                  <a:lnTo>
                    <a:pt x="5939650" y="0"/>
                  </a:lnTo>
                  <a:lnTo>
                    <a:pt x="5939650" y="179793"/>
                  </a:lnTo>
                  <a:close/>
                </a:path>
                <a:path w="8456930" h="180339">
                  <a:moveTo>
                    <a:pt x="6119456" y="179793"/>
                  </a:moveTo>
                  <a:lnTo>
                    <a:pt x="5939650" y="179793"/>
                  </a:lnTo>
                  <a:lnTo>
                    <a:pt x="5939650" y="0"/>
                  </a:lnTo>
                  <a:lnTo>
                    <a:pt x="6119456" y="0"/>
                  </a:lnTo>
                  <a:lnTo>
                    <a:pt x="6119456" y="179793"/>
                  </a:lnTo>
                  <a:close/>
                </a:path>
                <a:path w="8456930" h="180339">
                  <a:moveTo>
                    <a:pt x="6299263" y="179793"/>
                  </a:moveTo>
                  <a:lnTo>
                    <a:pt x="6119456" y="179793"/>
                  </a:lnTo>
                  <a:lnTo>
                    <a:pt x="6119456" y="0"/>
                  </a:lnTo>
                  <a:lnTo>
                    <a:pt x="6299263" y="0"/>
                  </a:lnTo>
                  <a:lnTo>
                    <a:pt x="6299263" y="179793"/>
                  </a:lnTo>
                  <a:close/>
                </a:path>
                <a:path w="8456930" h="180339">
                  <a:moveTo>
                    <a:pt x="6479070" y="179793"/>
                  </a:moveTo>
                  <a:lnTo>
                    <a:pt x="6299263" y="179793"/>
                  </a:lnTo>
                  <a:lnTo>
                    <a:pt x="6299263" y="0"/>
                  </a:lnTo>
                  <a:lnTo>
                    <a:pt x="6479070" y="0"/>
                  </a:lnTo>
                  <a:lnTo>
                    <a:pt x="6479070" y="179793"/>
                  </a:lnTo>
                  <a:close/>
                </a:path>
                <a:path w="8456930" h="180339">
                  <a:moveTo>
                    <a:pt x="6658876" y="179793"/>
                  </a:moveTo>
                  <a:lnTo>
                    <a:pt x="6479070" y="179793"/>
                  </a:lnTo>
                  <a:lnTo>
                    <a:pt x="6479070" y="0"/>
                  </a:lnTo>
                  <a:lnTo>
                    <a:pt x="6658876" y="0"/>
                  </a:lnTo>
                  <a:lnTo>
                    <a:pt x="6658876" y="179793"/>
                  </a:lnTo>
                  <a:close/>
                </a:path>
                <a:path w="8456930" h="180339">
                  <a:moveTo>
                    <a:pt x="6838670" y="179793"/>
                  </a:moveTo>
                  <a:lnTo>
                    <a:pt x="6658863" y="179793"/>
                  </a:lnTo>
                  <a:lnTo>
                    <a:pt x="6658863" y="0"/>
                  </a:lnTo>
                  <a:lnTo>
                    <a:pt x="6838670" y="0"/>
                  </a:lnTo>
                  <a:lnTo>
                    <a:pt x="6838670" y="179793"/>
                  </a:lnTo>
                  <a:close/>
                </a:path>
                <a:path w="8456930" h="180339">
                  <a:moveTo>
                    <a:pt x="7018477" y="179793"/>
                  </a:moveTo>
                  <a:lnTo>
                    <a:pt x="6838670" y="179793"/>
                  </a:lnTo>
                  <a:lnTo>
                    <a:pt x="6838670" y="0"/>
                  </a:lnTo>
                  <a:lnTo>
                    <a:pt x="7018477" y="0"/>
                  </a:lnTo>
                  <a:lnTo>
                    <a:pt x="7018477" y="179793"/>
                  </a:lnTo>
                  <a:close/>
                </a:path>
                <a:path w="8456930" h="180339">
                  <a:moveTo>
                    <a:pt x="7198283" y="179793"/>
                  </a:moveTo>
                  <a:lnTo>
                    <a:pt x="7018477" y="179793"/>
                  </a:lnTo>
                  <a:lnTo>
                    <a:pt x="7018477" y="0"/>
                  </a:lnTo>
                  <a:lnTo>
                    <a:pt x="7198283" y="0"/>
                  </a:lnTo>
                  <a:lnTo>
                    <a:pt x="7198283" y="179793"/>
                  </a:lnTo>
                  <a:close/>
                </a:path>
                <a:path w="8456930" h="180339">
                  <a:moveTo>
                    <a:pt x="7378090" y="179793"/>
                  </a:moveTo>
                  <a:lnTo>
                    <a:pt x="7198283" y="179793"/>
                  </a:lnTo>
                  <a:lnTo>
                    <a:pt x="7198283" y="0"/>
                  </a:lnTo>
                  <a:lnTo>
                    <a:pt x="7378090" y="0"/>
                  </a:lnTo>
                  <a:lnTo>
                    <a:pt x="7378090" y="179793"/>
                  </a:lnTo>
                  <a:close/>
                </a:path>
                <a:path w="8456930" h="180339">
                  <a:moveTo>
                    <a:pt x="7557897" y="179793"/>
                  </a:moveTo>
                  <a:lnTo>
                    <a:pt x="7378090" y="179793"/>
                  </a:lnTo>
                  <a:lnTo>
                    <a:pt x="7378090" y="0"/>
                  </a:lnTo>
                  <a:lnTo>
                    <a:pt x="7557897" y="0"/>
                  </a:lnTo>
                  <a:lnTo>
                    <a:pt x="7557897" y="179793"/>
                  </a:lnTo>
                  <a:close/>
                </a:path>
                <a:path w="8456930" h="180339">
                  <a:moveTo>
                    <a:pt x="7737703" y="179793"/>
                  </a:moveTo>
                  <a:lnTo>
                    <a:pt x="7557897" y="179793"/>
                  </a:lnTo>
                  <a:lnTo>
                    <a:pt x="7557897" y="0"/>
                  </a:lnTo>
                  <a:lnTo>
                    <a:pt x="7737703" y="0"/>
                  </a:lnTo>
                  <a:lnTo>
                    <a:pt x="7737703" y="179793"/>
                  </a:lnTo>
                  <a:close/>
                </a:path>
                <a:path w="8456930" h="180339">
                  <a:moveTo>
                    <a:pt x="7917497" y="179793"/>
                  </a:moveTo>
                  <a:lnTo>
                    <a:pt x="7737690" y="179793"/>
                  </a:lnTo>
                  <a:lnTo>
                    <a:pt x="7737690" y="0"/>
                  </a:lnTo>
                  <a:lnTo>
                    <a:pt x="7917497" y="0"/>
                  </a:lnTo>
                  <a:lnTo>
                    <a:pt x="7917497" y="179793"/>
                  </a:lnTo>
                  <a:close/>
                </a:path>
                <a:path w="8456930" h="180339">
                  <a:moveTo>
                    <a:pt x="8097304" y="179793"/>
                  </a:moveTo>
                  <a:lnTo>
                    <a:pt x="7917497" y="179793"/>
                  </a:lnTo>
                  <a:lnTo>
                    <a:pt x="7917497" y="0"/>
                  </a:lnTo>
                  <a:lnTo>
                    <a:pt x="8097304" y="0"/>
                  </a:lnTo>
                  <a:lnTo>
                    <a:pt x="8097304" y="179793"/>
                  </a:lnTo>
                  <a:close/>
                </a:path>
                <a:path w="8456930" h="180339">
                  <a:moveTo>
                    <a:pt x="8277110" y="179793"/>
                  </a:moveTo>
                  <a:lnTo>
                    <a:pt x="8097304" y="179793"/>
                  </a:lnTo>
                  <a:lnTo>
                    <a:pt x="8097304" y="0"/>
                  </a:lnTo>
                  <a:lnTo>
                    <a:pt x="8277110" y="0"/>
                  </a:lnTo>
                  <a:lnTo>
                    <a:pt x="8277110" y="179793"/>
                  </a:lnTo>
                  <a:close/>
                </a:path>
                <a:path w="8456930" h="180339">
                  <a:moveTo>
                    <a:pt x="8456917" y="179793"/>
                  </a:moveTo>
                  <a:lnTo>
                    <a:pt x="8277110" y="179793"/>
                  </a:lnTo>
                  <a:lnTo>
                    <a:pt x="8277110" y="0"/>
                  </a:lnTo>
                  <a:lnTo>
                    <a:pt x="8456917" y="0"/>
                  </a:lnTo>
                  <a:lnTo>
                    <a:pt x="8456917" y="179793"/>
                  </a:lnTo>
                  <a:close/>
                </a:path>
              </a:pathLst>
            </a:custGeom>
            <a:ln w="6096">
              <a:solidFill>
                <a:srgbClr val="CDCDC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298653" y="1740065"/>
              <a:ext cx="8624570" cy="360045"/>
            </a:xfrm>
            <a:custGeom>
              <a:avLst/>
              <a:gdLst/>
              <a:ahLst/>
              <a:cxnLst/>
              <a:rect l="l" t="t" r="r" b="b"/>
              <a:pathLst>
                <a:path w="8624570" h="360044">
                  <a:moveTo>
                    <a:pt x="8624531" y="359587"/>
                  </a:moveTo>
                  <a:lnTo>
                    <a:pt x="8603195" y="359587"/>
                  </a:lnTo>
                  <a:lnTo>
                    <a:pt x="8603195" y="179793"/>
                  </a:lnTo>
                  <a:lnTo>
                    <a:pt x="8624531" y="179793"/>
                  </a:lnTo>
                </a:path>
                <a:path w="8624570" h="360044">
                  <a:moveTo>
                    <a:pt x="146291" y="179793"/>
                  </a:moveTo>
                  <a:lnTo>
                    <a:pt x="0" y="179793"/>
                  </a:lnTo>
                </a:path>
                <a:path w="8624570" h="360044">
                  <a:moveTo>
                    <a:pt x="0" y="0"/>
                  </a:moveTo>
                  <a:lnTo>
                    <a:pt x="146291" y="0"/>
                  </a:lnTo>
                  <a:lnTo>
                    <a:pt x="146291" y="179793"/>
                  </a:lnTo>
                </a:path>
              </a:pathLst>
            </a:custGeom>
            <a:ln w="6096">
              <a:solidFill>
                <a:srgbClr val="CDCDC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444931" y="1740065"/>
              <a:ext cx="8456930" cy="180340"/>
            </a:xfrm>
            <a:custGeom>
              <a:avLst/>
              <a:gdLst/>
              <a:ahLst/>
              <a:cxnLst/>
              <a:rect l="l" t="t" r="r" b="b"/>
              <a:pathLst>
                <a:path w="8456930" h="180339">
                  <a:moveTo>
                    <a:pt x="179806" y="179793"/>
                  </a:moveTo>
                  <a:lnTo>
                    <a:pt x="0" y="179793"/>
                  </a:lnTo>
                  <a:lnTo>
                    <a:pt x="0" y="0"/>
                  </a:lnTo>
                  <a:lnTo>
                    <a:pt x="179806" y="0"/>
                  </a:lnTo>
                  <a:lnTo>
                    <a:pt x="179806" y="179793"/>
                  </a:lnTo>
                  <a:close/>
                </a:path>
                <a:path w="8456930" h="180339">
                  <a:moveTo>
                    <a:pt x="359613" y="179793"/>
                  </a:moveTo>
                  <a:lnTo>
                    <a:pt x="179806" y="179793"/>
                  </a:lnTo>
                  <a:lnTo>
                    <a:pt x="179806" y="0"/>
                  </a:lnTo>
                  <a:lnTo>
                    <a:pt x="359613" y="0"/>
                  </a:lnTo>
                  <a:lnTo>
                    <a:pt x="359613" y="179793"/>
                  </a:lnTo>
                  <a:close/>
                </a:path>
                <a:path w="8456930" h="180339">
                  <a:moveTo>
                    <a:pt x="539419" y="179793"/>
                  </a:moveTo>
                  <a:lnTo>
                    <a:pt x="359613" y="179793"/>
                  </a:lnTo>
                  <a:lnTo>
                    <a:pt x="359613" y="0"/>
                  </a:lnTo>
                  <a:lnTo>
                    <a:pt x="539419" y="0"/>
                  </a:lnTo>
                  <a:lnTo>
                    <a:pt x="539419" y="179793"/>
                  </a:lnTo>
                  <a:close/>
                </a:path>
                <a:path w="8456930" h="180339">
                  <a:moveTo>
                    <a:pt x="719226" y="179793"/>
                  </a:moveTo>
                  <a:lnTo>
                    <a:pt x="539419" y="179793"/>
                  </a:lnTo>
                  <a:lnTo>
                    <a:pt x="539419" y="0"/>
                  </a:lnTo>
                  <a:lnTo>
                    <a:pt x="719226" y="0"/>
                  </a:lnTo>
                  <a:lnTo>
                    <a:pt x="719226" y="179793"/>
                  </a:lnTo>
                  <a:close/>
                </a:path>
                <a:path w="8456930" h="180339">
                  <a:moveTo>
                    <a:pt x="899032" y="179793"/>
                  </a:moveTo>
                  <a:lnTo>
                    <a:pt x="719226" y="179793"/>
                  </a:lnTo>
                  <a:lnTo>
                    <a:pt x="719226" y="0"/>
                  </a:lnTo>
                  <a:lnTo>
                    <a:pt x="899032" y="0"/>
                  </a:lnTo>
                  <a:lnTo>
                    <a:pt x="899032" y="179793"/>
                  </a:lnTo>
                  <a:close/>
                </a:path>
                <a:path w="8456930" h="180339">
                  <a:moveTo>
                    <a:pt x="1078839" y="179793"/>
                  </a:moveTo>
                  <a:lnTo>
                    <a:pt x="899032" y="179793"/>
                  </a:lnTo>
                  <a:lnTo>
                    <a:pt x="899032" y="0"/>
                  </a:lnTo>
                  <a:lnTo>
                    <a:pt x="1078839" y="0"/>
                  </a:lnTo>
                  <a:lnTo>
                    <a:pt x="1078839" y="179793"/>
                  </a:lnTo>
                  <a:close/>
                </a:path>
                <a:path w="8456930" h="180339">
                  <a:moveTo>
                    <a:pt x="1261681" y="179793"/>
                  </a:moveTo>
                  <a:lnTo>
                    <a:pt x="1078826" y="179793"/>
                  </a:lnTo>
                  <a:lnTo>
                    <a:pt x="1078826" y="0"/>
                  </a:lnTo>
                  <a:lnTo>
                    <a:pt x="1261681" y="0"/>
                  </a:lnTo>
                  <a:lnTo>
                    <a:pt x="1261681" y="179793"/>
                  </a:lnTo>
                  <a:close/>
                </a:path>
                <a:path w="8456930" h="180339">
                  <a:moveTo>
                    <a:pt x="1441488" y="179793"/>
                  </a:moveTo>
                  <a:lnTo>
                    <a:pt x="1261681" y="179793"/>
                  </a:lnTo>
                  <a:lnTo>
                    <a:pt x="1261681" y="0"/>
                  </a:lnTo>
                  <a:lnTo>
                    <a:pt x="1441488" y="0"/>
                  </a:lnTo>
                  <a:lnTo>
                    <a:pt x="1441488" y="179793"/>
                  </a:lnTo>
                  <a:close/>
                </a:path>
                <a:path w="8456930" h="180339">
                  <a:moveTo>
                    <a:pt x="1621294" y="179793"/>
                  </a:moveTo>
                  <a:lnTo>
                    <a:pt x="1441488" y="179793"/>
                  </a:lnTo>
                  <a:lnTo>
                    <a:pt x="1441488" y="0"/>
                  </a:lnTo>
                  <a:lnTo>
                    <a:pt x="1621294" y="0"/>
                  </a:lnTo>
                  <a:lnTo>
                    <a:pt x="1621294" y="179793"/>
                  </a:lnTo>
                  <a:close/>
                </a:path>
                <a:path w="8456930" h="180339">
                  <a:moveTo>
                    <a:pt x="1801101" y="179793"/>
                  </a:moveTo>
                  <a:lnTo>
                    <a:pt x="1621294" y="179793"/>
                  </a:lnTo>
                  <a:lnTo>
                    <a:pt x="1621294" y="0"/>
                  </a:lnTo>
                  <a:lnTo>
                    <a:pt x="1801101" y="0"/>
                  </a:lnTo>
                  <a:lnTo>
                    <a:pt x="1801101" y="179793"/>
                  </a:lnTo>
                  <a:close/>
                </a:path>
                <a:path w="8456930" h="180339">
                  <a:moveTo>
                    <a:pt x="1980907" y="179793"/>
                  </a:moveTo>
                  <a:lnTo>
                    <a:pt x="1801101" y="179793"/>
                  </a:lnTo>
                  <a:lnTo>
                    <a:pt x="1801101" y="0"/>
                  </a:lnTo>
                  <a:lnTo>
                    <a:pt x="1980907" y="0"/>
                  </a:lnTo>
                  <a:lnTo>
                    <a:pt x="1980907" y="179793"/>
                  </a:lnTo>
                  <a:close/>
                </a:path>
                <a:path w="8456930" h="180339">
                  <a:moveTo>
                    <a:pt x="2160714" y="179793"/>
                  </a:moveTo>
                  <a:lnTo>
                    <a:pt x="1980907" y="179793"/>
                  </a:lnTo>
                  <a:lnTo>
                    <a:pt x="1980907" y="0"/>
                  </a:lnTo>
                  <a:lnTo>
                    <a:pt x="2160714" y="0"/>
                  </a:lnTo>
                  <a:lnTo>
                    <a:pt x="2160714" y="179793"/>
                  </a:lnTo>
                  <a:close/>
                </a:path>
                <a:path w="8456930" h="180339">
                  <a:moveTo>
                    <a:pt x="2340521" y="179793"/>
                  </a:moveTo>
                  <a:lnTo>
                    <a:pt x="2160714" y="179793"/>
                  </a:lnTo>
                  <a:lnTo>
                    <a:pt x="2160714" y="0"/>
                  </a:lnTo>
                  <a:lnTo>
                    <a:pt x="2340521" y="0"/>
                  </a:lnTo>
                  <a:lnTo>
                    <a:pt x="2340521" y="179793"/>
                  </a:lnTo>
                  <a:close/>
                </a:path>
                <a:path w="8456930" h="180339">
                  <a:moveTo>
                    <a:pt x="2520315" y="179793"/>
                  </a:moveTo>
                  <a:lnTo>
                    <a:pt x="2340508" y="179793"/>
                  </a:lnTo>
                  <a:lnTo>
                    <a:pt x="2340508" y="0"/>
                  </a:lnTo>
                  <a:lnTo>
                    <a:pt x="2520315" y="0"/>
                  </a:lnTo>
                  <a:lnTo>
                    <a:pt x="2520315" y="179793"/>
                  </a:lnTo>
                  <a:close/>
                </a:path>
                <a:path w="8456930" h="180339">
                  <a:moveTo>
                    <a:pt x="2700121" y="179793"/>
                  </a:moveTo>
                  <a:lnTo>
                    <a:pt x="2520315" y="179793"/>
                  </a:lnTo>
                  <a:lnTo>
                    <a:pt x="2520315" y="0"/>
                  </a:lnTo>
                  <a:lnTo>
                    <a:pt x="2700121" y="0"/>
                  </a:lnTo>
                  <a:lnTo>
                    <a:pt x="2700121" y="179793"/>
                  </a:lnTo>
                  <a:close/>
                </a:path>
                <a:path w="8456930" h="180339">
                  <a:moveTo>
                    <a:pt x="2879928" y="179793"/>
                  </a:moveTo>
                  <a:lnTo>
                    <a:pt x="2700121" y="179793"/>
                  </a:lnTo>
                  <a:lnTo>
                    <a:pt x="2700121" y="0"/>
                  </a:lnTo>
                  <a:lnTo>
                    <a:pt x="2879928" y="0"/>
                  </a:lnTo>
                  <a:lnTo>
                    <a:pt x="2879928" y="179793"/>
                  </a:lnTo>
                  <a:close/>
                </a:path>
                <a:path w="8456930" h="180339">
                  <a:moveTo>
                    <a:pt x="3059734" y="179793"/>
                  </a:moveTo>
                  <a:lnTo>
                    <a:pt x="2879928" y="179793"/>
                  </a:lnTo>
                  <a:lnTo>
                    <a:pt x="2879928" y="0"/>
                  </a:lnTo>
                  <a:lnTo>
                    <a:pt x="3059734" y="0"/>
                  </a:lnTo>
                  <a:lnTo>
                    <a:pt x="3059734" y="179793"/>
                  </a:lnTo>
                  <a:close/>
                </a:path>
                <a:path w="8456930" h="180339">
                  <a:moveTo>
                    <a:pt x="3239541" y="179793"/>
                  </a:moveTo>
                  <a:lnTo>
                    <a:pt x="3059734" y="179793"/>
                  </a:lnTo>
                  <a:lnTo>
                    <a:pt x="3059734" y="0"/>
                  </a:lnTo>
                  <a:lnTo>
                    <a:pt x="3239541" y="0"/>
                  </a:lnTo>
                  <a:lnTo>
                    <a:pt x="3239541" y="179793"/>
                  </a:lnTo>
                  <a:close/>
                </a:path>
                <a:path w="8456930" h="180339">
                  <a:moveTo>
                    <a:pt x="3419348" y="179793"/>
                  </a:moveTo>
                  <a:lnTo>
                    <a:pt x="3239541" y="179793"/>
                  </a:lnTo>
                  <a:lnTo>
                    <a:pt x="3239541" y="0"/>
                  </a:lnTo>
                  <a:lnTo>
                    <a:pt x="3419348" y="0"/>
                  </a:lnTo>
                  <a:lnTo>
                    <a:pt x="3419348" y="179793"/>
                  </a:lnTo>
                  <a:close/>
                </a:path>
                <a:path w="8456930" h="180339">
                  <a:moveTo>
                    <a:pt x="3599141" y="179793"/>
                  </a:moveTo>
                  <a:lnTo>
                    <a:pt x="3419335" y="179793"/>
                  </a:lnTo>
                  <a:lnTo>
                    <a:pt x="3419335" y="0"/>
                  </a:lnTo>
                  <a:lnTo>
                    <a:pt x="3599141" y="0"/>
                  </a:lnTo>
                  <a:lnTo>
                    <a:pt x="3599141" y="179793"/>
                  </a:lnTo>
                  <a:close/>
                </a:path>
                <a:path w="8456930" h="180339">
                  <a:moveTo>
                    <a:pt x="3778948" y="179793"/>
                  </a:moveTo>
                  <a:lnTo>
                    <a:pt x="3599141" y="179793"/>
                  </a:lnTo>
                  <a:lnTo>
                    <a:pt x="3599141" y="0"/>
                  </a:lnTo>
                  <a:lnTo>
                    <a:pt x="3778948" y="0"/>
                  </a:lnTo>
                  <a:lnTo>
                    <a:pt x="3778948" y="179793"/>
                  </a:lnTo>
                  <a:close/>
                </a:path>
                <a:path w="8456930" h="180339">
                  <a:moveTo>
                    <a:pt x="3958755" y="179793"/>
                  </a:moveTo>
                  <a:lnTo>
                    <a:pt x="3778948" y="179793"/>
                  </a:lnTo>
                  <a:lnTo>
                    <a:pt x="3778948" y="0"/>
                  </a:lnTo>
                  <a:lnTo>
                    <a:pt x="3958755" y="0"/>
                  </a:lnTo>
                  <a:lnTo>
                    <a:pt x="3958755" y="179793"/>
                  </a:lnTo>
                  <a:close/>
                </a:path>
                <a:path w="8456930" h="180339">
                  <a:moveTo>
                    <a:pt x="4138561" y="179793"/>
                  </a:moveTo>
                  <a:lnTo>
                    <a:pt x="3958755" y="179793"/>
                  </a:lnTo>
                  <a:lnTo>
                    <a:pt x="3958755" y="0"/>
                  </a:lnTo>
                  <a:lnTo>
                    <a:pt x="4138561" y="0"/>
                  </a:lnTo>
                  <a:lnTo>
                    <a:pt x="4138561" y="179793"/>
                  </a:lnTo>
                  <a:close/>
                </a:path>
                <a:path w="8456930" h="180339">
                  <a:moveTo>
                    <a:pt x="4318368" y="179793"/>
                  </a:moveTo>
                  <a:lnTo>
                    <a:pt x="4138561" y="179793"/>
                  </a:lnTo>
                  <a:lnTo>
                    <a:pt x="4138561" y="0"/>
                  </a:lnTo>
                  <a:lnTo>
                    <a:pt x="4318368" y="0"/>
                  </a:lnTo>
                  <a:lnTo>
                    <a:pt x="4318368" y="179793"/>
                  </a:lnTo>
                  <a:close/>
                </a:path>
                <a:path w="8456930" h="180339">
                  <a:moveTo>
                    <a:pt x="4498174" y="179793"/>
                  </a:moveTo>
                  <a:lnTo>
                    <a:pt x="4318368" y="179793"/>
                  </a:lnTo>
                  <a:lnTo>
                    <a:pt x="4318368" y="0"/>
                  </a:lnTo>
                  <a:lnTo>
                    <a:pt x="4498174" y="0"/>
                  </a:lnTo>
                  <a:lnTo>
                    <a:pt x="4498174" y="179793"/>
                  </a:lnTo>
                  <a:close/>
                </a:path>
                <a:path w="8456930" h="180339">
                  <a:moveTo>
                    <a:pt x="4677968" y="179793"/>
                  </a:moveTo>
                  <a:lnTo>
                    <a:pt x="4498162" y="179793"/>
                  </a:lnTo>
                  <a:lnTo>
                    <a:pt x="4498162" y="0"/>
                  </a:lnTo>
                  <a:lnTo>
                    <a:pt x="4677968" y="0"/>
                  </a:lnTo>
                  <a:lnTo>
                    <a:pt x="4677968" y="179793"/>
                  </a:lnTo>
                  <a:close/>
                </a:path>
                <a:path w="8456930" h="180339">
                  <a:moveTo>
                    <a:pt x="4857775" y="179793"/>
                  </a:moveTo>
                  <a:lnTo>
                    <a:pt x="4677968" y="179793"/>
                  </a:lnTo>
                  <a:lnTo>
                    <a:pt x="4677968" y="0"/>
                  </a:lnTo>
                  <a:lnTo>
                    <a:pt x="4857775" y="0"/>
                  </a:lnTo>
                  <a:lnTo>
                    <a:pt x="4857775" y="179793"/>
                  </a:lnTo>
                  <a:close/>
                </a:path>
                <a:path w="8456930" h="180339">
                  <a:moveTo>
                    <a:pt x="5037582" y="179793"/>
                  </a:moveTo>
                  <a:lnTo>
                    <a:pt x="4857775" y="179793"/>
                  </a:lnTo>
                  <a:lnTo>
                    <a:pt x="4857775" y="0"/>
                  </a:lnTo>
                  <a:lnTo>
                    <a:pt x="5037582" y="0"/>
                  </a:lnTo>
                  <a:lnTo>
                    <a:pt x="5037582" y="179793"/>
                  </a:lnTo>
                  <a:close/>
                </a:path>
                <a:path w="8456930" h="180339">
                  <a:moveTo>
                    <a:pt x="5220436" y="179793"/>
                  </a:moveTo>
                  <a:lnTo>
                    <a:pt x="5037582" y="179793"/>
                  </a:lnTo>
                  <a:lnTo>
                    <a:pt x="5037582" y="0"/>
                  </a:lnTo>
                  <a:lnTo>
                    <a:pt x="5220436" y="0"/>
                  </a:lnTo>
                  <a:lnTo>
                    <a:pt x="5220436" y="179793"/>
                  </a:lnTo>
                  <a:close/>
                </a:path>
                <a:path w="8456930" h="180339">
                  <a:moveTo>
                    <a:pt x="5400243" y="179793"/>
                  </a:moveTo>
                  <a:lnTo>
                    <a:pt x="5220436" y="179793"/>
                  </a:lnTo>
                  <a:lnTo>
                    <a:pt x="5220436" y="0"/>
                  </a:lnTo>
                  <a:lnTo>
                    <a:pt x="5400243" y="0"/>
                  </a:lnTo>
                  <a:lnTo>
                    <a:pt x="5400243" y="179793"/>
                  </a:lnTo>
                  <a:close/>
                </a:path>
                <a:path w="8456930" h="180339">
                  <a:moveTo>
                    <a:pt x="5580049" y="179793"/>
                  </a:moveTo>
                  <a:lnTo>
                    <a:pt x="5400243" y="179793"/>
                  </a:lnTo>
                  <a:lnTo>
                    <a:pt x="5400243" y="0"/>
                  </a:lnTo>
                  <a:lnTo>
                    <a:pt x="5580049" y="0"/>
                  </a:lnTo>
                  <a:lnTo>
                    <a:pt x="5580049" y="179793"/>
                  </a:lnTo>
                  <a:close/>
                </a:path>
                <a:path w="8456930" h="180339">
                  <a:moveTo>
                    <a:pt x="5759843" y="179793"/>
                  </a:moveTo>
                  <a:lnTo>
                    <a:pt x="5580037" y="179793"/>
                  </a:lnTo>
                  <a:lnTo>
                    <a:pt x="5580037" y="0"/>
                  </a:lnTo>
                  <a:lnTo>
                    <a:pt x="5759843" y="0"/>
                  </a:lnTo>
                  <a:lnTo>
                    <a:pt x="5759843" y="179793"/>
                  </a:lnTo>
                  <a:close/>
                </a:path>
                <a:path w="8456930" h="180339">
                  <a:moveTo>
                    <a:pt x="5939650" y="179793"/>
                  </a:moveTo>
                  <a:lnTo>
                    <a:pt x="5759843" y="179793"/>
                  </a:lnTo>
                  <a:lnTo>
                    <a:pt x="5759843" y="0"/>
                  </a:lnTo>
                  <a:lnTo>
                    <a:pt x="5939650" y="0"/>
                  </a:lnTo>
                  <a:lnTo>
                    <a:pt x="5939650" y="179793"/>
                  </a:lnTo>
                  <a:close/>
                </a:path>
                <a:path w="8456930" h="180339">
                  <a:moveTo>
                    <a:pt x="6119456" y="179793"/>
                  </a:moveTo>
                  <a:lnTo>
                    <a:pt x="5939650" y="179793"/>
                  </a:lnTo>
                  <a:lnTo>
                    <a:pt x="5939650" y="0"/>
                  </a:lnTo>
                  <a:lnTo>
                    <a:pt x="6119456" y="0"/>
                  </a:lnTo>
                  <a:lnTo>
                    <a:pt x="6119456" y="179793"/>
                  </a:lnTo>
                  <a:close/>
                </a:path>
                <a:path w="8456930" h="180339">
                  <a:moveTo>
                    <a:pt x="6299263" y="179793"/>
                  </a:moveTo>
                  <a:lnTo>
                    <a:pt x="6119456" y="179793"/>
                  </a:lnTo>
                  <a:lnTo>
                    <a:pt x="6119456" y="0"/>
                  </a:lnTo>
                  <a:lnTo>
                    <a:pt x="6299263" y="0"/>
                  </a:lnTo>
                  <a:lnTo>
                    <a:pt x="6299263" y="179793"/>
                  </a:lnTo>
                  <a:close/>
                </a:path>
                <a:path w="8456930" h="180339">
                  <a:moveTo>
                    <a:pt x="6479070" y="179793"/>
                  </a:moveTo>
                  <a:lnTo>
                    <a:pt x="6299263" y="179793"/>
                  </a:lnTo>
                  <a:lnTo>
                    <a:pt x="6299263" y="0"/>
                  </a:lnTo>
                  <a:lnTo>
                    <a:pt x="6479070" y="0"/>
                  </a:lnTo>
                  <a:lnTo>
                    <a:pt x="6479070" y="179793"/>
                  </a:lnTo>
                  <a:close/>
                </a:path>
                <a:path w="8456930" h="180339">
                  <a:moveTo>
                    <a:pt x="6658876" y="179793"/>
                  </a:moveTo>
                  <a:lnTo>
                    <a:pt x="6479070" y="179793"/>
                  </a:lnTo>
                  <a:lnTo>
                    <a:pt x="6479070" y="0"/>
                  </a:lnTo>
                  <a:lnTo>
                    <a:pt x="6658876" y="0"/>
                  </a:lnTo>
                  <a:lnTo>
                    <a:pt x="6658876" y="179793"/>
                  </a:lnTo>
                  <a:close/>
                </a:path>
                <a:path w="8456930" h="180339">
                  <a:moveTo>
                    <a:pt x="6838670" y="179793"/>
                  </a:moveTo>
                  <a:lnTo>
                    <a:pt x="6658863" y="179793"/>
                  </a:lnTo>
                  <a:lnTo>
                    <a:pt x="6658863" y="0"/>
                  </a:lnTo>
                  <a:lnTo>
                    <a:pt x="6838670" y="0"/>
                  </a:lnTo>
                  <a:lnTo>
                    <a:pt x="6838670" y="179793"/>
                  </a:lnTo>
                  <a:close/>
                </a:path>
                <a:path w="8456930" h="180339">
                  <a:moveTo>
                    <a:pt x="7018477" y="179793"/>
                  </a:moveTo>
                  <a:lnTo>
                    <a:pt x="6838670" y="179793"/>
                  </a:lnTo>
                  <a:lnTo>
                    <a:pt x="6838670" y="0"/>
                  </a:lnTo>
                  <a:lnTo>
                    <a:pt x="7018477" y="0"/>
                  </a:lnTo>
                  <a:lnTo>
                    <a:pt x="7018477" y="179793"/>
                  </a:lnTo>
                  <a:close/>
                </a:path>
                <a:path w="8456930" h="180339">
                  <a:moveTo>
                    <a:pt x="7198283" y="179793"/>
                  </a:moveTo>
                  <a:lnTo>
                    <a:pt x="7018477" y="179793"/>
                  </a:lnTo>
                  <a:lnTo>
                    <a:pt x="7018477" y="0"/>
                  </a:lnTo>
                  <a:lnTo>
                    <a:pt x="7198283" y="0"/>
                  </a:lnTo>
                  <a:lnTo>
                    <a:pt x="7198283" y="179793"/>
                  </a:lnTo>
                  <a:close/>
                </a:path>
                <a:path w="8456930" h="180339">
                  <a:moveTo>
                    <a:pt x="7378090" y="179793"/>
                  </a:moveTo>
                  <a:lnTo>
                    <a:pt x="7198283" y="179793"/>
                  </a:lnTo>
                  <a:lnTo>
                    <a:pt x="7198283" y="0"/>
                  </a:lnTo>
                  <a:lnTo>
                    <a:pt x="7378090" y="0"/>
                  </a:lnTo>
                  <a:lnTo>
                    <a:pt x="7378090" y="179793"/>
                  </a:lnTo>
                  <a:close/>
                </a:path>
                <a:path w="8456930" h="180339">
                  <a:moveTo>
                    <a:pt x="7557897" y="179793"/>
                  </a:moveTo>
                  <a:lnTo>
                    <a:pt x="7378090" y="179793"/>
                  </a:lnTo>
                  <a:lnTo>
                    <a:pt x="7378090" y="0"/>
                  </a:lnTo>
                  <a:lnTo>
                    <a:pt x="7557897" y="0"/>
                  </a:lnTo>
                  <a:lnTo>
                    <a:pt x="7557897" y="179793"/>
                  </a:lnTo>
                  <a:close/>
                </a:path>
                <a:path w="8456930" h="180339">
                  <a:moveTo>
                    <a:pt x="7737703" y="179793"/>
                  </a:moveTo>
                  <a:lnTo>
                    <a:pt x="7557897" y="179793"/>
                  </a:lnTo>
                  <a:lnTo>
                    <a:pt x="7557897" y="0"/>
                  </a:lnTo>
                  <a:lnTo>
                    <a:pt x="7737703" y="0"/>
                  </a:lnTo>
                  <a:lnTo>
                    <a:pt x="7737703" y="179793"/>
                  </a:lnTo>
                  <a:close/>
                </a:path>
                <a:path w="8456930" h="180339">
                  <a:moveTo>
                    <a:pt x="7917497" y="179793"/>
                  </a:moveTo>
                  <a:lnTo>
                    <a:pt x="7737690" y="179793"/>
                  </a:lnTo>
                  <a:lnTo>
                    <a:pt x="7737690" y="0"/>
                  </a:lnTo>
                  <a:lnTo>
                    <a:pt x="7917497" y="0"/>
                  </a:lnTo>
                  <a:lnTo>
                    <a:pt x="7917497" y="179793"/>
                  </a:lnTo>
                  <a:close/>
                </a:path>
                <a:path w="8456930" h="180339">
                  <a:moveTo>
                    <a:pt x="8097304" y="179793"/>
                  </a:moveTo>
                  <a:lnTo>
                    <a:pt x="7917497" y="179793"/>
                  </a:lnTo>
                  <a:lnTo>
                    <a:pt x="7917497" y="0"/>
                  </a:lnTo>
                  <a:lnTo>
                    <a:pt x="8097304" y="0"/>
                  </a:lnTo>
                  <a:lnTo>
                    <a:pt x="8097304" y="179793"/>
                  </a:lnTo>
                  <a:close/>
                </a:path>
                <a:path w="8456930" h="180339">
                  <a:moveTo>
                    <a:pt x="8277110" y="179793"/>
                  </a:moveTo>
                  <a:lnTo>
                    <a:pt x="8097304" y="179793"/>
                  </a:lnTo>
                  <a:lnTo>
                    <a:pt x="8097304" y="0"/>
                  </a:lnTo>
                  <a:lnTo>
                    <a:pt x="8277110" y="0"/>
                  </a:lnTo>
                  <a:lnTo>
                    <a:pt x="8277110" y="179793"/>
                  </a:lnTo>
                  <a:close/>
                </a:path>
                <a:path w="8456930" h="180339">
                  <a:moveTo>
                    <a:pt x="8456917" y="179793"/>
                  </a:moveTo>
                  <a:lnTo>
                    <a:pt x="8277110" y="179793"/>
                  </a:lnTo>
                  <a:lnTo>
                    <a:pt x="8277110" y="0"/>
                  </a:lnTo>
                  <a:lnTo>
                    <a:pt x="8456917" y="0"/>
                  </a:lnTo>
                  <a:lnTo>
                    <a:pt x="8456917" y="179793"/>
                  </a:lnTo>
                  <a:close/>
                </a:path>
              </a:pathLst>
            </a:custGeom>
            <a:ln w="6096">
              <a:solidFill>
                <a:srgbClr val="CDCDC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298653" y="1560271"/>
              <a:ext cx="8624570" cy="360045"/>
            </a:xfrm>
            <a:custGeom>
              <a:avLst/>
              <a:gdLst/>
              <a:ahLst/>
              <a:cxnLst/>
              <a:rect l="l" t="t" r="r" b="b"/>
              <a:pathLst>
                <a:path w="8624570" h="360044">
                  <a:moveTo>
                    <a:pt x="8624531" y="359587"/>
                  </a:moveTo>
                  <a:lnTo>
                    <a:pt x="8603195" y="359587"/>
                  </a:lnTo>
                  <a:lnTo>
                    <a:pt x="8603195" y="179793"/>
                  </a:lnTo>
                  <a:lnTo>
                    <a:pt x="8624531" y="179793"/>
                  </a:lnTo>
                </a:path>
                <a:path w="8624570" h="360044">
                  <a:moveTo>
                    <a:pt x="146291" y="179793"/>
                  </a:moveTo>
                  <a:lnTo>
                    <a:pt x="0" y="179793"/>
                  </a:lnTo>
                </a:path>
                <a:path w="8624570" h="360044">
                  <a:moveTo>
                    <a:pt x="0" y="0"/>
                  </a:moveTo>
                  <a:lnTo>
                    <a:pt x="146291" y="0"/>
                  </a:lnTo>
                  <a:lnTo>
                    <a:pt x="146291" y="179793"/>
                  </a:lnTo>
                </a:path>
              </a:pathLst>
            </a:custGeom>
            <a:ln w="6096">
              <a:solidFill>
                <a:srgbClr val="CDCDC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444931" y="1560271"/>
              <a:ext cx="8456930" cy="180340"/>
            </a:xfrm>
            <a:custGeom>
              <a:avLst/>
              <a:gdLst/>
              <a:ahLst/>
              <a:cxnLst/>
              <a:rect l="l" t="t" r="r" b="b"/>
              <a:pathLst>
                <a:path w="8456930" h="180339">
                  <a:moveTo>
                    <a:pt x="179806" y="179793"/>
                  </a:moveTo>
                  <a:lnTo>
                    <a:pt x="0" y="179793"/>
                  </a:lnTo>
                  <a:lnTo>
                    <a:pt x="0" y="0"/>
                  </a:lnTo>
                  <a:lnTo>
                    <a:pt x="179806" y="0"/>
                  </a:lnTo>
                  <a:lnTo>
                    <a:pt x="179806" y="179793"/>
                  </a:lnTo>
                  <a:close/>
                </a:path>
                <a:path w="8456930" h="180339">
                  <a:moveTo>
                    <a:pt x="359613" y="179793"/>
                  </a:moveTo>
                  <a:lnTo>
                    <a:pt x="179806" y="179793"/>
                  </a:lnTo>
                  <a:lnTo>
                    <a:pt x="179806" y="0"/>
                  </a:lnTo>
                  <a:lnTo>
                    <a:pt x="359613" y="0"/>
                  </a:lnTo>
                  <a:lnTo>
                    <a:pt x="359613" y="179793"/>
                  </a:lnTo>
                  <a:close/>
                </a:path>
                <a:path w="8456930" h="180339">
                  <a:moveTo>
                    <a:pt x="539419" y="179793"/>
                  </a:moveTo>
                  <a:lnTo>
                    <a:pt x="359613" y="179793"/>
                  </a:lnTo>
                  <a:lnTo>
                    <a:pt x="359613" y="0"/>
                  </a:lnTo>
                  <a:lnTo>
                    <a:pt x="539419" y="0"/>
                  </a:lnTo>
                  <a:lnTo>
                    <a:pt x="539419" y="179793"/>
                  </a:lnTo>
                  <a:close/>
                </a:path>
                <a:path w="8456930" h="180339">
                  <a:moveTo>
                    <a:pt x="719226" y="179793"/>
                  </a:moveTo>
                  <a:lnTo>
                    <a:pt x="539419" y="179793"/>
                  </a:lnTo>
                  <a:lnTo>
                    <a:pt x="539419" y="0"/>
                  </a:lnTo>
                  <a:lnTo>
                    <a:pt x="719226" y="0"/>
                  </a:lnTo>
                  <a:lnTo>
                    <a:pt x="719226" y="179793"/>
                  </a:lnTo>
                  <a:close/>
                </a:path>
                <a:path w="8456930" h="180339">
                  <a:moveTo>
                    <a:pt x="899032" y="179793"/>
                  </a:moveTo>
                  <a:lnTo>
                    <a:pt x="719226" y="179793"/>
                  </a:lnTo>
                  <a:lnTo>
                    <a:pt x="719226" y="0"/>
                  </a:lnTo>
                  <a:lnTo>
                    <a:pt x="899032" y="0"/>
                  </a:lnTo>
                  <a:lnTo>
                    <a:pt x="899032" y="179793"/>
                  </a:lnTo>
                  <a:close/>
                </a:path>
                <a:path w="8456930" h="180339">
                  <a:moveTo>
                    <a:pt x="1078839" y="179793"/>
                  </a:moveTo>
                  <a:lnTo>
                    <a:pt x="899032" y="179793"/>
                  </a:lnTo>
                  <a:lnTo>
                    <a:pt x="899032" y="0"/>
                  </a:lnTo>
                  <a:lnTo>
                    <a:pt x="1078839" y="0"/>
                  </a:lnTo>
                  <a:lnTo>
                    <a:pt x="1078839" y="179793"/>
                  </a:lnTo>
                  <a:close/>
                </a:path>
                <a:path w="8456930" h="180339">
                  <a:moveTo>
                    <a:pt x="1261681" y="179793"/>
                  </a:moveTo>
                  <a:lnTo>
                    <a:pt x="1078826" y="179793"/>
                  </a:lnTo>
                  <a:lnTo>
                    <a:pt x="1078826" y="0"/>
                  </a:lnTo>
                  <a:lnTo>
                    <a:pt x="1261681" y="0"/>
                  </a:lnTo>
                  <a:lnTo>
                    <a:pt x="1261681" y="179793"/>
                  </a:lnTo>
                  <a:close/>
                </a:path>
                <a:path w="8456930" h="180339">
                  <a:moveTo>
                    <a:pt x="1441488" y="179793"/>
                  </a:moveTo>
                  <a:lnTo>
                    <a:pt x="1261681" y="179793"/>
                  </a:lnTo>
                  <a:lnTo>
                    <a:pt x="1261681" y="0"/>
                  </a:lnTo>
                  <a:lnTo>
                    <a:pt x="1441488" y="0"/>
                  </a:lnTo>
                  <a:lnTo>
                    <a:pt x="1441488" y="179793"/>
                  </a:lnTo>
                  <a:close/>
                </a:path>
                <a:path w="8456930" h="180339">
                  <a:moveTo>
                    <a:pt x="1621294" y="179793"/>
                  </a:moveTo>
                  <a:lnTo>
                    <a:pt x="1441488" y="179793"/>
                  </a:lnTo>
                  <a:lnTo>
                    <a:pt x="1441488" y="0"/>
                  </a:lnTo>
                  <a:lnTo>
                    <a:pt x="1621294" y="0"/>
                  </a:lnTo>
                  <a:lnTo>
                    <a:pt x="1621294" y="179793"/>
                  </a:lnTo>
                  <a:close/>
                </a:path>
                <a:path w="8456930" h="180339">
                  <a:moveTo>
                    <a:pt x="1801101" y="179793"/>
                  </a:moveTo>
                  <a:lnTo>
                    <a:pt x="1621294" y="179793"/>
                  </a:lnTo>
                  <a:lnTo>
                    <a:pt x="1621294" y="0"/>
                  </a:lnTo>
                  <a:lnTo>
                    <a:pt x="1801101" y="0"/>
                  </a:lnTo>
                  <a:lnTo>
                    <a:pt x="1801101" y="179793"/>
                  </a:lnTo>
                  <a:close/>
                </a:path>
                <a:path w="8456930" h="180339">
                  <a:moveTo>
                    <a:pt x="1980907" y="179793"/>
                  </a:moveTo>
                  <a:lnTo>
                    <a:pt x="1801101" y="179793"/>
                  </a:lnTo>
                  <a:lnTo>
                    <a:pt x="1801101" y="0"/>
                  </a:lnTo>
                  <a:lnTo>
                    <a:pt x="1980907" y="0"/>
                  </a:lnTo>
                  <a:lnTo>
                    <a:pt x="1980907" y="179793"/>
                  </a:lnTo>
                  <a:close/>
                </a:path>
                <a:path w="8456930" h="180339">
                  <a:moveTo>
                    <a:pt x="2160714" y="179793"/>
                  </a:moveTo>
                  <a:lnTo>
                    <a:pt x="1980907" y="179793"/>
                  </a:lnTo>
                  <a:lnTo>
                    <a:pt x="1980907" y="0"/>
                  </a:lnTo>
                  <a:lnTo>
                    <a:pt x="2160714" y="0"/>
                  </a:lnTo>
                  <a:lnTo>
                    <a:pt x="2160714" y="179793"/>
                  </a:lnTo>
                  <a:close/>
                </a:path>
                <a:path w="8456930" h="180339">
                  <a:moveTo>
                    <a:pt x="2340521" y="179793"/>
                  </a:moveTo>
                  <a:lnTo>
                    <a:pt x="2160714" y="179793"/>
                  </a:lnTo>
                  <a:lnTo>
                    <a:pt x="2160714" y="0"/>
                  </a:lnTo>
                  <a:lnTo>
                    <a:pt x="2340521" y="0"/>
                  </a:lnTo>
                  <a:lnTo>
                    <a:pt x="2340521" y="179793"/>
                  </a:lnTo>
                  <a:close/>
                </a:path>
                <a:path w="8456930" h="180339">
                  <a:moveTo>
                    <a:pt x="2520315" y="179793"/>
                  </a:moveTo>
                  <a:lnTo>
                    <a:pt x="2340508" y="179793"/>
                  </a:lnTo>
                  <a:lnTo>
                    <a:pt x="2340508" y="0"/>
                  </a:lnTo>
                  <a:lnTo>
                    <a:pt x="2520315" y="0"/>
                  </a:lnTo>
                  <a:lnTo>
                    <a:pt x="2520315" y="179793"/>
                  </a:lnTo>
                  <a:close/>
                </a:path>
                <a:path w="8456930" h="180339">
                  <a:moveTo>
                    <a:pt x="2700121" y="179793"/>
                  </a:moveTo>
                  <a:lnTo>
                    <a:pt x="2520315" y="179793"/>
                  </a:lnTo>
                  <a:lnTo>
                    <a:pt x="2520315" y="0"/>
                  </a:lnTo>
                  <a:lnTo>
                    <a:pt x="2700121" y="0"/>
                  </a:lnTo>
                  <a:lnTo>
                    <a:pt x="2700121" y="179793"/>
                  </a:lnTo>
                  <a:close/>
                </a:path>
                <a:path w="8456930" h="180339">
                  <a:moveTo>
                    <a:pt x="2879928" y="179793"/>
                  </a:moveTo>
                  <a:lnTo>
                    <a:pt x="2700121" y="179793"/>
                  </a:lnTo>
                  <a:lnTo>
                    <a:pt x="2700121" y="0"/>
                  </a:lnTo>
                  <a:lnTo>
                    <a:pt x="2879928" y="0"/>
                  </a:lnTo>
                  <a:lnTo>
                    <a:pt x="2879928" y="179793"/>
                  </a:lnTo>
                  <a:close/>
                </a:path>
                <a:path w="8456930" h="180339">
                  <a:moveTo>
                    <a:pt x="3059734" y="179793"/>
                  </a:moveTo>
                  <a:lnTo>
                    <a:pt x="2879928" y="179793"/>
                  </a:lnTo>
                  <a:lnTo>
                    <a:pt x="2879928" y="0"/>
                  </a:lnTo>
                  <a:lnTo>
                    <a:pt x="3059734" y="0"/>
                  </a:lnTo>
                  <a:lnTo>
                    <a:pt x="3059734" y="179793"/>
                  </a:lnTo>
                  <a:close/>
                </a:path>
                <a:path w="8456930" h="180339">
                  <a:moveTo>
                    <a:pt x="3239541" y="179793"/>
                  </a:moveTo>
                  <a:lnTo>
                    <a:pt x="3059734" y="179793"/>
                  </a:lnTo>
                  <a:lnTo>
                    <a:pt x="3059734" y="0"/>
                  </a:lnTo>
                  <a:lnTo>
                    <a:pt x="3239541" y="0"/>
                  </a:lnTo>
                  <a:lnTo>
                    <a:pt x="3239541" y="179793"/>
                  </a:lnTo>
                  <a:close/>
                </a:path>
                <a:path w="8456930" h="180339">
                  <a:moveTo>
                    <a:pt x="3419348" y="179793"/>
                  </a:moveTo>
                  <a:lnTo>
                    <a:pt x="3239541" y="179793"/>
                  </a:lnTo>
                  <a:lnTo>
                    <a:pt x="3239541" y="0"/>
                  </a:lnTo>
                  <a:lnTo>
                    <a:pt x="3419348" y="0"/>
                  </a:lnTo>
                  <a:lnTo>
                    <a:pt x="3419348" y="179793"/>
                  </a:lnTo>
                  <a:close/>
                </a:path>
                <a:path w="8456930" h="180339">
                  <a:moveTo>
                    <a:pt x="3599141" y="179793"/>
                  </a:moveTo>
                  <a:lnTo>
                    <a:pt x="3419335" y="179793"/>
                  </a:lnTo>
                  <a:lnTo>
                    <a:pt x="3419335" y="0"/>
                  </a:lnTo>
                  <a:lnTo>
                    <a:pt x="3599141" y="0"/>
                  </a:lnTo>
                  <a:lnTo>
                    <a:pt x="3599141" y="179793"/>
                  </a:lnTo>
                  <a:close/>
                </a:path>
                <a:path w="8456930" h="180339">
                  <a:moveTo>
                    <a:pt x="3778948" y="179793"/>
                  </a:moveTo>
                  <a:lnTo>
                    <a:pt x="3599141" y="179793"/>
                  </a:lnTo>
                  <a:lnTo>
                    <a:pt x="3599141" y="0"/>
                  </a:lnTo>
                  <a:lnTo>
                    <a:pt x="3778948" y="0"/>
                  </a:lnTo>
                  <a:lnTo>
                    <a:pt x="3778948" y="179793"/>
                  </a:lnTo>
                  <a:close/>
                </a:path>
                <a:path w="8456930" h="180339">
                  <a:moveTo>
                    <a:pt x="3958755" y="179793"/>
                  </a:moveTo>
                  <a:lnTo>
                    <a:pt x="3778948" y="179793"/>
                  </a:lnTo>
                  <a:lnTo>
                    <a:pt x="3778948" y="0"/>
                  </a:lnTo>
                  <a:lnTo>
                    <a:pt x="3958755" y="0"/>
                  </a:lnTo>
                  <a:lnTo>
                    <a:pt x="3958755" y="179793"/>
                  </a:lnTo>
                  <a:close/>
                </a:path>
                <a:path w="8456930" h="180339">
                  <a:moveTo>
                    <a:pt x="4138561" y="179793"/>
                  </a:moveTo>
                  <a:lnTo>
                    <a:pt x="3958755" y="179793"/>
                  </a:lnTo>
                  <a:lnTo>
                    <a:pt x="3958755" y="0"/>
                  </a:lnTo>
                  <a:lnTo>
                    <a:pt x="4138561" y="0"/>
                  </a:lnTo>
                  <a:lnTo>
                    <a:pt x="4138561" y="179793"/>
                  </a:lnTo>
                  <a:close/>
                </a:path>
                <a:path w="8456930" h="180339">
                  <a:moveTo>
                    <a:pt x="4318368" y="179793"/>
                  </a:moveTo>
                  <a:lnTo>
                    <a:pt x="4138561" y="179793"/>
                  </a:lnTo>
                  <a:lnTo>
                    <a:pt x="4138561" y="0"/>
                  </a:lnTo>
                  <a:lnTo>
                    <a:pt x="4318368" y="0"/>
                  </a:lnTo>
                  <a:lnTo>
                    <a:pt x="4318368" y="179793"/>
                  </a:lnTo>
                  <a:close/>
                </a:path>
                <a:path w="8456930" h="180339">
                  <a:moveTo>
                    <a:pt x="4498174" y="179793"/>
                  </a:moveTo>
                  <a:lnTo>
                    <a:pt x="4318368" y="179793"/>
                  </a:lnTo>
                  <a:lnTo>
                    <a:pt x="4318368" y="0"/>
                  </a:lnTo>
                  <a:lnTo>
                    <a:pt x="4498174" y="0"/>
                  </a:lnTo>
                  <a:lnTo>
                    <a:pt x="4498174" y="179793"/>
                  </a:lnTo>
                  <a:close/>
                </a:path>
                <a:path w="8456930" h="180339">
                  <a:moveTo>
                    <a:pt x="4677968" y="179793"/>
                  </a:moveTo>
                  <a:lnTo>
                    <a:pt x="4498162" y="179793"/>
                  </a:lnTo>
                  <a:lnTo>
                    <a:pt x="4498162" y="0"/>
                  </a:lnTo>
                  <a:lnTo>
                    <a:pt x="4677968" y="0"/>
                  </a:lnTo>
                  <a:lnTo>
                    <a:pt x="4677968" y="179793"/>
                  </a:lnTo>
                  <a:close/>
                </a:path>
                <a:path w="8456930" h="180339">
                  <a:moveTo>
                    <a:pt x="4857775" y="179793"/>
                  </a:moveTo>
                  <a:lnTo>
                    <a:pt x="4677968" y="179793"/>
                  </a:lnTo>
                  <a:lnTo>
                    <a:pt x="4677968" y="0"/>
                  </a:lnTo>
                  <a:lnTo>
                    <a:pt x="4857775" y="0"/>
                  </a:lnTo>
                  <a:lnTo>
                    <a:pt x="4857775" y="179793"/>
                  </a:lnTo>
                  <a:close/>
                </a:path>
                <a:path w="8456930" h="180339">
                  <a:moveTo>
                    <a:pt x="5037582" y="179793"/>
                  </a:moveTo>
                  <a:lnTo>
                    <a:pt x="4857775" y="179793"/>
                  </a:lnTo>
                  <a:lnTo>
                    <a:pt x="4857775" y="0"/>
                  </a:lnTo>
                  <a:lnTo>
                    <a:pt x="5037582" y="0"/>
                  </a:lnTo>
                  <a:lnTo>
                    <a:pt x="5037582" y="179793"/>
                  </a:lnTo>
                  <a:close/>
                </a:path>
                <a:path w="8456930" h="180339">
                  <a:moveTo>
                    <a:pt x="5220436" y="179793"/>
                  </a:moveTo>
                  <a:lnTo>
                    <a:pt x="5037582" y="179793"/>
                  </a:lnTo>
                  <a:lnTo>
                    <a:pt x="5037582" y="0"/>
                  </a:lnTo>
                  <a:lnTo>
                    <a:pt x="5220436" y="0"/>
                  </a:lnTo>
                  <a:lnTo>
                    <a:pt x="5220436" y="179793"/>
                  </a:lnTo>
                  <a:close/>
                </a:path>
                <a:path w="8456930" h="180339">
                  <a:moveTo>
                    <a:pt x="5400243" y="179793"/>
                  </a:moveTo>
                  <a:lnTo>
                    <a:pt x="5220436" y="179793"/>
                  </a:lnTo>
                  <a:lnTo>
                    <a:pt x="5220436" y="0"/>
                  </a:lnTo>
                  <a:lnTo>
                    <a:pt x="5400243" y="0"/>
                  </a:lnTo>
                  <a:lnTo>
                    <a:pt x="5400243" y="179793"/>
                  </a:lnTo>
                  <a:close/>
                </a:path>
                <a:path w="8456930" h="180339">
                  <a:moveTo>
                    <a:pt x="5580049" y="179793"/>
                  </a:moveTo>
                  <a:lnTo>
                    <a:pt x="5400243" y="179793"/>
                  </a:lnTo>
                  <a:lnTo>
                    <a:pt x="5400243" y="0"/>
                  </a:lnTo>
                  <a:lnTo>
                    <a:pt x="5580049" y="0"/>
                  </a:lnTo>
                  <a:lnTo>
                    <a:pt x="5580049" y="179793"/>
                  </a:lnTo>
                  <a:close/>
                </a:path>
                <a:path w="8456930" h="180339">
                  <a:moveTo>
                    <a:pt x="5759843" y="179793"/>
                  </a:moveTo>
                  <a:lnTo>
                    <a:pt x="5580037" y="179793"/>
                  </a:lnTo>
                  <a:lnTo>
                    <a:pt x="5580037" y="0"/>
                  </a:lnTo>
                  <a:lnTo>
                    <a:pt x="5759843" y="0"/>
                  </a:lnTo>
                  <a:lnTo>
                    <a:pt x="5759843" y="179793"/>
                  </a:lnTo>
                  <a:close/>
                </a:path>
                <a:path w="8456930" h="180339">
                  <a:moveTo>
                    <a:pt x="5939650" y="179793"/>
                  </a:moveTo>
                  <a:lnTo>
                    <a:pt x="5759843" y="179793"/>
                  </a:lnTo>
                  <a:lnTo>
                    <a:pt x="5759843" y="0"/>
                  </a:lnTo>
                  <a:lnTo>
                    <a:pt x="5939650" y="0"/>
                  </a:lnTo>
                  <a:lnTo>
                    <a:pt x="5939650" y="179793"/>
                  </a:lnTo>
                  <a:close/>
                </a:path>
                <a:path w="8456930" h="180339">
                  <a:moveTo>
                    <a:pt x="6119456" y="179793"/>
                  </a:moveTo>
                  <a:lnTo>
                    <a:pt x="5939650" y="179793"/>
                  </a:lnTo>
                  <a:lnTo>
                    <a:pt x="5939650" y="0"/>
                  </a:lnTo>
                  <a:lnTo>
                    <a:pt x="6119456" y="0"/>
                  </a:lnTo>
                  <a:lnTo>
                    <a:pt x="6119456" y="179793"/>
                  </a:lnTo>
                  <a:close/>
                </a:path>
                <a:path w="8456930" h="180339">
                  <a:moveTo>
                    <a:pt x="6299263" y="179793"/>
                  </a:moveTo>
                  <a:lnTo>
                    <a:pt x="6119456" y="179793"/>
                  </a:lnTo>
                  <a:lnTo>
                    <a:pt x="6119456" y="0"/>
                  </a:lnTo>
                  <a:lnTo>
                    <a:pt x="6299263" y="0"/>
                  </a:lnTo>
                  <a:lnTo>
                    <a:pt x="6299263" y="179793"/>
                  </a:lnTo>
                  <a:close/>
                </a:path>
                <a:path w="8456930" h="180339">
                  <a:moveTo>
                    <a:pt x="6479070" y="179793"/>
                  </a:moveTo>
                  <a:lnTo>
                    <a:pt x="6299263" y="179793"/>
                  </a:lnTo>
                  <a:lnTo>
                    <a:pt x="6299263" y="0"/>
                  </a:lnTo>
                  <a:lnTo>
                    <a:pt x="6479070" y="0"/>
                  </a:lnTo>
                  <a:lnTo>
                    <a:pt x="6479070" y="179793"/>
                  </a:lnTo>
                  <a:close/>
                </a:path>
                <a:path w="8456930" h="180339">
                  <a:moveTo>
                    <a:pt x="6658876" y="179793"/>
                  </a:moveTo>
                  <a:lnTo>
                    <a:pt x="6479070" y="179793"/>
                  </a:lnTo>
                  <a:lnTo>
                    <a:pt x="6479070" y="0"/>
                  </a:lnTo>
                  <a:lnTo>
                    <a:pt x="6658876" y="0"/>
                  </a:lnTo>
                  <a:lnTo>
                    <a:pt x="6658876" y="179793"/>
                  </a:lnTo>
                  <a:close/>
                </a:path>
                <a:path w="8456930" h="180339">
                  <a:moveTo>
                    <a:pt x="6838670" y="179793"/>
                  </a:moveTo>
                  <a:lnTo>
                    <a:pt x="6658863" y="179793"/>
                  </a:lnTo>
                  <a:lnTo>
                    <a:pt x="6658863" y="0"/>
                  </a:lnTo>
                  <a:lnTo>
                    <a:pt x="6838670" y="0"/>
                  </a:lnTo>
                  <a:lnTo>
                    <a:pt x="6838670" y="179793"/>
                  </a:lnTo>
                  <a:close/>
                </a:path>
                <a:path w="8456930" h="180339">
                  <a:moveTo>
                    <a:pt x="7018477" y="179793"/>
                  </a:moveTo>
                  <a:lnTo>
                    <a:pt x="6838670" y="179793"/>
                  </a:lnTo>
                  <a:lnTo>
                    <a:pt x="6838670" y="0"/>
                  </a:lnTo>
                  <a:lnTo>
                    <a:pt x="7018477" y="0"/>
                  </a:lnTo>
                  <a:lnTo>
                    <a:pt x="7018477" y="179793"/>
                  </a:lnTo>
                  <a:close/>
                </a:path>
                <a:path w="8456930" h="180339">
                  <a:moveTo>
                    <a:pt x="7198283" y="179793"/>
                  </a:moveTo>
                  <a:lnTo>
                    <a:pt x="7018477" y="179793"/>
                  </a:lnTo>
                  <a:lnTo>
                    <a:pt x="7018477" y="0"/>
                  </a:lnTo>
                  <a:lnTo>
                    <a:pt x="7198283" y="0"/>
                  </a:lnTo>
                  <a:lnTo>
                    <a:pt x="7198283" y="179793"/>
                  </a:lnTo>
                  <a:close/>
                </a:path>
                <a:path w="8456930" h="180339">
                  <a:moveTo>
                    <a:pt x="7378090" y="179793"/>
                  </a:moveTo>
                  <a:lnTo>
                    <a:pt x="7198283" y="179793"/>
                  </a:lnTo>
                  <a:lnTo>
                    <a:pt x="7198283" y="0"/>
                  </a:lnTo>
                  <a:lnTo>
                    <a:pt x="7378090" y="0"/>
                  </a:lnTo>
                  <a:lnTo>
                    <a:pt x="7378090" y="179793"/>
                  </a:lnTo>
                  <a:close/>
                </a:path>
                <a:path w="8456930" h="180339">
                  <a:moveTo>
                    <a:pt x="7557897" y="179793"/>
                  </a:moveTo>
                  <a:lnTo>
                    <a:pt x="7378090" y="179793"/>
                  </a:lnTo>
                  <a:lnTo>
                    <a:pt x="7378090" y="0"/>
                  </a:lnTo>
                  <a:lnTo>
                    <a:pt x="7557897" y="0"/>
                  </a:lnTo>
                  <a:lnTo>
                    <a:pt x="7557897" y="179793"/>
                  </a:lnTo>
                  <a:close/>
                </a:path>
                <a:path w="8456930" h="180339">
                  <a:moveTo>
                    <a:pt x="7737703" y="179793"/>
                  </a:moveTo>
                  <a:lnTo>
                    <a:pt x="7557897" y="179793"/>
                  </a:lnTo>
                  <a:lnTo>
                    <a:pt x="7557897" y="0"/>
                  </a:lnTo>
                  <a:lnTo>
                    <a:pt x="7737703" y="0"/>
                  </a:lnTo>
                  <a:lnTo>
                    <a:pt x="7737703" y="179793"/>
                  </a:lnTo>
                  <a:close/>
                </a:path>
                <a:path w="8456930" h="180339">
                  <a:moveTo>
                    <a:pt x="7917497" y="179793"/>
                  </a:moveTo>
                  <a:lnTo>
                    <a:pt x="7737690" y="179793"/>
                  </a:lnTo>
                  <a:lnTo>
                    <a:pt x="7737690" y="0"/>
                  </a:lnTo>
                  <a:lnTo>
                    <a:pt x="7917497" y="0"/>
                  </a:lnTo>
                  <a:lnTo>
                    <a:pt x="7917497" y="179793"/>
                  </a:lnTo>
                  <a:close/>
                </a:path>
                <a:path w="8456930" h="180339">
                  <a:moveTo>
                    <a:pt x="8097304" y="179793"/>
                  </a:moveTo>
                  <a:lnTo>
                    <a:pt x="7917497" y="179793"/>
                  </a:lnTo>
                  <a:lnTo>
                    <a:pt x="7917497" y="0"/>
                  </a:lnTo>
                  <a:lnTo>
                    <a:pt x="8097304" y="0"/>
                  </a:lnTo>
                  <a:lnTo>
                    <a:pt x="8097304" y="179793"/>
                  </a:lnTo>
                  <a:close/>
                </a:path>
                <a:path w="8456930" h="180339">
                  <a:moveTo>
                    <a:pt x="8277110" y="179793"/>
                  </a:moveTo>
                  <a:lnTo>
                    <a:pt x="8097304" y="179793"/>
                  </a:lnTo>
                  <a:lnTo>
                    <a:pt x="8097304" y="0"/>
                  </a:lnTo>
                  <a:lnTo>
                    <a:pt x="8277110" y="0"/>
                  </a:lnTo>
                  <a:lnTo>
                    <a:pt x="8277110" y="179793"/>
                  </a:lnTo>
                  <a:close/>
                </a:path>
                <a:path w="8456930" h="180339">
                  <a:moveTo>
                    <a:pt x="8456917" y="179793"/>
                  </a:moveTo>
                  <a:lnTo>
                    <a:pt x="8277110" y="179793"/>
                  </a:lnTo>
                  <a:lnTo>
                    <a:pt x="8277110" y="0"/>
                  </a:lnTo>
                  <a:lnTo>
                    <a:pt x="8456917" y="0"/>
                  </a:lnTo>
                  <a:lnTo>
                    <a:pt x="8456917" y="179793"/>
                  </a:lnTo>
                  <a:close/>
                </a:path>
              </a:pathLst>
            </a:custGeom>
            <a:ln w="6096">
              <a:solidFill>
                <a:srgbClr val="CDCDC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298653" y="1380477"/>
              <a:ext cx="8624570" cy="360045"/>
            </a:xfrm>
            <a:custGeom>
              <a:avLst/>
              <a:gdLst/>
              <a:ahLst/>
              <a:cxnLst/>
              <a:rect l="l" t="t" r="r" b="b"/>
              <a:pathLst>
                <a:path w="8624570" h="360044">
                  <a:moveTo>
                    <a:pt x="8624531" y="359587"/>
                  </a:moveTo>
                  <a:lnTo>
                    <a:pt x="8603195" y="359587"/>
                  </a:lnTo>
                  <a:lnTo>
                    <a:pt x="8603195" y="179793"/>
                  </a:lnTo>
                  <a:lnTo>
                    <a:pt x="8624531" y="179793"/>
                  </a:lnTo>
                </a:path>
                <a:path w="8624570" h="360044">
                  <a:moveTo>
                    <a:pt x="146291" y="179793"/>
                  </a:moveTo>
                  <a:lnTo>
                    <a:pt x="0" y="179793"/>
                  </a:lnTo>
                </a:path>
                <a:path w="8624570" h="360044">
                  <a:moveTo>
                    <a:pt x="0" y="0"/>
                  </a:moveTo>
                  <a:lnTo>
                    <a:pt x="146291" y="0"/>
                  </a:lnTo>
                  <a:lnTo>
                    <a:pt x="146291" y="179793"/>
                  </a:lnTo>
                </a:path>
              </a:pathLst>
            </a:custGeom>
            <a:ln w="6096">
              <a:solidFill>
                <a:srgbClr val="CDCDC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444931" y="1380477"/>
              <a:ext cx="8456930" cy="180340"/>
            </a:xfrm>
            <a:custGeom>
              <a:avLst/>
              <a:gdLst/>
              <a:ahLst/>
              <a:cxnLst/>
              <a:rect l="l" t="t" r="r" b="b"/>
              <a:pathLst>
                <a:path w="8456930" h="180340">
                  <a:moveTo>
                    <a:pt x="179806" y="179793"/>
                  </a:moveTo>
                  <a:lnTo>
                    <a:pt x="0" y="179793"/>
                  </a:lnTo>
                  <a:lnTo>
                    <a:pt x="0" y="0"/>
                  </a:lnTo>
                  <a:lnTo>
                    <a:pt x="179806" y="0"/>
                  </a:lnTo>
                  <a:lnTo>
                    <a:pt x="179806" y="179793"/>
                  </a:lnTo>
                  <a:close/>
                </a:path>
                <a:path w="8456930" h="180340">
                  <a:moveTo>
                    <a:pt x="359613" y="179793"/>
                  </a:moveTo>
                  <a:lnTo>
                    <a:pt x="179806" y="179793"/>
                  </a:lnTo>
                  <a:lnTo>
                    <a:pt x="179806" y="0"/>
                  </a:lnTo>
                  <a:lnTo>
                    <a:pt x="359613" y="0"/>
                  </a:lnTo>
                  <a:lnTo>
                    <a:pt x="359613" y="179793"/>
                  </a:lnTo>
                  <a:close/>
                </a:path>
                <a:path w="8456930" h="180340">
                  <a:moveTo>
                    <a:pt x="539419" y="179793"/>
                  </a:moveTo>
                  <a:lnTo>
                    <a:pt x="359613" y="179793"/>
                  </a:lnTo>
                  <a:lnTo>
                    <a:pt x="359613" y="0"/>
                  </a:lnTo>
                  <a:lnTo>
                    <a:pt x="539419" y="0"/>
                  </a:lnTo>
                  <a:lnTo>
                    <a:pt x="539419" y="179793"/>
                  </a:lnTo>
                  <a:close/>
                </a:path>
                <a:path w="8456930" h="180340">
                  <a:moveTo>
                    <a:pt x="719226" y="179793"/>
                  </a:moveTo>
                  <a:lnTo>
                    <a:pt x="539419" y="179793"/>
                  </a:lnTo>
                  <a:lnTo>
                    <a:pt x="539419" y="0"/>
                  </a:lnTo>
                  <a:lnTo>
                    <a:pt x="719226" y="0"/>
                  </a:lnTo>
                  <a:lnTo>
                    <a:pt x="719226" y="179793"/>
                  </a:lnTo>
                  <a:close/>
                </a:path>
                <a:path w="8456930" h="180340">
                  <a:moveTo>
                    <a:pt x="899032" y="179793"/>
                  </a:moveTo>
                  <a:lnTo>
                    <a:pt x="719226" y="179793"/>
                  </a:lnTo>
                  <a:lnTo>
                    <a:pt x="719226" y="0"/>
                  </a:lnTo>
                  <a:lnTo>
                    <a:pt x="899032" y="0"/>
                  </a:lnTo>
                  <a:lnTo>
                    <a:pt x="899032" y="179793"/>
                  </a:lnTo>
                  <a:close/>
                </a:path>
                <a:path w="8456930" h="180340">
                  <a:moveTo>
                    <a:pt x="1078839" y="179793"/>
                  </a:moveTo>
                  <a:lnTo>
                    <a:pt x="899032" y="179793"/>
                  </a:lnTo>
                  <a:lnTo>
                    <a:pt x="899032" y="0"/>
                  </a:lnTo>
                  <a:lnTo>
                    <a:pt x="1078839" y="0"/>
                  </a:lnTo>
                  <a:lnTo>
                    <a:pt x="1078839" y="179793"/>
                  </a:lnTo>
                  <a:close/>
                </a:path>
                <a:path w="8456930" h="180340">
                  <a:moveTo>
                    <a:pt x="1261681" y="179793"/>
                  </a:moveTo>
                  <a:lnTo>
                    <a:pt x="1078826" y="179793"/>
                  </a:lnTo>
                  <a:lnTo>
                    <a:pt x="1078826" y="0"/>
                  </a:lnTo>
                  <a:lnTo>
                    <a:pt x="1261681" y="0"/>
                  </a:lnTo>
                  <a:lnTo>
                    <a:pt x="1261681" y="179793"/>
                  </a:lnTo>
                  <a:close/>
                </a:path>
                <a:path w="8456930" h="180340">
                  <a:moveTo>
                    <a:pt x="1441488" y="179793"/>
                  </a:moveTo>
                  <a:lnTo>
                    <a:pt x="1261681" y="179793"/>
                  </a:lnTo>
                  <a:lnTo>
                    <a:pt x="1261681" y="0"/>
                  </a:lnTo>
                  <a:lnTo>
                    <a:pt x="1441488" y="0"/>
                  </a:lnTo>
                  <a:lnTo>
                    <a:pt x="1441488" y="179793"/>
                  </a:lnTo>
                  <a:close/>
                </a:path>
                <a:path w="8456930" h="180340">
                  <a:moveTo>
                    <a:pt x="1621294" y="179793"/>
                  </a:moveTo>
                  <a:lnTo>
                    <a:pt x="1441488" y="179793"/>
                  </a:lnTo>
                  <a:lnTo>
                    <a:pt x="1441488" y="0"/>
                  </a:lnTo>
                  <a:lnTo>
                    <a:pt x="1621294" y="0"/>
                  </a:lnTo>
                  <a:lnTo>
                    <a:pt x="1621294" y="179793"/>
                  </a:lnTo>
                  <a:close/>
                </a:path>
                <a:path w="8456930" h="180340">
                  <a:moveTo>
                    <a:pt x="1801101" y="179793"/>
                  </a:moveTo>
                  <a:lnTo>
                    <a:pt x="1621294" y="179793"/>
                  </a:lnTo>
                  <a:lnTo>
                    <a:pt x="1621294" y="0"/>
                  </a:lnTo>
                  <a:lnTo>
                    <a:pt x="1801101" y="0"/>
                  </a:lnTo>
                  <a:lnTo>
                    <a:pt x="1801101" y="179793"/>
                  </a:lnTo>
                  <a:close/>
                </a:path>
                <a:path w="8456930" h="180340">
                  <a:moveTo>
                    <a:pt x="1980907" y="179793"/>
                  </a:moveTo>
                  <a:lnTo>
                    <a:pt x="1801101" y="179793"/>
                  </a:lnTo>
                  <a:lnTo>
                    <a:pt x="1801101" y="0"/>
                  </a:lnTo>
                  <a:lnTo>
                    <a:pt x="1980907" y="0"/>
                  </a:lnTo>
                  <a:lnTo>
                    <a:pt x="1980907" y="179793"/>
                  </a:lnTo>
                  <a:close/>
                </a:path>
                <a:path w="8456930" h="180340">
                  <a:moveTo>
                    <a:pt x="2160714" y="179793"/>
                  </a:moveTo>
                  <a:lnTo>
                    <a:pt x="1980907" y="179793"/>
                  </a:lnTo>
                  <a:lnTo>
                    <a:pt x="1980907" y="0"/>
                  </a:lnTo>
                  <a:lnTo>
                    <a:pt x="2160714" y="0"/>
                  </a:lnTo>
                  <a:lnTo>
                    <a:pt x="2160714" y="179793"/>
                  </a:lnTo>
                  <a:close/>
                </a:path>
                <a:path w="8456930" h="180340">
                  <a:moveTo>
                    <a:pt x="2340521" y="179793"/>
                  </a:moveTo>
                  <a:lnTo>
                    <a:pt x="2160714" y="179793"/>
                  </a:lnTo>
                  <a:lnTo>
                    <a:pt x="2160714" y="0"/>
                  </a:lnTo>
                  <a:lnTo>
                    <a:pt x="2340521" y="0"/>
                  </a:lnTo>
                  <a:lnTo>
                    <a:pt x="2340521" y="179793"/>
                  </a:lnTo>
                  <a:close/>
                </a:path>
                <a:path w="8456930" h="180340">
                  <a:moveTo>
                    <a:pt x="2520315" y="179793"/>
                  </a:moveTo>
                  <a:lnTo>
                    <a:pt x="2340508" y="179793"/>
                  </a:lnTo>
                  <a:lnTo>
                    <a:pt x="2340508" y="0"/>
                  </a:lnTo>
                  <a:lnTo>
                    <a:pt x="2520315" y="0"/>
                  </a:lnTo>
                  <a:lnTo>
                    <a:pt x="2520315" y="179793"/>
                  </a:lnTo>
                  <a:close/>
                </a:path>
                <a:path w="8456930" h="180340">
                  <a:moveTo>
                    <a:pt x="2700121" y="179793"/>
                  </a:moveTo>
                  <a:lnTo>
                    <a:pt x="2520315" y="179793"/>
                  </a:lnTo>
                  <a:lnTo>
                    <a:pt x="2520315" y="0"/>
                  </a:lnTo>
                  <a:lnTo>
                    <a:pt x="2700121" y="0"/>
                  </a:lnTo>
                  <a:lnTo>
                    <a:pt x="2700121" y="179793"/>
                  </a:lnTo>
                  <a:close/>
                </a:path>
                <a:path w="8456930" h="180340">
                  <a:moveTo>
                    <a:pt x="2879928" y="179793"/>
                  </a:moveTo>
                  <a:lnTo>
                    <a:pt x="2700121" y="179793"/>
                  </a:lnTo>
                  <a:lnTo>
                    <a:pt x="2700121" y="0"/>
                  </a:lnTo>
                  <a:lnTo>
                    <a:pt x="2879928" y="0"/>
                  </a:lnTo>
                  <a:lnTo>
                    <a:pt x="2879928" y="179793"/>
                  </a:lnTo>
                  <a:close/>
                </a:path>
                <a:path w="8456930" h="180340">
                  <a:moveTo>
                    <a:pt x="3059734" y="179793"/>
                  </a:moveTo>
                  <a:lnTo>
                    <a:pt x="2879928" y="179793"/>
                  </a:lnTo>
                  <a:lnTo>
                    <a:pt x="2879928" y="0"/>
                  </a:lnTo>
                  <a:lnTo>
                    <a:pt x="3059734" y="0"/>
                  </a:lnTo>
                  <a:lnTo>
                    <a:pt x="3059734" y="179793"/>
                  </a:lnTo>
                  <a:close/>
                </a:path>
                <a:path w="8456930" h="180340">
                  <a:moveTo>
                    <a:pt x="3239541" y="179793"/>
                  </a:moveTo>
                  <a:lnTo>
                    <a:pt x="3059734" y="179793"/>
                  </a:lnTo>
                  <a:lnTo>
                    <a:pt x="3059734" y="0"/>
                  </a:lnTo>
                  <a:lnTo>
                    <a:pt x="3239541" y="0"/>
                  </a:lnTo>
                  <a:lnTo>
                    <a:pt x="3239541" y="179793"/>
                  </a:lnTo>
                  <a:close/>
                </a:path>
                <a:path w="8456930" h="180340">
                  <a:moveTo>
                    <a:pt x="3419348" y="179793"/>
                  </a:moveTo>
                  <a:lnTo>
                    <a:pt x="3239541" y="179793"/>
                  </a:lnTo>
                  <a:lnTo>
                    <a:pt x="3239541" y="0"/>
                  </a:lnTo>
                  <a:lnTo>
                    <a:pt x="3419348" y="0"/>
                  </a:lnTo>
                  <a:lnTo>
                    <a:pt x="3419348" y="179793"/>
                  </a:lnTo>
                  <a:close/>
                </a:path>
                <a:path w="8456930" h="180340">
                  <a:moveTo>
                    <a:pt x="3599141" y="179793"/>
                  </a:moveTo>
                  <a:lnTo>
                    <a:pt x="3419335" y="179793"/>
                  </a:lnTo>
                  <a:lnTo>
                    <a:pt x="3419335" y="0"/>
                  </a:lnTo>
                  <a:lnTo>
                    <a:pt x="3599141" y="0"/>
                  </a:lnTo>
                  <a:lnTo>
                    <a:pt x="3599141" y="179793"/>
                  </a:lnTo>
                  <a:close/>
                </a:path>
                <a:path w="8456930" h="180340">
                  <a:moveTo>
                    <a:pt x="3778948" y="179793"/>
                  </a:moveTo>
                  <a:lnTo>
                    <a:pt x="3599141" y="179793"/>
                  </a:lnTo>
                  <a:lnTo>
                    <a:pt x="3599141" y="0"/>
                  </a:lnTo>
                  <a:lnTo>
                    <a:pt x="3778948" y="0"/>
                  </a:lnTo>
                  <a:lnTo>
                    <a:pt x="3778948" y="179793"/>
                  </a:lnTo>
                  <a:close/>
                </a:path>
                <a:path w="8456930" h="180340">
                  <a:moveTo>
                    <a:pt x="3958755" y="179793"/>
                  </a:moveTo>
                  <a:lnTo>
                    <a:pt x="3778948" y="179793"/>
                  </a:lnTo>
                  <a:lnTo>
                    <a:pt x="3778948" y="0"/>
                  </a:lnTo>
                  <a:lnTo>
                    <a:pt x="3958755" y="0"/>
                  </a:lnTo>
                  <a:lnTo>
                    <a:pt x="3958755" y="179793"/>
                  </a:lnTo>
                  <a:close/>
                </a:path>
                <a:path w="8456930" h="180340">
                  <a:moveTo>
                    <a:pt x="4138561" y="179793"/>
                  </a:moveTo>
                  <a:lnTo>
                    <a:pt x="3958755" y="179793"/>
                  </a:lnTo>
                  <a:lnTo>
                    <a:pt x="3958755" y="0"/>
                  </a:lnTo>
                  <a:lnTo>
                    <a:pt x="4138561" y="0"/>
                  </a:lnTo>
                  <a:lnTo>
                    <a:pt x="4138561" y="179793"/>
                  </a:lnTo>
                  <a:close/>
                </a:path>
                <a:path w="8456930" h="180340">
                  <a:moveTo>
                    <a:pt x="4318368" y="179793"/>
                  </a:moveTo>
                  <a:lnTo>
                    <a:pt x="4138561" y="179793"/>
                  </a:lnTo>
                  <a:lnTo>
                    <a:pt x="4138561" y="0"/>
                  </a:lnTo>
                  <a:lnTo>
                    <a:pt x="4318368" y="0"/>
                  </a:lnTo>
                  <a:lnTo>
                    <a:pt x="4318368" y="179793"/>
                  </a:lnTo>
                  <a:close/>
                </a:path>
                <a:path w="8456930" h="180340">
                  <a:moveTo>
                    <a:pt x="4498174" y="179793"/>
                  </a:moveTo>
                  <a:lnTo>
                    <a:pt x="4318368" y="179793"/>
                  </a:lnTo>
                  <a:lnTo>
                    <a:pt x="4318368" y="0"/>
                  </a:lnTo>
                  <a:lnTo>
                    <a:pt x="4498174" y="0"/>
                  </a:lnTo>
                  <a:lnTo>
                    <a:pt x="4498174" y="179793"/>
                  </a:lnTo>
                  <a:close/>
                </a:path>
                <a:path w="8456930" h="180340">
                  <a:moveTo>
                    <a:pt x="4677968" y="179793"/>
                  </a:moveTo>
                  <a:lnTo>
                    <a:pt x="4498162" y="179793"/>
                  </a:lnTo>
                  <a:lnTo>
                    <a:pt x="4498162" y="0"/>
                  </a:lnTo>
                  <a:lnTo>
                    <a:pt x="4677968" y="0"/>
                  </a:lnTo>
                  <a:lnTo>
                    <a:pt x="4677968" y="179793"/>
                  </a:lnTo>
                  <a:close/>
                </a:path>
                <a:path w="8456930" h="180340">
                  <a:moveTo>
                    <a:pt x="4857775" y="179793"/>
                  </a:moveTo>
                  <a:lnTo>
                    <a:pt x="4677968" y="179793"/>
                  </a:lnTo>
                  <a:lnTo>
                    <a:pt x="4677968" y="0"/>
                  </a:lnTo>
                  <a:lnTo>
                    <a:pt x="4857775" y="0"/>
                  </a:lnTo>
                  <a:lnTo>
                    <a:pt x="4857775" y="179793"/>
                  </a:lnTo>
                  <a:close/>
                </a:path>
                <a:path w="8456930" h="180340">
                  <a:moveTo>
                    <a:pt x="5037582" y="179793"/>
                  </a:moveTo>
                  <a:lnTo>
                    <a:pt x="4857775" y="179793"/>
                  </a:lnTo>
                  <a:lnTo>
                    <a:pt x="4857775" y="0"/>
                  </a:lnTo>
                  <a:lnTo>
                    <a:pt x="5037582" y="0"/>
                  </a:lnTo>
                  <a:lnTo>
                    <a:pt x="5037582" y="179793"/>
                  </a:lnTo>
                  <a:close/>
                </a:path>
                <a:path w="8456930" h="180340">
                  <a:moveTo>
                    <a:pt x="5220436" y="179793"/>
                  </a:moveTo>
                  <a:lnTo>
                    <a:pt x="5037582" y="179793"/>
                  </a:lnTo>
                  <a:lnTo>
                    <a:pt x="5037582" y="0"/>
                  </a:lnTo>
                  <a:lnTo>
                    <a:pt x="5220436" y="0"/>
                  </a:lnTo>
                  <a:lnTo>
                    <a:pt x="5220436" y="179793"/>
                  </a:lnTo>
                  <a:close/>
                </a:path>
                <a:path w="8456930" h="180340">
                  <a:moveTo>
                    <a:pt x="5400243" y="179793"/>
                  </a:moveTo>
                  <a:lnTo>
                    <a:pt x="5220436" y="179793"/>
                  </a:lnTo>
                  <a:lnTo>
                    <a:pt x="5220436" y="0"/>
                  </a:lnTo>
                  <a:lnTo>
                    <a:pt x="5400243" y="0"/>
                  </a:lnTo>
                  <a:lnTo>
                    <a:pt x="5400243" y="179793"/>
                  </a:lnTo>
                  <a:close/>
                </a:path>
                <a:path w="8456930" h="180340">
                  <a:moveTo>
                    <a:pt x="5580049" y="179793"/>
                  </a:moveTo>
                  <a:lnTo>
                    <a:pt x="5400243" y="179793"/>
                  </a:lnTo>
                  <a:lnTo>
                    <a:pt x="5400243" y="0"/>
                  </a:lnTo>
                  <a:lnTo>
                    <a:pt x="5580049" y="0"/>
                  </a:lnTo>
                  <a:lnTo>
                    <a:pt x="5580049" y="179793"/>
                  </a:lnTo>
                  <a:close/>
                </a:path>
                <a:path w="8456930" h="180340">
                  <a:moveTo>
                    <a:pt x="5759843" y="179793"/>
                  </a:moveTo>
                  <a:lnTo>
                    <a:pt x="5580037" y="179793"/>
                  </a:lnTo>
                  <a:lnTo>
                    <a:pt x="5580037" y="0"/>
                  </a:lnTo>
                  <a:lnTo>
                    <a:pt x="5759843" y="0"/>
                  </a:lnTo>
                  <a:lnTo>
                    <a:pt x="5759843" y="179793"/>
                  </a:lnTo>
                  <a:close/>
                </a:path>
                <a:path w="8456930" h="180340">
                  <a:moveTo>
                    <a:pt x="5939650" y="179793"/>
                  </a:moveTo>
                  <a:lnTo>
                    <a:pt x="5759843" y="179793"/>
                  </a:lnTo>
                  <a:lnTo>
                    <a:pt x="5759843" y="0"/>
                  </a:lnTo>
                  <a:lnTo>
                    <a:pt x="5939650" y="0"/>
                  </a:lnTo>
                  <a:lnTo>
                    <a:pt x="5939650" y="179793"/>
                  </a:lnTo>
                  <a:close/>
                </a:path>
                <a:path w="8456930" h="180340">
                  <a:moveTo>
                    <a:pt x="6119456" y="179793"/>
                  </a:moveTo>
                  <a:lnTo>
                    <a:pt x="5939650" y="179793"/>
                  </a:lnTo>
                  <a:lnTo>
                    <a:pt x="5939650" y="0"/>
                  </a:lnTo>
                  <a:lnTo>
                    <a:pt x="6119456" y="0"/>
                  </a:lnTo>
                  <a:lnTo>
                    <a:pt x="6119456" y="179793"/>
                  </a:lnTo>
                  <a:close/>
                </a:path>
                <a:path w="8456930" h="180340">
                  <a:moveTo>
                    <a:pt x="6299263" y="179793"/>
                  </a:moveTo>
                  <a:lnTo>
                    <a:pt x="6119456" y="179793"/>
                  </a:lnTo>
                  <a:lnTo>
                    <a:pt x="6119456" y="0"/>
                  </a:lnTo>
                  <a:lnTo>
                    <a:pt x="6299263" y="0"/>
                  </a:lnTo>
                  <a:lnTo>
                    <a:pt x="6299263" y="179793"/>
                  </a:lnTo>
                  <a:close/>
                </a:path>
                <a:path w="8456930" h="180340">
                  <a:moveTo>
                    <a:pt x="6479070" y="179793"/>
                  </a:moveTo>
                  <a:lnTo>
                    <a:pt x="6299263" y="179793"/>
                  </a:lnTo>
                  <a:lnTo>
                    <a:pt x="6299263" y="0"/>
                  </a:lnTo>
                  <a:lnTo>
                    <a:pt x="6479070" y="0"/>
                  </a:lnTo>
                  <a:lnTo>
                    <a:pt x="6479070" y="179793"/>
                  </a:lnTo>
                  <a:close/>
                </a:path>
                <a:path w="8456930" h="180340">
                  <a:moveTo>
                    <a:pt x="6658876" y="179793"/>
                  </a:moveTo>
                  <a:lnTo>
                    <a:pt x="6479070" y="179793"/>
                  </a:lnTo>
                  <a:lnTo>
                    <a:pt x="6479070" y="0"/>
                  </a:lnTo>
                  <a:lnTo>
                    <a:pt x="6658876" y="0"/>
                  </a:lnTo>
                  <a:lnTo>
                    <a:pt x="6658876" y="179793"/>
                  </a:lnTo>
                  <a:close/>
                </a:path>
                <a:path w="8456930" h="180340">
                  <a:moveTo>
                    <a:pt x="6838670" y="179793"/>
                  </a:moveTo>
                  <a:lnTo>
                    <a:pt x="6658863" y="179793"/>
                  </a:lnTo>
                  <a:lnTo>
                    <a:pt x="6658863" y="0"/>
                  </a:lnTo>
                  <a:lnTo>
                    <a:pt x="6838670" y="0"/>
                  </a:lnTo>
                  <a:lnTo>
                    <a:pt x="6838670" y="179793"/>
                  </a:lnTo>
                  <a:close/>
                </a:path>
                <a:path w="8456930" h="180340">
                  <a:moveTo>
                    <a:pt x="7018477" y="179793"/>
                  </a:moveTo>
                  <a:lnTo>
                    <a:pt x="6838670" y="179793"/>
                  </a:lnTo>
                  <a:lnTo>
                    <a:pt x="6838670" y="0"/>
                  </a:lnTo>
                  <a:lnTo>
                    <a:pt x="7018477" y="0"/>
                  </a:lnTo>
                  <a:lnTo>
                    <a:pt x="7018477" y="179793"/>
                  </a:lnTo>
                  <a:close/>
                </a:path>
                <a:path w="8456930" h="180340">
                  <a:moveTo>
                    <a:pt x="7198283" y="179793"/>
                  </a:moveTo>
                  <a:lnTo>
                    <a:pt x="7018477" y="179793"/>
                  </a:lnTo>
                  <a:lnTo>
                    <a:pt x="7018477" y="0"/>
                  </a:lnTo>
                  <a:lnTo>
                    <a:pt x="7198283" y="0"/>
                  </a:lnTo>
                  <a:lnTo>
                    <a:pt x="7198283" y="179793"/>
                  </a:lnTo>
                  <a:close/>
                </a:path>
                <a:path w="8456930" h="180340">
                  <a:moveTo>
                    <a:pt x="7378090" y="179793"/>
                  </a:moveTo>
                  <a:lnTo>
                    <a:pt x="7198283" y="179793"/>
                  </a:lnTo>
                  <a:lnTo>
                    <a:pt x="7198283" y="0"/>
                  </a:lnTo>
                  <a:lnTo>
                    <a:pt x="7378090" y="0"/>
                  </a:lnTo>
                  <a:lnTo>
                    <a:pt x="7378090" y="179793"/>
                  </a:lnTo>
                  <a:close/>
                </a:path>
                <a:path w="8456930" h="180340">
                  <a:moveTo>
                    <a:pt x="7557897" y="179793"/>
                  </a:moveTo>
                  <a:lnTo>
                    <a:pt x="7378090" y="179793"/>
                  </a:lnTo>
                  <a:lnTo>
                    <a:pt x="7378090" y="0"/>
                  </a:lnTo>
                  <a:lnTo>
                    <a:pt x="7557897" y="0"/>
                  </a:lnTo>
                  <a:lnTo>
                    <a:pt x="7557897" y="179793"/>
                  </a:lnTo>
                  <a:close/>
                </a:path>
                <a:path w="8456930" h="180340">
                  <a:moveTo>
                    <a:pt x="7737703" y="179793"/>
                  </a:moveTo>
                  <a:lnTo>
                    <a:pt x="7557897" y="179793"/>
                  </a:lnTo>
                  <a:lnTo>
                    <a:pt x="7557897" y="0"/>
                  </a:lnTo>
                  <a:lnTo>
                    <a:pt x="7737703" y="0"/>
                  </a:lnTo>
                  <a:lnTo>
                    <a:pt x="7737703" y="179793"/>
                  </a:lnTo>
                  <a:close/>
                </a:path>
                <a:path w="8456930" h="180340">
                  <a:moveTo>
                    <a:pt x="7917497" y="179793"/>
                  </a:moveTo>
                  <a:lnTo>
                    <a:pt x="7737690" y="179793"/>
                  </a:lnTo>
                  <a:lnTo>
                    <a:pt x="7737690" y="0"/>
                  </a:lnTo>
                  <a:lnTo>
                    <a:pt x="7917497" y="0"/>
                  </a:lnTo>
                  <a:lnTo>
                    <a:pt x="7917497" y="179793"/>
                  </a:lnTo>
                  <a:close/>
                </a:path>
                <a:path w="8456930" h="180340">
                  <a:moveTo>
                    <a:pt x="8097304" y="179793"/>
                  </a:moveTo>
                  <a:lnTo>
                    <a:pt x="7917497" y="179793"/>
                  </a:lnTo>
                  <a:lnTo>
                    <a:pt x="7917497" y="0"/>
                  </a:lnTo>
                  <a:lnTo>
                    <a:pt x="8097304" y="0"/>
                  </a:lnTo>
                  <a:lnTo>
                    <a:pt x="8097304" y="179793"/>
                  </a:lnTo>
                  <a:close/>
                </a:path>
                <a:path w="8456930" h="180340">
                  <a:moveTo>
                    <a:pt x="8277110" y="179793"/>
                  </a:moveTo>
                  <a:lnTo>
                    <a:pt x="8097304" y="179793"/>
                  </a:lnTo>
                  <a:lnTo>
                    <a:pt x="8097304" y="0"/>
                  </a:lnTo>
                  <a:lnTo>
                    <a:pt x="8277110" y="0"/>
                  </a:lnTo>
                  <a:lnTo>
                    <a:pt x="8277110" y="179793"/>
                  </a:lnTo>
                  <a:close/>
                </a:path>
                <a:path w="8456930" h="180340">
                  <a:moveTo>
                    <a:pt x="8456917" y="179793"/>
                  </a:moveTo>
                  <a:lnTo>
                    <a:pt x="8277110" y="179793"/>
                  </a:lnTo>
                  <a:lnTo>
                    <a:pt x="8277110" y="0"/>
                  </a:lnTo>
                  <a:lnTo>
                    <a:pt x="8456917" y="0"/>
                  </a:lnTo>
                  <a:lnTo>
                    <a:pt x="8456917" y="179793"/>
                  </a:lnTo>
                  <a:close/>
                </a:path>
              </a:pathLst>
            </a:custGeom>
            <a:ln w="6096">
              <a:solidFill>
                <a:srgbClr val="CDCDC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298653" y="1200670"/>
              <a:ext cx="8624570" cy="360045"/>
            </a:xfrm>
            <a:custGeom>
              <a:avLst/>
              <a:gdLst/>
              <a:ahLst/>
              <a:cxnLst/>
              <a:rect l="l" t="t" r="r" b="b"/>
              <a:pathLst>
                <a:path w="8624570" h="360044">
                  <a:moveTo>
                    <a:pt x="8624531" y="359600"/>
                  </a:moveTo>
                  <a:lnTo>
                    <a:pt x="8603195" y="359600"/>
                  </a:lnTo>
                  <a:lnTo>
                    <a:pt x="8603195" y="179806"/>
                  </a:lnTo>
                  <a:lnTo>
                    <a:pt x="8624531" y="179806"/>
                  </a:lnTo>
                </a:path>
                <a:path w="8624570" h="360044">
                  <a:moveTo>
                    <a:pt x="146291" y="179793"/>
                  </a:moveTo>
                  <a:lnTo>
                    <a:pt x="0" y="179793"/>
                  </a:lnTo>
                </a:path>
                <a:path w="8624570" h="360044">
                  <a:moveTo>
                    <a:pt x="0" y="0"/>
                  </a:moveTo>
                  <a:lnTo>
                    <a:pt x="146291" y="0"/>
                  </a:lnTo>
                  <a:lnTo>
                    <a:pt x="146291" y="179793"/>
                  </a:lnTo>
                </a:path>
              </a:pathLst>
            </a:custGeom>
            <a:ln w="6096">
              <a:solidFill>
                <a:srgbClr val="CDCDC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444931" y="1200670"/>
              <a:ext cx="8456930" cy="180340"/>
            </a:xfrm>
            <a:custGeom>
              <a:avLst/>
              <a:gdLst/>
              <a:ahLst/>
              <a:cxnLst/>
              <a:rect l="l" t="t" r="r" b="b"/>
              <a:pathLst>
                <a:path w="8456930" h="180340">
                  <a:moveTo>
                    <a:pt x="179806" y="179793"/>
                  </a:moveTo>
                  <a:lnTo>
                    <a:pt x="0" y="179793"/>
                  </a:lnTo>
                  <a:lnTo>
                    <a:pt x="0" y="0"/>
                  </a:lnTo>
                  <a:lnTo>
                    <a:pt x="179806" y="0"/>
                  </a:lnTo>
                  <a:lnTo>
                    <a:pt x="179806" y="179793"/>
                  </a:lnTo>
                  <a:close/>
                </a:path>
                <a:path w="8456930" h="180340">
                  <a:moveTo>
                    <a:pt x="359613" y="179793"/>
                  </a:moveTo>
                  <a:lnTo>
                    <a:pt x="179806" y="179793"/>
                  </a:lnTo>
                  <a:lnTo>
                    <a:pt x="179806" y="0"/>
                  </a:lnTo>
                  <a:lnTo>
                    <a:pt x="359613" y="0"/>
                  </a:lnTo>
                  <a:lnTo>
                    <a:pt x="359613" y="179793"/>
                  </a:lnTo>
                  <a:close/>
                </a:path>
                <a:path w="8456930" h="180340">
                  <a:moveTo>
                    <a:pt x="539419" y="179793"/>
                  </a:moveTo>
                  <a:lnTo>
                    <a:pt x="359613" y="179793"/>
                  </a:lnTo>
                  <a:lnTo>
                    <a:pt x="359613" y="0"/>
                  </a:lnTo>
                  <a:lnTo>
                    <a:pt x="539419" y="0"/>
                  </a:lnTo>
                  <a:lnTo>
                    <a:pt x="539419" y="179793"/>
                  </a:lnTo>
                  <a:close/>
                </a:path>
                <a:path w="8456930" h="180340">
                  <a:moveTo>
                    <a:pt x="719226" y="179793"/>
                  </a:moveTo>
                  <a:lnTo>
                    <a:pt x="539419" y="179793"/>
                  </a:lnTo>
                  <a:lnTo>
                    <a:pt x="539419" y="0"/>
                  </a:lnTo>
                  <a:lnTo>
                    <a:pt x="719226" y="0"/>
                  </a:lnTo>
                  <a:lnTo>
                    <a:pt x="719226" y="179793"/>
                  </a:lnTo>
                  <a:close/>
                </a:path>
                <a:path w="8456930" h="180340">
                  <a:moveTo>
                    <a:pt x="899032" y="179793"/>
                  </a:moveTo>
                  <a:lnTo>
                    <a:pt x="719226" y="179793"/>
                  </a:lnTo>
                  <a:lnTo>
                    <a:pt x="719226" y="0"/>
                  </a:lnTo>
                  <a:lnTo>
                    <a:pt x="899032" y="0"/>
                  </a:lnTo>
                  <a:lnTo>
                    <a:pt x="899032" y="179793"/>
                  </a:lnTo>
                  <a:close/>
                </a:path>
                <a:path w="8456930" h="180340">
                  <a:moveTo>
                    <a:pt x="1078839" y="179793"/>
                  </a:moveTo>
                  <a:lnTo>
                    <a:pt x="899032" y="179793"/>
                  </a:lnTo>
                  <a:lnTo>
                    <a:pt x="899032" y="0"/>
                  </a:lnTo>
                  <a:lnTo>
                    <a:pt x="1078839" y="0"/>
                  </a:lnTo>
                  <a:lnTo>
                    <a:pt x="1078839" y="179793"/>
                  </a:lnTo>
                  <a:close/>
                </a:path>
                <a:path w="8456930" h="180340">
                  <a:moveTo>
                    <a:pt x="1261681" y="179793"/>
                  </a:moveTo>
                  <a:lnTo>
                    <a:pt x="1078826" y="179793"/>
                  </a:lnTo>
                  <a:lnTo>
                    <a:pt x="1078826" y="0"/>
                  </a:lnTo>
                  <a:lnTo>
                    <a:pt x="1261681" y="0"/>
                  </a:lnTo>
                  <a:lnTo>
                    <a:pt x="1261681" y="179793"/>
                  </a:lnTo>
                  <a:close/>
                </a:path>
                <a:path w="8456930" h="180340">
                  <a:moveTo>
                    <a:pt x="1441488" y="179793"/>
                  </a:moveTo>
                  <a:lnTo>
                    <a:pt x="1261681" y="179793"/>
                  </a:lnTo>
                  <a:lnTo>
                    <a:pt x="1261681" y="0"/>
                  </a:lnTo>
                  <a:lnTo>
                    <a:pt x="1441488" y="0"/>
                  </a:lnTo>
                  <a:lnTo>
                    <a:pt x="1441488" y="179793"/>
                  </a:lnTo>
                  <a:close/>
                </a:path>
                <a:path w="8456930" h="180340">
                  <a:moveTo>
                    <a:pt x="1621294" y="179793"/>
                  </a:moveTo>
                  <a:lnTo>
                    <a:pt x="1441488" y="179793"/>
                  </a:lnTo>
                  <a:lnTo>
                    <a:pt x="1441488" y="0"/>
                  </a:lnTo>
                  <a:lnTo>
                    <a:pt x="1621294" y="0"/>
                  </a:lnTo>
                  <a:lnTo>
                    <a:pt x="1621294" y="179793"/>
                  </a:lnTo>
                  <a:close/>
                </a:path>
                <a:path w="8456930" h="180340">
                  <a:moveTo>
                    <a:pt x="1801101" y="179793"/>
                  </a:moveTo>
                  <a:lnTo>
                    <a:pt x="1621294" y="179793"/>
                  </a:lnTo>
                  <a:lnTo>
                    <a:pt x="1621294" y="0"/>
                  </a:lnTo>
                  <a:lnTo>
                    <a:pt x="1801101" y="0"/>
                  </a:lnTo>
                  <a:lnTo>
                    <a:pt x="1801101" y="179793"/>
                  </a:lnTo>
                  <a:close/>
                </a:path>
                <a:path w="8456930" h="180340">
                  <a:moveTo>
                    <a:pt x="1980907" y="179793"/>
                  </a:moveTo>
                  <a:lnTo>
                    <a:pt x="1801101" y="179793"/>
                  </a:lnTo>
                  <a:lnTo>
                    <a:pt x="1801101" y="0"/>
                  </a:lnTo>
                  <a:lnTo>
                    <a:pt x="1980907" y="0"/>
                  </a:lnTo>
                  <a:lnTo>
                    <a:pt x="1980907" y="179793"/>
                  </a:lnTo>
                  <a:close/>
                </a:path>
                <a:path w="8456930" h="180340">
                  <a:moveTo>
                    <a:pt x="2160714" y="179793"/>
                  </a:moveTo>
                  <a:lnTo>
                    <a:pt x="1980907" y="179793"/>
                  </a:lnTo>
                  <a:lnTo>
                    <a:pt x="1980907" y="0"/>
                  </a:lnTo>
                  <a:lnTo>
                    <a:pt x="2160714" y="0"/>
                  </a:lnTo>
                  <a:lnTo>
                    <a:pt x="2160714" y="179793"/>
                  </a:lnTo>
                  <a:close/>
                </a:path>
                <a:path w="8456930" h="180340">
                  <a:moveTo>
                    <a:pt x="2340521" y="179793"/>
                  </a:moveTo>
                  <a:lnTo>
                    <a:pt x="2160714" y="179793"/>
                  </a:lnTo>
                  <a:lnTo>
                    <a:pt x="2160714" y="0"/>
                  </a:lnTo>
                  <a:lnTo>
                    <a:pt x="2340521" y="0"/>
                  </a:lnTo>
                  <a:lnTo>
                    <a:pt x="2340521" y="179793"/>
                  </a:lnTo>
                  <a:close/>
                </a:path>
                <a:path w="8456930" h="180340">
                  <a:moveTo>
                    <a:pt x="2520315" y="179793"/>
                  </a:moveTo>
                  <a:lnTo>
                    <a:pt x="2340508" y="179793"/>
                  </a:lnTo>
                  <a:lnTo>
                    <a:pt x="2340508" y="0"/>
                  </a:lnTo>
                  <a:lnTo>
                    <a:pt x="2520315" y="0"/>
                  </a:lnTo>
                  <a:lnTo>
                    <a:pt x="2520315" y="179793"/>
                  </a:lnTo>
                  <a:close/>
                </a:path>
                <a:path w="8456930" h="180340">
                  <a:moveTo>
                    <a:pt x="2700121" y="179793"/>
                  </a:moveTo>
                  <a:lnTo>
                    <a:pt x="2520315" y="179793"/>
                  </a:lnTo>
                  <a:lnTo>
                    <a:pt x="2520315" y="0"/>
                  </a:lnTo>
                  <a:lnTo>
                    <a:pt x="2700121" y="0"/>
                  </a:lnTo>
                  <a:lnTo>
                    <a:pt x="2700121" y="179793"/>
                  </a:lnTo>
                  <a:close/>
                </a:path>
                <a:path w="8456930" h="180340">
                  <a:moveTo>
                    <a:pt x="2879928" y="179793"/>
                  </a:moveTo>
                  <a:lnTo>
                    <a:pt x="2700121" y="179793"/>
                  </a:lnTo>
                  <a:lnTo>
                    <a:pt x="2700121" y="0"/>
                  </a:lnTo>
                  <a:lnTo>
                    <a:pt x="2879928" y="0"/>
                  </a:lnTo>
                  <a:lnTo>
                    <a:pt x="2879928" y="179793"/>
                  </a:lnTo>
                  <a:close/>
                </a:path>
                <a:path w="8456930" h="180340">
                  <a:moveTo>
                    <a:pt x="3059734" y="179793"/>
                  </a:moveTo>
                  <a:lnTo>
                    <a:pt x="2879928" y="179793"/>
                  </a:lnTo>
                  <a:lnTo>
                    <a:pt x="2879928" y="0"/>
                  </a:lnTo>
                  <a:lnTo>
                    <a:pt x="3059734" y="0"/>
                  </a:lnTo>
                  <a:lnTo>
                    <a:pt x="3059734" y="179793"/>
                  </a:lnTo>
                  <a:close/>
                </a:path>
                <a:path w="8456930" h="180340">
                  <a:moveTo>
                    <a:pt x="3239541" y="179793"/>
                  </a:moveTo>
                  <a:lnTo>
                    <a:pt x="3059734" y="179793"/>
                  </a:lnTo>
                  <a:lnTo>
                    <a:pt x="3059734" y="0"/>
                  </a:lnTo>
                  <a:lnTo>
                    <a:pt x="3239541" y="0"/>
                  </a:lnTo>
                  <a:lnTo>
                    <a:pt x="3239541" y="179793"/>
                  </a:lnTo>
                  <a:close/>
                </a:path>
                <a:path w="8456930" h="180340">
                  <a:moveTo>
                    <a:pt x="3419348" y="179793"/>
                  </a:moveTo>
                  <a:lnTo>
                    <a:pt x="3239541" y="179793"/>
                  </a:lnTo>
                  <a:lnTo>
                    <a:pt x="3239541" y="0"/>
                  </a:lnTo>
                  <a:lnTo>
                    <a:pt x="3419348" y="0"/>
                  </a:lnTo>
                  <a:lnTo>
                    <a:pt x="3419348" y="179793"/>
                  </a:lnTo>
                  <a:close/>
                </a:path>
                <a:path w="8456930" h="180340">
                  <a:moveTo>
                    <a:pt x="3599141" y="179793"/>
                  </a:moveTo>
                  <a:lnTo>
                    <a:pt x="3419335" y="179793"/>
                  </a:lnTo>
                  <a:lnTo>
                    <a:pt x="3419335" y="0"/>
                  </a:lnTo>
                  <a:lnTo>
                    <a:pt x="3599141" y="0"/>
                  </a:lnTo>
                  <a:lnTo>
                    <a:pt x="3599141" y="179793"/>
                  </a:lnTo>
                  <a:close/>
                </a:path>
                <a:path w="8456930" h="180340">
                  <a:moveTo>
                    <a:pt x="3778948" y="179793"/>
                  </a:moveTo>
                  <a:lnTo>
                    <a:pt x="3599141" y="179793"/>
                  </a:lnTo>
                  <a:lnTo>
                    <a:pt x="3599141" y="0"/>
                  </a:lnTo>
                  <a:lnTo>
                    <a:pt x="3778948" y="0"/>
                  </a:lnTo>
                  <a:lnTo>
                    <a:pt x="3778948" y="179793"/>
                  </a:lnTo>
                  <a:close/>
                </a:path>
                <a:path w="8456930" h="180340">
                  <a:moveTo>
                    <a:pt x="3958755" y="179793"/>
                  </a:moveTo>
                  <a:lnTo>
                    <a:pt x="3778948" y="179793"/>
                  </a:lnTo>
                  <a:lnTo>
                    <a:pt x="3778948" y="0"/>
                  </a:lnTo>
                  <a:lnTo>
                    <a:pt x="3958755" y="0"/>
                  </a:lnTo>
                  <a:lnTo>
                    <a:pt x="3958755" y="179793"/>
                  </a:lnTo>
                  <a:close/>
                </a:path>
                <a:path w="8456930" h="180340">
                  <a:moveTo>
                    <a:pt x="4138561" y="179793"/>
                  </a:moveTo>
                  <a:lnTo>
                    <a:pt x="3958755" y="179793"/>
                  </a:lnTo>
                  <a:lnTo>
                    <a:pt x="3958755" y="0"/>
                  </a:lnTo>
                  <a:lnTo>
                    <a:pt x="4138561" y="0"/>
                  </a:lnTo>
                  <a:lnTo>
                    <a:pt x="4138561" y="179793"/>
                  </a:lnTo>
                  <a:close/>
                </a:path>
                <a:path w="8456930" h="180340">
                  <a:moveTo>
                    <a:pt x="4318368" y="179793"/>
                  </a:moveTo>
                  <a:lnTo>
                    <a:pt x="4138561" y="179793"/>
                  </a:lnTo>
                  <a:lnTo>
                    <a:pt x="4138561" y="0"/>
                  </a:lnTo>
                  <a:lnTo>
                    <a:pt x="4318368" y="0"/>
                  </a:lnTo>
                  <a:lnTo>
                    <a:pt x="4318368" y="179793"/>
                  </a:lnTo>
                  <a:close/>
                </a:path>
                <a:path w="8456930" h="180340">
                  <a:moveTo>
                    <a:pt x="4498174" y="179793"/>
                  </a:moveTo>
                  <a:lnTo>
                    <a:pt x="4318368" y="179793"/>
                  </a:lnTo>
                  <a:lnTo>
                    <a:pt x="4318368" y="0"/>
                  </a:lnTo>
                  <a:lnTo>
                    <a:pt x="4498174" y="0"/>
                  </a:lnTo>
                  <a:lnTo>
                    <a:pt x="4498174" y="179793"/>
                  </a:lnTo>
                  <a:close/>
                </a:path>
                <a:path w="8456930" h="180340">
                  <a:moveTo>
                    <a:pt x="4677968" y="179793"/>
                  </a:moveTo>
                  <a:lnTo>
                    <a:pt x="4498162" y="179793"/>
                  </a:lnTo>
                  <a:lnTo>
                    <a:pt x="4498162" y="0"/>
                  </a:lnTo>
                  <a:lnTo>
                    <a:pt x="4677968" y="0"/>
                  </a:lnTo>
                  <a:lnTo>
                    <a:pt x="4677968" y="179793"/>
                  </a:lnTo>
                  <a:close/>
                </a:path>
                <a:path w="8456930" h="180340">
                  <a:moveTo>
                    <a:pt x="4857775" y="179793"/>
                  </a:moveTo>
                  <a:lnTo>
                    <a:pt x="4677968" y="179793"/>
                  </a:lnTo>
                  <a:lnTo>
                    <a:pt x="4677968" y="0"/>
                  </a:lnTo>
                  <a:lnTo>
                    <a:pt x="4857775" y="0"/>
                  </a:lnTo>
                  <a:lnTo>
                    <a:pt x="4857775" y="179793"/>
                  </a:lnTo>
                  <a:close/>
                </a:path>
                <a:path w="8456930" h="180340">
                  <a:moveTo>
                    <a:pt x="5037582" y="179793"/>
                  </a:moveTo>
                  <a:lnTo>
                    <a:pt x="4857775" y="179793"/>
                  </a:lnTo>
                  <a:lnTo>
                    <a:pt x="4857775" y="0"/>
                  </a:lnTo>
                  <a:lnTo>
                    <a:pt x="5037582" y="0"/>
                  </a:lnTo>
                  <a:lnTo>
                    <a:pt x="5037582" y="179793"/>
                  </a:lnTo>
                  <a:close/>
                </a:path>
                <a:path w="8456930" h="180340">
                  <a:moveTo>
                    <a:pt x="5220436" y="179793"/>
                  </a:moveTo>
                  <a:lnTo>
                    <a:pt x="5037582" y="179793"/>
                  </a:lnTo>
                  <a:lnTo>
                    <a:pt x="5037582" y="0"/>
                  </a:lnTo>
                  <a:lnTo>
                    <a:pt x="5220436" y="0"/>
                  </a:lnTo>
                  <a:lnTo>
                    <a:pt x="5220436" y="179793"/>
                  </a:lnTo>
                  <a:close/>
                </a:path>
                <a:path w="8456930" h="180340">
                  <a:moveTo>
                    <a:pt x="5400243" y="179793"/>
                  </a:moveTo>
                  <a:lnTo>
                    <a:pt x="5220436" y="179793"/>
                  </a:lnTo>
                  <a:lnTo>
                    <a:pt x="5220436" y="0"/>
                  </a:lnTo>
                  <a:lnTo>
                    <a:pt x="5400243" y="0"/>
                  </a:lnTo>
                  <a:lnTo>
                    <a:pt x="5400243" y="179793"/>
                  </a:lnTo>
                  <a:close/>
                </a:path>
                <a:path w="8456930" h="180340">
                  <a:moveTo>
                    <a:pt x="5580049" y="179793"/>
                  </a:moveTo>
                  <a:lnTo>
                    <a:pt x="5400243" y="179793"/>
                  </a:lnTo>
                  <a:lnTo>
                    <a:pt x="5400243" y="0"/>
                  </a:lnTo>
                  <a:lnTo>
                    <a:pt x="5580049" y="0"/>
                  </a:lnTo>
                  <a:lnTo>
                    <a:pt x="5580049" y="179793"/>
                  </a:lnTo>
                  <a:close/>
                </a:path>
                <a:path w="8456930" h="180340">
                  <a:moveTo>
                    <a:pt x="5759843" y="179793"/>
                  </a:moveTo>
                  <a:lnTo>
                    <a:pt x="5580037" y="179793"/>
                  </a:lnTo>
                  <a:lnTo>
                    <a:pt x="5580037" y="0"/>
                  </a:lnTo>
                  <a:lnTo>
                    <a:pt x="5759843" y="0"/>
                  </a:lnTo>
                  <a:lnTo>
                    <a:pt x="5759843" y="179793"/>
                  </a:lnTo>
                  <a:close/>
                </a:path>
                <a:path w="8456930" h="180340">
                  <a:moveTo>
                    <a:pt x="5939650" y="179793"/>
                  </a:moveTo>
                  <a:lnTo>
                    <a:pt x="5759843" y="179793"/>
                  </a:lnTo>
                  <a:lnTo>
                    <a:pt x="5759843" y="0"/>
                  </a:lnTo>
                  <a:lnTo>
                    <a:pt x="5939650" y="0"/>
                  </a:lnTo>
                  <a:lnTo>
                    <a:pt x="5939650" y="179793"/>
                  </a:lnTo>
                  <a:close/>
                </a:path>
                <a:path w="8456930" h="180340">
                  <a:moveTo>
                    <a:pt x="6119456" y="179793"/>
                  </a:moveTo>
                  <a:lnTo>
                    <a:pt x="5939650" y="179793"/>
                  </a:lnTo>
                  <a:lnTo>
                    <a:pt x="5939650" y="0"/>
                  </a:lnTo>
                  <a:lnTo>
                    <a:pt x="6119456" y="0"/>
                  </a:lnTo>
                  <a:lnTo>
                    <a:pt x="6119456" y="179793"/>
                  </a:lnTo>
                  <a:close/>
                </a:path>
                <a:path w="8456930" h="180340">
                  <a:moveTo>
                    <a:pt x="6299263" y="179793"/>
                  </a:moveTo>
                  <a:lnTo>
                    <a:pt x="6119456" y="179793"/>
                  </a:lnTo>
                  <a:lnTo>
                    <a:pt x="6119456" y="0"/>
                  </a:lnTo>
                  <a:lnTo>
                    <a:pt x="6299263" y="0"/>
                  </a:lnTo>
                  <a:lnTo>
                    <a:pt x="6299263" y="179793"/>
                  </a:lnTo>
                  <a:close/>
                </a:path>
                <a:path w="8456930" h="180340">
                  <a:moveTo>
                    <a:pt x="6479070" y="179793"/>
                  </a:moveTo>
                  <a:lnTo>
                    <a:pt x="6299263" y="179793"/>
                  </a:lnTo>
                  <a:lnTo>
                    <a:pt x="6299263" y="0"/>
                  </a:lnTo>
                  <a:lnTo>
                    <a:pt x="6479070" y="0"/>
                  </a:lnTo>
                  <a:lnTo>
                    <a:pt x="6479070" y="179793"/>
                  </a:lnTo>
                  <a:close/>
                </a:path>
                <a:path w="8456930" h="180340">
                  <a:moveTo>
                    <a:pt x="6658876" y="179793"/>
                  </a:moveTo>
                  <a:lnTo>
                    <a:pt x="6479070" y="179793"/>
                  </a:lnTo>
                  <a:lnTo>
                    <a:pt x="6479070" y="0"/>
                  </a:lnTo>
                  <a:lnTo>
                    <a:pt x="6658876" y="0"/>
                  </a:lnTo>
                  <a:lnTo>
                    <a:pt x="6658876" y="179793"/>
                  </a:lnTo>
                  <a:close/>
                </a:path>
                <a:path w="8456930" h="180340">
                  <a:moveTo>
                    <a:pt x="6838670" y="179793"/>
                  </a:moveTo>
                  <a:lnTo>
                    <a:pt x="6658863" y="179793"/>
                  </a:lnTo>
                  <a:lnTo>
                    <a:pt x="6658863" y="0"/>
                  </a:lnTo>
                  <a:lnTo>
                    <a:pt x="6838670" y="0"/>
                  </a:lnTo>
                  <a:lnTo>
                    <a:pt x="6838670" y="179793"/>
                  </a:lnTo>
                  <a:close/>
                </a:path>
                <a:path w="8456930" h="180340">
                  <a:moveTo>
                    <a:pt x="7018477" y="179793"/>
                  </a:moveTo>
                  <a:lnTo>
                    <a:pt x="6838670" y="179793"/>
                  </a:lnTo>
                  <a:lnTo>
                    <a:pt x="6838670" y="0"/>
                  </a:lnTo>
                  <a:lnTo>
                    <a:pt x="7018477" y="0"/>
                  </a:lnTo>
                  <a:lnTo>
                    <a:pt x="7018477" y="179793"/>
                  </a:lnTo>
                  <a:close/>
                </a:path>
                <a:path w="8456930" h="180340">
                  <a:moveTo>
                    <a:pt x="7198283" y="179793"/>
                  </a:moveTo>
                  <a:lnTo>
                    <a:pt x="7018477" y="179793"/>
                  </a:lnTo>
                  <a:lnTo>
                    <a:pt x="7018477" y="0"/>
                  </a:lnTo>
                  <a:lnTo>
                    <a:pt x="7198283" y="0"/>
                  </a:lnTo>
                  <a:lnTo>
                    <a:pt x="7198283" y="179793"/>
                  </a:lnTo>
                  <a:close/>
                </a:path>
                <a:path w="8456930" h="180340">
                  <a:moveTo>
                    <a:pt x="7378090" y="179793"/>
                  </a:moveTo>
                  <a:lnTo>
                    <a:pt x="7198283" y="179793"/>
                  </a:lnTo>
                  <a:lnTo>
                    <a:pt x="7198283" y="0"/>
                  </a:lnTo>
                  <a:lnTo>
                    <a:pt x="7378090" y="0"/>
                  </a:lnTo>
                  <a:lnTo>
                    <a:pt x="7378090" y="179793"/>
                  </a:lnTo>
                  <a:close/>
                </a:path>
                <a:path w="8456930" h="180340">
                  <a:moveTo>
                    <a:pt x="7557897" y="179793"/>
                  </a:moveTo>
                  <a:lnTo>
                    <a:pt x="7378090" y="179793"/>
                  </a:lnTo>
                  <a:lnTo>
                    <a:pt x="7378090" y="0"/>
                  </a:lnTo>
                  <a:lnTo>
                    <a:pt x="7557897" y="0"/>
                  </a:lnTo>
                  <a:lnTo>
                    <a:pt x="7557897" y="179793"/>
                  </a:lnTo>
                  <a:close/>
                </a:path>
                <a:path w="8456930" h="180340">
                  <a:moveTo>
                    <a:pt x="7737703" y="179793"/>
                  </a:moveTo>
                  <a:lnTo>
                    <a:pt x="7557897" y="179793"/>
                  </a:lnTo>
                  <a:lnTo>
                    <a:pt x="7557897" y="0"/>
                  </a:lnTo>
                  <a:lnTo>
                    <a:pt x="7737703" y="0"/>
                  </a:lnTo>
                  <a:lnTo>
                    <a:pt x="7737703" y="179793"/>
                  </a:lnTo>
                  <a:close/>
                </a:path>
                <a:path w="8456930" h="180340">
                  <a:moveTo>
                    <a:pt x="7917497" y="179793"/>
                  </a:moveTo>
                  <a:lnTo>
                    <a:pt x="7737690" y="179793"/>
                  </a:lnTo>
                  <a:lnTo>
                    <a:pt x="7737690" y="0"/>
                  </a:lnTo>
                  <a:lnTo>
                    <a:pt x="7917497" y="0"/>
                  </a:lnTo>
                  <a:lnTo>
                    <a:pt x="7917497" y="179793"/>
                  </a:lnTo>
                  <a:close/>
                </a:path>
                <a:path w="8456930" h="180340">
                  <a:moveTo>
                    <a:pt x="8097304" y="179793"/>
                  </a:moveTo>
                  <a:lnTo>
                    <a:pt x="7917497" y="179793"/>
                  </a:lnTo>
                  <a:lnTo>
                    <a:pt x="7917497" y="0"/>
                  </a:lnTo>
                  <a:lnTo>
                    <a:pt x="8097304" y="0"/>
                  </a:lnTo>
                  <a:lnTo>
                    <a:pt x="8097304" y="179793"/>
                  </a:lnTo>
                  <a:close/>
                </a:path>
                <a:path w="8456930" h="180340">
                  <a:moveTo>
                    <a:pt x="8277110" y="179793"/>
                  </a:moveTo>
                  <a:lnTo>
                    <a:pt x="8097304" y="179793"/>
                  </a:lnTo>
                  <a:lnTo>
                    <a:pt x="8097304" y="0"/>
                  </a:lnTo>
                  <a:lnTo>
                    <a:pt x="8277110" y="0"/>
                  </a:lnTo>
                  <a:lnTo>
                    <a:pt x="8277110" y="179793"/>
                  </a:lnTo>
                  <a:close/>
                </a:path>
                <a:path w="8456930" h="180340">
                  <a:moveTo>
                    <a:pt x="8456917" y="179793"/>
                  </a:moveTo>
                  <a:lnTo>
                    <a:pt x="8277110" y="179793"/>
                  </a:lnTo>
                  <a:lnTo>
                    <a:pt x="8277110" y="0"/>
                  </a:lnTo>
                  <a:lnTo>
                    <a:pt x="8456917" y="0"/>
                  </a:lnTo>
                  <a:lnTo>
                    <a:pt x="8456917" y="179793"/>
                  </a:lnTo>
                  <a:close/>
                </a:path>
              </a:pathLst>
            </a:custGeom>
            <a:ln w="6096">
              <a:solidFill>
                <a:srgbClr val="CDCDC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298653" y="1020876"/>
              <a:ext cx="8624570" cy="360045"/>
            </a:xfrm>
            <a:custGeom>
              <a:avLst/>
              <a:gdLst/>
              <a:ahLst/>
              <a:cxnLst/>
              <a:rect l="l" t="t" r="r" b="b"/>
              <a:pathLst>
                <a:path w="8624570" h="360044">
                  <a:moveTo>
                    <a:pt x="8624531" y="359587"/>
                  </a:moveTo>
                  <a:lnTo>
                    <a:pt x="8603195" y="359587"/>
                  </a:lnTo>
                  <a:lnTo>
                    <a:pt x="8603195" y="179793"/>
                  </a:lnTo>
                  <a:lnTo>
                    <a:pt x="8624531" y="179793"/>
                  </a:lnTo>
                </a:path>
                <a:path w="8624570" h="360044">
                  <a:moveTo>
                    <a:pt x="146291" y="179793"/>
                  </a:moveTo>
                  <a:lnTo>
                    <a:pt x="0" y="179793"/>
                  </a:lnTo>
                </a:path>
                <a:path w="8624570" h="360044">
                  <a:moveTo>
                    <a:pt x="0" y="0"/>
                  </a:moveTo>
                  <a:lnTo>
                    <a:pt x="146291" y="0"/>
                  </a:lnTo>
                  <a:lnTo>
                    <a:pt x="146291" y="179793"/>
                  </a:lnTo>
                </a:path>
              </a:pathLst>
            </a:custGeom>
            <a:ln w="6096">
              <a:solidFill>
                <a:srgbClr val="CDCDC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444931" y="1020876"/>
              <a:ext cx="8456930" cy="180340"/>
            </a:xfrm>
            <a:custGeom>
              <a:avLst/>
              <a:gdLst/>
              <a:ahLst/>
              <a:cxnLst/>
              <a:rect l="l" t="t" r="r" b="b"/>
              <a:pathLst>
                <a:path w="8456930" h="180340">
                  <a:moveTo>
                    <a:pt x="179806" y="179793"/>
                  </a:moveTo>
                  <a:lnTo>
                    <a:pt x="0" y="179793"/>
                  </a:lnTo>
                  <a:lnTo>
                    <a:pt x="0" y="0"/>
                  </a:lnTo>
                  <a:lnTo>
                    <a:pt x="179806" y="0"/>
                  </a:lnTo>
                  <a:lnTo>
                    <a:pt x="179806" y="179793"/>
                  </a:lnTo>
                  <a:close/>
                </a:path>
                <a:path w="8456930" h="180340">
                  <a:moveTo>
                    <a:pt x="359613" y="179793"/>
                  </a:moveTo>
                  <a:lnTo>
                    <a:pt x="179806" y="179793"/>
                  </a:lnTo>
                  <a:lnTo>
                    <a:pt x="179806" y="0"/>
                  </a:lnTo>
                  <a:lnTo>
                    <a:pt x="359613" y="0"/>
                  </a:lnTo>
                  <a:lnTo>
                    <a:pt x="359613" y="179793"/>
                  </a:lnTo>
                  <a:close/>
                </a:path>
                <a:path w="8456930" h="180340">
                  <a:moveTo>
                    <a:pt x="539419" y="179793"/>
                  </a:moveTo>
                  <a:lnTo>
                    <a:pt x="359613" y="179793"/>
                  </a:lnTo>
                  <a:lnTo>
                    <a:pt x="359613" y="0"/>
                  </a:lnTo>
                  <a:lnTo>
                    <a:pt x="539419" y="0"/>
                  </a:lnTo>
                  <a:lnTo>
                    <a:pt x="539419" y="179793"/>
                  </a:lnTo>
                  <a:close/>
                </a:path>
                <a:path w="8456930" h="180340">
                  <a:moveTo>
                    <a:pt x="719226" y="179793"/>
                  </a:moveTo>
                  <a:lnTo>
                    <a:pt x="539419" y="179793"/>
                  </a:lnTo>
                  <a:lnTo>
                    <a:pt x="539419" y="0"/>
                  </a:lnTo>
                  <a:lnTo>
                    <a:pt x="719226" y="0"/>
                  </a:lnTo>
                  <a:lnTo>
                    <a:pt x="719226" y="179793"/>
                  </a:lnTo>
                  <a:close/>
                </a:path>
                <a:path w="8456930" h="180340">
                  <a:moveTo>
                    <a:pt x="899032" y="179793"/>
                  </a:moveTo>
                  <a:lnTo>
                    <a:pt x="719226" y="179793"/>
                  </a:lnTo>
                  <a:lnTo>
                    <a:pt x="719226" y="0"/>
                  </a:lnTo>
                  <a:lnTo>
                    <a:pt x="899032" y="0"/>
                  </a:lnTo>
                  <a:lnTo>
                    <a:pt x="899032" y="179793"/>
                  </a:lnTo>
                  <a:close/>
                </a:path>
                <a:path w="8456930" h="180340">
                  <a:moveTo>
                    <a:pt x="1078839" y="179793"/>
                  </a:moveTo>
                  <a:lnTo>
                    <a:pt x="899032" y="179793"/>
                  </a:lnTo>
                  <a:lnTo>
                    <a:pt x="899032" y="0"/>
                  </a:lnTo>
                  <a:lnTo>
                    <a:pt x="1078839" y="0"/>
                  </a:lnTo>
                  <a:lnTo>
                    <a:pt x="1078839" y="179793"/>
                  </a:lnTo>
                  <a:close/>
                </a:path>
                <a:path w="8456930" h="180340">
                  <a:moveTo>
                    <a:pt x="1261681" y="179793"/>
                  </a:moveTo>
                  <a:lnTo>
                    <a:pt x="1078826" y="179793"/>
                  </a:lnTo>
                  <a:lnTo>
                    <a:pt x="1078826" y="0"/>
                  </a:lnTo>
                  <a:lnTo>
                    <a:pt x="1261681" y="0"/>
                  </a:lnTo>
                  <a:lnTo>
                    <a:pt x="1261681" y="179793"/>
                  </a:lnTo>
                  <a:close/>
                </a:path>
                <a:path w="8456930" h="180340">
                  <a:moveTo>
                    <a:pt x="1441488" y="179793"/>
                  </a:moveTo>
                  <a:lnTo>
                    <a:pt x="1261681" y="179793"/>
                  </a:lnTo>
                  <a:lnTo>
                    <a:pt x="1261681" y="0"/>
                  </a:lnTo>
                  <a:lnTo>
                    <a:pt x="1441488" y="0"/>
                  </a:lnTo>
                  <a:lnTo>
                    <a:pt x="1441488" y="179793"/>
                  </a:lnTo>
                  <a:close/>
                </a:path>
                <a:path w="8456930" h="180340">
                  <a:moveTo>
                    <a:pt x="1621294" y="179793"/>
                  </a:moveTo>
                  <a:lnTo>
                    <a:pt x="1441488" y="179793"/>
                  </a:lnTo>
                  <a:lnTo>
                    <a:pt x="1441488" y="0"/>
                  </a:lnTo>
                  <a:lnTo>
                    <a:pt x="1621294" y="0"/>
                  </a:lnTo>
                  <a:lnTo>
                    <a:pt x="1621294" y="179793"/>
                  </a:lnTo>
                  <a:close/>
                </a:path>
                <a:path w="8456930" h="180340">
                  <a:moveTo>
                    <a:pt x="1801101" y="179793"/>
                  </a:moveTo>
                  <a:lnTo>
                    <a:pt x="1621294" y="179793"/>
                  </a:lnTo>
                  <a:lnTo>
                    <a:pt x="1621294" y="0"/>
                  </a:lnTo>
                  <a:lnTo>
                    <a:pt x="1801101" y="0"/>
                  </a:lnTo>
                  <a:lnTo>
                    <a:pt x="1801101" y="179793"/>
                  </a:lnTo>
                  <a:close/>
                </a:path>
                <a:path w="8456930" h="180340">
                  <a:moveTo>
                    <a:pt x="1980907" y="179793"/>
                  </a:moveTo>
                  <a:lnTo>
                    <a:pt x="1801101" y="179793"/>
                  </a:lnTo>
                  <a:lnTo>
                    <a:pt x="1801101" y="0"/>
                  </a:lnTo>
                  <a:lnTo>
                    <a:pt x="1980907" y="0"/>
                  </a:lnTo>
                  <a:lnTo>
                    <a:pt x="1980907" y="179793"/>
                  </a:lnTo>
                  <a:close/>
                </a:path>
                <a:path w="8456930" h="180340">
                  <a:moveTo>
                    <a:pt x="2160714" y="179793"/>
                  </a:moveTo>
                  <a:lnTo>
                    <a:pt x="1980907" y="179793"/>
                  </a:lnTo>
                  <a:lnTo>
                    <a:pt x="1980907" y="0"/>
                  </a:lnTo>
                  <a:lnTo>
                    <a:pt x="2160714" y="0"/>
                  </a:lnTo>
                  <a:lnTo>
                    <a:pt x="2160714" y="179793"/>
                  </a:lnTo>
                  <a:close/>
                </a:path>
                <a:path w="8456930" h="180340">
                  <a:moveTo>
                    <a:pt x="2340521" y="179793"/>
                  </a:moveTo>
                  <a:lnTo>
                    <a:pt x="2160714" y="179793"/>
                  </a:lnTo>
                  <a:lnTo>
                    <a:pt x="2160714" y="0"/>
                  </a:lnTo>
                  <a:lnTo>
                    <a:pt x="2340521" y="0"/>
                  </a:lnTo>
                  <a:lnTo>
                    <a:pt x="2340521" y="179793"/>
                  </a:lnTo>
                  <a:close/>
                </a:path>
                <a:path w="8456930" h="180340">
                  <a:moveTo>
                    <a:pt x="2520315" y="179793"/>
                  </a:moveTo>
                  <a:lnTo>
                    <a:pt x="2340508" y="179793"/>
                  </a:lnTo>
                  <a:lnTo>
                    <a:pt x="2340508" y="0"/>
                  </a:lnTo>
                  <a:lnTo>
                    <a:pt x="2520315" y="0"/>
                  </a:lnTo>
                  <a:lnTo>
                    <a:pt x="2520315" y="179793"/>
                  </a:lnTo>
                  <a:close/>
                </a:path>
                <a:path w="8456930" h="180340">
                  <a:moveTo>
                    <a:pt x="2700121" y="179793"/>
                  </a:moveTo>
                  <a:lnTo>
                    <a:pt x="2520315" y="179793"/>
                  </a:lnTo>
                  <a:lnTo>
                    <a:pt x="2520315" y="0"/>
                  </a:lnTo>
                  <a:lnTo>
                    <a:pt x="2700121" y="0"/>
                  </a:lnTo>
                  <a:lnTo>
                    <a:pt x="2700121" y="179793"/>
                  </a:lnTo>
                  <a:close/>
                </a:path>
                <a:path w="8456930" h="180340">
                  <a:moveTo>
                    <a:pt x="2879928" y="179793"/>
                  </a:moveTo>
                  <a:lnTo>
                    <a:pt x="2700121" y="179793"/>
                  </a:lnTo>
                  <a:lnTo>
                    <a:pt x="2700121" y="0"/>
                  </a:lnTo>
                  <a:lnTo>
                    <a:pt x="2879928" y="0"/>
                  </a:lnTo>
                  <a:lnTo>
                    <a:pt x="2879928" y="179793"/>
                  </a:lnTo>
                  <a:close/>
                </a:path>
                <a:path w="8456930" h="180340">
                  <a:moveTo>
                    <a:pt x="3059734" y="179793"/>
                  </a:moveTo>
                  <a:lnTo>
                    <a:pt x="2879928" y="179793"/>
                  </a:lnTo>
                  <a:lnTo>
                    <a:pt x="2879928" y="0"/>
                  </a:lnTo>
                  <a:lnTo>
                    <a:pt x="3059734" y="0"/>
                  </a:lnTo>
                  <a:lnTo>
                    <a:pt x="3059734" y="179793"/>
                  </a:lnTo>
                  <a:close/>
                </a:path>
                <a:path w="8456930" h="180340">
                  <a:moveTo>
                    <a:pt x="3239541" y="179793"/>
                  </a:moveTo>
                  <a:lnTo>
                    <a:pt x="3059734" y="179793"/>
                  </a:lnTo>
                  <a:lnTo>
                    <a:pt x="3059734" y="0"/>
                  </a:lnTo>
                  <a:lnTo>
                    <a:pt x="3239541" y="0"/>
                  </a:lnTo>
                  <a:lnTo>
                    <a:pt x="3239541" y="179793"/>
                  </a:lnTo>
                  <a:close/>
                </a:path>
                <a:path w="8456930" h="180340">
                  <a:moveTo>
                    <a:pt x="3419348" y="179793"/>
                  </a:moveTo>
                  <a:lnTo>
                    <a:pt x="3239541" y="179793"/>
                  </a:lnTo>
                  <a:lnTo>
                    <a:pt x="3239541" y="0"/>
                  </a:lnTo>
                  <a:lnTo>
                    <a:pt x="3419348" y="0"/>
                  </a:lnTo>
                  <a:lnTo>
                    <a:pt x="3419348" y="179793"/>
                  </a:lnTo>
                  <a:close/>
                </a:path>
                <a:path w="8456930" h="180340">
                  <a:moveTo>
                    <a:pt x="3599141" y="179793"/>
                  </a:moveTo>
                  <a:lnTo>
                    <a:pt x="3419335" y="179793"/>
                  </a:lnTo>
                  <a:lnTo>
                    <a:pt x="3419335" y="0"/>
                  </a:lnTo>
                  <a:lnTo>
                    <a:pt x="3599141" y="0"/>
                  </a:lnTo>
                  <a:lnTo>
                    <a:pt x="3599141" y="179793"/>
                  </a:lnTo>
                  <a:close/>
                </a:path>
                <a:path w="8456930" h="180340">
                  <a:moveTo>
                    <a:pt x="3778948" y="179793"/>
                  </a:moveTo>
                  <a:lnTo>
                    <a:pt x="3599141" y="179793"/>
                  </a:lnTo>
                  <a:lnTo>
                    <a:pt x="3599141" y="0"/>
                  </a:lnTo>
                  <a:lnTo>
                    <a:pt x="3778948" y="0"/>
                  </a:lnTo>
                  <a:lnTo>
                    <a:pt x="3778948" y="179793"/>
                  </a:lnTo>
                  <a:close/>
                </a:path>
                <a:path w="8456930" h="180340">
                  <a:moveTo>
                    <a:pt x="3958755" y="179793"/>
                  </a:moveTo>
                  <a:lnTo>
                    <a:pt x="3778948" y="179793"/>
                  </a:lnTo>
                  <a:lnTo>
                    <a:pt x="3778948" y="0"/>
                  </a:lnTo>
                  <a:lnTo>
                    <a:pt x="3958755" y="0"/>
                  </a:lnTo>
                  <a:lnTo>
                    <a:pt x="3958755" y="179793"/>
                  </a:lnTo>
                  <a:close/>
                </a:path>
                <a:path w="8456930" h="180340">
                  <a:moveTo>
                    <a:pt x="4138561" y="179793"/>
                  </a:moveTo>
                  <a:lnTo>
                    <a:pt x="3958755" y="179793"/>
                  </a:lnTo>
                  <a:lnTo>
                    <a:pt x="3958755" y="0"/>
                  </a:lnTo>
                  <a:lnTo>
                    <a:pt x="4138561" y="0"/>
                  </a:lnTo>
                  <a:lnTo>
                    <a:pt x="4138561" y="179793"/>
                  </a:lnTo>
                  <a:close/>
                </a:path>
                <a:path w="8456930" h="180340">
                  <a:moveTo>
                    <a:pt x="4318368" y="179793"/>
                  </a:moveTo>
                  <a:lnTo>
                    <a:pt x="4138561" y="179793"/>
                  </a:lnTo>
                  <a:lnTo>
                    <a:pt x="4138561" y="0"/>
                  </a:lnTo>
                  <a:lnTo>
                    <a:pt x="4318368" y="0"/>
                  </a:lnTo>
                  <a:lnTo>
                    <a:pt x="4318368" y="179793"/>
                  </a:lnTo>
                  <a:close/>
                </a:path>
                <a:path w="8456930" h="180340">
                  <a:moveTo>
                    <a:pt x="4498174" y="179793"/>
                  </a:moveTo>
                  <a:lnTo>
                    <a:pt x="4318368" y="179793"/>
                  </a:lnTo>
                  <a:lnTo>
                    <a:pt x="4318368" y="0"/>
                  </a:lnTo>
                  <a:lnTo>
                    <a:pt x="4498174" y="0"/>
                  </a:lnTo>
                  <a:lnTo>
                    <a:pt x="4498174" y="179793"/>
                  </a:lnTo>
                  <a:close/>
                </a:path>
                <a:path w="8456930" h="180340">
                  <a:moveTo>
                    <a:pt x="4677968" y="179793"/>
                  </a:moveTo>
                  <a:lnTo>
                    <a:pt x="4498162" y="179793"/>
                  </a:lnTo>
                  <a:lnTo>
                    <a:pt x="4498162" y="0"/>
                  </a:lnTo>
                  <a:lnTo>
                    <a:pt x="4677968" y="0"/>
                  </a:lnTo>
                  <a:lnTo>
                    <a:pt x="4677968" y="179793"/>
                  </a:lnTo>
                  <a:close/>
                </a:path>
                <a:path w="8456930" h="180340">
                  <a:moveTo>
                    <a:pt x="4857775" y="179793"/>
                  </a:moveTo>
                  <a:lnTo>
                    <a:pt x="4677968" y="179793"/>
                  </a:lnTo>
                  <a:lnTo>
                    <a:pt x="4677968" y="0"/>
                  </a:lnTo>
                  <a:lnTo>
                    <a:pt x="4857775" y="0"/>
                  </a:lnTo>
                  <a:lnTo>
                    <a:pt x="4857775" y="179793"/>
                  </a:lnTo>
                  <a:close/>
                </a:path>
                <a:path w="8456930" h="180340">
                  <a:moveTo>
                    <a:pt x="5037582" y="179793"/>
                  </a:moveTo>
                  <a:lnTo>
                    <a:pt x="4857775" y="179793"/>
                  </a:lnTo>
                  <a:lnTo>
                    <a:pt x="4857775" y="0"/>
                  </a:lnTo>
                  <a:lnTo>
                    <a:pt x="5037582" y="0"/>
                  </a:lnTo>
                  <a:lnTo>
                    <a:pt x="5037582" y="179793"/>
                  </a:lnTo>
                  <a:close/>
                </a:path>
                <a:path w="8456930" h="180340">
                  <a:moveTo>
                    <a:pt x="5220436" y="179793"/>
                  </a:moveTo>
                  <a:lnTo>
                    <a:pt x="5037582" y="179793"/>
                  </a:lnTo>
                  <a:lnTo>
                    <a:pt x="5037582" y="0"/>
                  </a:lnTo>
                  <a:lnTo>
                    <a:pt x="5220436" y="0"/>
                  </a:lnTo>
                  <a:lnTo>
                    <a:pt x="5220436" y="179793"/>
                  </a:lnTo>
                  <a:close/>
                </a:path>
                <a:path w="8456930" h="180340">
                  <a:moveTo>
                    <a:pt x="5400243" y="179793"/>
                  </a:moveTo>
                  <a:lnTo>
                    <a:pt x="5220436" y="179793"/>
                  </a:lnTo>
                  <a:lnTo>
                    <a:pt x="5220436" y="0"/>
                  </a:lnTo>
                  <a:lnTo>
                    <a:pt x="5400243" y="0"/>
                  </a:lnTo>
                  <a:lnTo>
                    <a:pt x="5400243" y="179793"/>
                  </a:lnTo>
                  <a:close/>
                </a:path>
                <a:path w="8456930" h="180340">
                  <a:moveTo>
                    <a:pt x="5580049" y="179793"/>
                  </a:moveTo>
                  <a:lnTo>
                    <a:pt x="5400243" y="179793"/>
                  </a:lnTo>
                  <a:lnTo>
                    <a:pt x="5400243" y="0"/>
                  </a:lnTo>
                  <a:lnTo>
                    <a:pt x="5580049" y="0"/>
                  </a:lnTo>
                  <a:lnTo>
                    <a:pt x="5580049" y="179793"/>
                  </a:lnTo>
                  <a:close/>
                </a:path>
                <a:path w="8456930" h="180340">
                  <a:moveTo>
                    <a:pt x="5759843" y="179793"/>
                  </a:moveTo>
                  <a:lnTo>
                    <a:pt x="5580037" y="179793"/>
                  </a:lnTo>
                  <a:lnTo>
                    <a:pt x="5580037" y="0"/>
                  </a:lnTo>
                  <a:lnTo>
                    <a:pt x="5759843" y="0"/>
                  </a:lnTo>
                  <a:lnTo>
                    <a:pt x="5759843" y="179793"/>
                  </a:lnTo>
                  <a:close/>
                </a:path>
                <a:path w="8456930" h="180340">
                  <a:moveTo>
                    <a:pt x="5939650" y="179793"/>
                  </a:moveTo>
                  <a:lnTo>
                    <a:pt x="5759843" y="179793"/>
                  </a:lnTo>
                  <a:lnTo>
                    <a:pt x="5759843" y="0"/>
                  </a:lnTo>
                  <a:lnTo>
                    <a:pt x="5939650" y="0"/>
                  </a:lnTo>
                  <a:lnTo>
                    <a:pt x="5939650" y="179793"/>
                  </a:lnTo>
                  <a:close/>
                </a:path>
                <a:path w="8456930" h="180340">
                  <a:moveTo>
                    <a:pt x="6119456" y="179793"/>
                  </a:moveTo>
                  <a:lnTo>
                    <a:pt x="5939650" y="179793"/>
                  </a:lnTo>
                  <a:lnTo>
                    <a:pt x="5939650" y="0"/>
                  </a:lnTo>
                  <a:lnTo>
                    <a:pt x="6119456" y="0"/>
                  </a:lnTo>
                  <a:lnTo>
                    <a:pt x="6119456" y="179793"/>
                  </a:lnTo>
                  <a:close/>
                </a:path>
                <a:path w="8456930" h="180340">
                  <a:moveTo>
                    <a:pt x="6299263" y="179793"/>
                  </a:moveTo>
                  <a:lnTo>
                    <a:pt x="6119456" y="179793"/>
                  </a:lnTo>
                  <a:lnTo>
                    <a:pt x="6119456" y="0"/>
                  </a:lnTo>
                  <a:lnTo>
                    <a:pt x="6299263" y="0"/>
                  </a:lnTo>
                  <a:lnTo>
                    <a:pt x="6299263" y="179793"/>
                  </a:lnTo>
                  <a:close/>
                </a:path>
                <a:path w="8456930" h="180340">
                  <a:moveTo>
                    <a:pt x="6479070" y="179793"/>
                  </a:moveTo>
                  <a:lnTo>
                    <a:pt x="6299263" y="179793"/>
                  </a:lnTo>
                  <a:lnTo>
                    <a:pt x="6299263" y="0"/>
                  </a:lnTo>
                  <a:lnTo>
                    <a:pt x="6479070" y="0"/>
                  </a:lnTo>
                  <a:lnTo>
                    <a:pt x="6479070" y="179793"/>
                  </a:lnTo>
                  <a:close/>
                </a:path>
                <a:path w="8456930" h="180340">
                  <a:moveTo>
                    <a:pt x="6658876" y="179793"/>
                  </a:moveTo>
                  <a:lnTo>
                    <a:pt x="6479070" y="179793"/>
                  </a:lnTo>
                  <a:lnTo>
                    <a:pt x="6479070" y="0"/>
                  </a:lnTo>
                  <a:lnTo>
                    <a:pt x="6658876" y="0"/>
                  </a:lnTo>
                  <a:lnTo>
                    <a:pt x="6658876" y="179793"/>
                  </a:lnTo>
                  <a:close/>
                </a:path>
                <a:path w="8456930" h="180340">
                  <a:moveTo>
                    <a:pt x="6838670" y="179793"/>
                  </a:moveTo>
                  <a:lnTo>
                    <a:pt x="6658863" y="179793"/>
                  </a:lnTo>
                  <a:lnTo>
                    <a:pt x="6658863" y="0"/>
                  </a:lnTo>
                  <a:lnTo>
                    <a:pt x="6838670" y="0"/>
                  </a:lnTo>
                  <a:lnTo>
                    <a:pt x="6838670" y="179793"/>
                  </a:lnTo>
                  <a:close/>
                </a:path>
                <a:path w="8456930" h="180340">
                  <a:moveTo>
                    <a:pt x="7018477" y="179793"/>
                  </a:moveTo>
                  <a:lnTo>
                    <a:pt x="6838670" y="179793"/>
                  </a:lnTo>
                  <a:lnTo>
                    <a:pt x="6838670" y="0"/>
                  </a:lnTo>
                  <a:lnTo>
                    <a:pt x="7018477" y="0"/>
                  </a:lnTo>
                  <a:lnTo>
                    <a:pt x="7018477" y="179793"/>
                  </a:lnTo>
                  <a:close/>
                </a:path>
                <a:path w="8456930" h="180340">
                  <a:moveTo>
                    <a:pt x="7198283" y="179793"/>
                  </a:moveTo>
                  <a:lnTo>
                    <a:pt x="7018477" y="179793"/>
                  </a:lnTo>
                  <a:lnTo>
                    <a:pt x="7018477" y="0"/>
                  </a:lnTo>
                  <a:lnTo>
                    <a:pt x="7198283" y="0"/>
                  </a:lnTo>
                  <a:lnTo>
                    <a:pt x="7198283" y="179793"/>
                  </a:lnTo>
                  <a:close/>
                </a:path>
                <a:path w="8456930" h="180340">
                  <a:moveTo>
                    <a:pt x="7378090" y="179793"/>
                  </a:moveTo>
                  <a:lnTo>
                    <a:pt x="7198283" y="179793"/>
                  </a:lnTo>
                  <a:lnTo>
                    <a:pt x="7198283" y="0"/>
                  </a:lnTo>
                  <a:lnTo>
                    <a:pt x="7378090" y="0"/>
                  </a:lnTo>
                  <a:lnTo>
                    <a:pt x="7378090" y="179793"/>
                  </a:lnTo>
                  <a:close/>
                </a:path>
                <a:path w="8456930" h="180340">
                  <a:moveTo>
                    <a:pt x="7557897" y="179793"/>
                  </a:moveTo>
                  <a:lnTo>
                    <a:pt x="7378090" y="179793"/>
                  </a:lnTo>
                  <a:lnTo>
                    <a:pt x="7378090" y="0"/>
                  </a:lnTo>
                  <a:lnTo>
                    <a:pt x="7557897" y="0"/>
                  </a:lnTo>
                  <a:lnTo>
                    <a:pt x="7557897" y="179793"/>
                  </a:lnTo>
                  <a:close/>
                </a:path>
                <a:path w="8456930" h="180340">
                  <a:moveTo>
                    <a:pt x="7737703" y="179793"/>
                  </a:moveTo>
                  <a:lnTo>
                    <a:pt x="7557897" y="179793"/>
                  </a:lnTo>
                  <a:lnTo>
                    <a:pt x="7557897" y="0"/>
                  </a:lnTo>
                  <a:lnTo>
                    <a:pt x="7737703" y="0"/>
                  </a:lnTo>
                  <a:lnTo>
                    <a:pt x="7737703" y="179793"/>
                  </a:lnTo>
                  <a:close/>
                </a:path>
                <a:path w="8456930" h="180340">
                  <a:moveTo>
                    <a:pt x="7917497" y="179793"/>
                  </a:moveTo>
                  <a:lnTo>
                    <a:pt x="7737690" y="179793"/>
                  </a:lnTo>
                  <a:lnTo>
                    <a:pt x="7737690" y="0"/>
                  </a:lnTo>
                  <a:lnTo>
                    <a:pt x="7917497" y="0"/>
                  </a:lnTo>
                  <a:lnTo>
                    <a:pt x="7917497" y="179793"/>
                  </a:lnTo>
                  <a:close/>
                </a:path>
                <a:path w="8456930" h="180340">
                  <a:moveTo>
                    <a:pt x="8097304" y="179793"/>
                  </a:moveTo>
                  <a:lnTo>
                    <a:pt x="7917497" y="179793"/>
                  </a:lnTo>
                  <a:lnTo>
                    <a:pt x="7917497" y="0"/>
                  </a:lnTo>
                  <a:lnTo>
                    <a:pt x="8097304" y="0"/>
                  </a:lnTo>
                  <a:lnTo>
                    <a:pt x="8097304" y="179793"/>
                  </a:lnTo>
                  <a:close/>
                </a:path>
                <a:path w="8456930" h="180340">
                  <a:moveTo>
                    <a:pt x="8277110" y="179793"/>
                  </a:moveTo>
                  <a:lnTo>
                    <a:pt x="8097304" y="179793"/>
                  </a:lnTo>
                  <a:lnTo>
                    <a:pt x="8097304" y="0"/>
                  </a:lnTo>
                  <a:lnTo>
                    <a:pt x="8277110" y="0"/>
                  </a:lnTo>
                  <a:lnTo>
                    <a:pt x="8277110" y="179793"/>
                  </a:lnTo>
                  <a:close/>
                </a:path>
                <a:path w="8456930" h="180340">
                  <a:moveTo>
                    <a:pt x="8456917" y="179793"/>
                  </a:moveTo>
                  <a:lnTo>
                    <a:pt x="8277110" y="179793"/>
                  </a:lnTo>
                  <a:lnTo>
                    <a:pt x="8277110" y="0"/>
                  </a:lnTo>
                  <a:lnTo>
                    <a:pt x="8456917" y="0"/>
                  </a:lnTo>
                  <a:lnTo>
                    <a:pt x="8456917" y="179793"/>
                  </a:lnTo>
                  <a:close/>
                </a:path>
              </a:pathLst>
            </a:custGeom>
            <a:ln w="6096">
              <a:solidFill>
                <a:srgbClr val="CDCDC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298653" y="841082"/>
              <a:ext cx="8624570" cy="360045"/>
            </a:xfrm>
            <a:custGeom>
              <a:avLst/>
              <a:gdLst/>
              <a:ahLst/>
              <a:cxnLst/>
              <a:rect l="l" t="t" r="r" b="b"/>
              <a:pathLst>
                <a:path w="8624570" h="360044">
                  <a:moveTo>
                    <a:pt x="8624531" y="359587"/>
                  </a:moveTo>
                  <a:lnTo>
                    <a:pt x="8603195" y="359587"/>
                  </a:lnTo>
                  <a:lnTo>
                    <a:pt x="8603195" y="179793"/>
                  </a:lnTo>
                  <a:lnTo>
                    <a:pt x="8624531" y="179793"/>
                  </a:lnTo>
                </a:path>
                <a:path w="8624570" h="360044">
                  <a:moveTo>
                    <a:pt x="146291" y="179793"/>
                  </a:moveTo>
                  <a:lnTo>
                    <a:pt x="0" y="179793"/>
                  </a:lnTo>
                </a:path>
                <a:path w="8624570" h="360044">
                  <a:moveTo>
                    <a:pt x="0" y="0"/>
                  </a:moveTo>
                  <a:lnTo>
                    <a:pt x="146291" y="0"/>
                  </a:lnTo>
                  <a:lnTo>
                    <a:pt x="146291" y="179793"/>
                  </a:lnTo>
                </a:path>
              </a:pathLst>
            </a:custGeom>
            <a:ln w="6096">
              <a:solidFill>
                <a:srgbClr val="CDCDC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444931" y="841082"/>
              <a:ext cx="8456930" cy="180340"/>
            </a:xfrm>
            <a:custGeom>
              <a:avLst/>
              <a:gdLst/>
              <a:ahLst/>
              <a:cxnLst/>
              <a:rect l="l" t="t" r="r" b="b"/>
              <a:pathLst>
                <a:path w="8456930" h="180340">
                  <a:moveTo>
                    <a:pt x="179806" y="179793"/>
                  </a:moveTo>
                  <a:lnTo>
                    <a:pt x="0" y="179793"/>
                  </a:lnTo>
                  <a:lnTo>
                    <a:pt x="0" y="0"/>
                  </a:lnTo>
                  <a:lnTo>
                    <a:pt x="179806" y="0"/>
                  </a:lnTo>
                  <a:lnTo>
                    <a:pt x="179806" y="179793"/>
                  </a:lnTo>
                  <a:close/>
                </a:path>
                <a:path w="8456930" h="180340">
                  <a:moveTo>
                    <a:pt x="359613" y="179793"/>
                  </a:moveTo>
                  <a:lnTo>
                    <a:pt x="179806" y="179793"/>
                  </a:lnTo>
                  <a:lnTo>
                    <a:pt x="179806" y="0"/>
                  </a:lnTo>
                  <a:lnTo>
                    <a:pt x="359613" y="0"/>
                  </a:lnTo>
                  <a:lnTo>
                    <a:pt x="359613" y="179793"/>
                  </a:lnTo>
                  <a:close/>
                </a:path>
                <a:path w="8456930" h="180340">
                  <a:moveTo>
                    <a:pt x="539419" y="179793"/>
                  </a:moveTo>
                  <a:lnTo>
                    <a:pt x="359613" y="179793"/>
                  </a:lnTo>
                  <a:lnTo>
                    <a:pt x="359613" y="0"/>
                  </a:lnTo>
                  <a:lnTo>
                    <a:pt x="539419" y="0"/>
                  </a:lnTo>
                  <a:lnTo>
                    <a:pt x="539419" y="179793"/>
                  </a:lnTo>
                  <a:close/>
                </a:path>
                <a:path w="8456930" h="180340">
                  <a:moveTo>
                    <a:pt x="719226" y="179793"/>
                  </a:moveTo>
                  <a:lnTo>
                    <a:pt x="539419" y="179793"/>
                  </a:lnTo>
                  <a:lnTo>
                    <a:pt x="539419" y="0"/>
                  </a:lnTo>
                  <a:lnTo>
                    <a:pt x="719226" y="0"/>
                  </a:lnTo>
                  <a:lnTo>
                    <a:pt x="719226" y="179793"/>
                  </a:lnTo>
                  <a:close/>
                </a:path>
                <a:path w="8456930" h="180340">
                  <a:moveTo>
                    <a:pt x="899032" y="179793"/>
                  </a:moveTo>
                  <a:lnTo>
                    <a:pt x="719226" y="179793"/>
                  </a:lnTo>
                  <a:lnTo>
                    <a:pt x="719226" y="0"/>
                  </a:lnTo>
                  <a:lnTo>
                    <a:pt x="899032" y="0"/>
                  </a:lnTo>
                  <a:lnTo>
                    <a:pt x="899032" y="179793"/>
                  </a:lnTo>
                  <a:close/>
                </a:path>
                <a:path w="8456930" h="180340">
                  <a:moveTo>
                    <a:pt x="1078839" y="179793"/>
                  </a:moveTo>
                  <a:lnTo>
                    <a:pt x="899032" y="179793"/>
                  </a:lnTo>
                  <a:lnTo>
                    <a:pt x="899032" y="0"/>
                  </a:lnTo>
                  <a:lnTo>
                    <a:pt x="1078839" y="0"/>
                  </a:lnTo>
                  <a:lnTo>
                    <a:pt x="1078839" y="179793"/>
                  </a:lnTo>
                  <a:close/>
                </a:path>
                <a:path w="8456930" h="180340">
                  <a:moveTo>
                    <a:pt x="1261681" y="179793"/>
                  </a:moveTo>
                  <a:lnTo>
                    <a:pt x="1078826" y="179793"/>
                  </a:lnTo>
                  <a:lnTo>
                    <a:pt x="1078826" y="0"/>
                  </a:lnTo>
                  <a:lnTo>
                    <a:pt x="1261681" y="0"/>
                  </a:lnTo>
                  <a:lnTo>
                    <a:pt x="1261681" y="179793"/>
                  </a:lnTo>
                  <a:close/>
                </a:path>
                <a:path w="8456930" h="180340">
                  <a:moveTo>
                    <a:pt x="1441488" y="179793"/>
                  </a:moveTo>
                  <a:lnTo>
                    <a:pt x="1261681" y="179793"/>
                  </a:lnTo>
                  <a:lnTo>
                    <a:pt x="1261681" y="0"/>
                  </a:lnTo>
                  <a:lnTo>
                    <a:pt x="1441488" y="0"/>
                  </a:lnTo>
                  <a:lnTo>
                    <a:pt x="1441488" y="179793"/>
                  </a:lnTo>
                  <a:close/>
                </a:path>
                <a:path w="8456930" h="180340">
                  <a:moveTo>
                    <a:pt x="1621294" y="179793"/>
                  </a:moveTo>
                  <a:lnTo>
                    <a:pt x="1441488" y="179793"/>
                  </a:lnTo>
                  <a:lnTo>
                    <a:pt x="1441488" y="0"/>
                  </a:lnTo>
                  <a:lnTo>
                    <a:pt x="1621294" y="0"/>
                  </a:lnTo>
                  <a:lnTo>
                    <a:pt x="1621294" y="179793"/>
                  </a:lnTo>
                  <a:close/>
                </a:path>
                <a:path w="8456930" h="180340">
                  <a:moveTo>
                    <a:pt x="1801101" y="179793"/>
                  </a:moveTo>
                  <a:lnTo>
                    <a:pt x="1621294" y="179793"/>
                  </a:lnTo>
                  <a:lnTo>
                    <a:pt x="1621294" y="0"/>
                  </a:lnTo>
                  <a:lnTo>
                    <a:pt x="1801101" y="0"/>
                  </a:lnTo>
                  <a:lnTo>
                    <a:pt x="1801101" y="179793"/>
                  </a:lnTo>
                  <a:close/>
                </a:path>
                <a:path w="8456930" h="180340">
                  <a:moveTo>
                    <a:pt x="1980907" y="179793"/>
                  </a:moveTo>
                  <a:lnTo>
                    <a:pt x="1801101" y="179793"/>
                  </a:lnTo>
                  <a:lnTo>
                    <a:pt x="1801101" y="0"/>
                  </a:lnTo>
                  <a:lnTo>
                    <a:pt x="1980907" y="0"/>
                  </a:lnTo>
                  <a:lnTo>
                    <a:pt x="1980907" y="179793"/>
                  </a:lnTo>
                  <a:close/>
                </a:path>
                <a:path w="8456930" h="180340">
                  <a:moveTo>
                    <a:pt x="2160714" y="179793"/>
                  </a:moveTo>
                  <a:lnTo>
                    <a:pt x="1980907" y="179793"/>
                  </a:lnTo>
                  <a:lnTo>
                    <a:pt x="1980907" y="0"/>
                  </a:lnTo>
                  <a:lnTo>
                    <a:pt x="2160714" y="0"/>
                  </a:lnTo>
                  <a:lnTo>
                    <a:pt x="2160714" y="179793"/>
                  </a:lnTo>
                  <a:close/>
                </a:path>
                <a:path w="8456930" h="180340">
                  <a:moveTo>
                    <a:pt x="2340521" y="179793"/>
                  </a:moveTo>
                  <a:lnTo>
                    <a:pt x="2160714" y="179793"/>
                  </a:lnTo>
                  <a:lnTo>
                    <a:pt x="2160714" y="0"/>
                  </a:lnTo>
                  <a:lnTo>
                    <a:pt x="2340521" y="0"/>
                  </a:lnTo>
                  <a:lnTo>
                    <a:pt x="2340521" y="179793"/>
                  </a:lnTo>
                  <a:close/>
                </a:path>
                <a:path w="8456930" h="180340">
                  <a:moveTo>
                    <a:pt x="2520315" y="179793"/>
                  </a:moveTo>
                  <a:lnTo>
                    <a:pt x="2340508" y="179793"/>
                  </a:lnTo>
                  <a:lnTo>
                    <a:pt x="2340508" y="0"/>
                  </a:lnTo>
                  <a:lnTo>
                    <a:pt x="2520315" y="0"/>
                  </a:lnTo>
                  <a:lnTo>
                    <a:pt x="2520315" y="179793"/>
                  </a:lnTo>
                  <a:close/>
                </a:path>
                <a:path w="8456930" h="180340">
                  <a:moveTo>
                    <a:pt x="2700121" y="179793"/>
                  </a:moveTo>
                  <a:lnTo>
                    <a:pt x="2520315" y="179793"/>
                  </a:lnTo>
                  <a:lnTo>
                    <a:pt x="2520315" y="0"/>
                  </a:lnTo>
                  <a:lnTo>
                    <a:pt x="2700121" y="0"/>
                  </a:lnTo>
                  <a:lnTo>
                    <a:pt x="2700121" y="179793"/>
                  </a:lnTo>
                  <a:close/>
                </a:path>
                <a:path w="8456930" h="180340">
                  <a:moveTo>
                    <a:pt x="2879928" y="179793"/>
                  </a:moveTo>
                  <a:lnTo>
                    <a:pt x="2700121" y="179793"/>
                  </a:lnTo>
                  <a:lnTo>
                    <a:pt x="2700121" y="0"/>
                  </a:lnTo>
                  <a:lnTo>
                    <a:pt x="2879928" y="0"/>
                  </a:lnTo>
                  <a:lnTo>
                    <a:pt x="2879928" y="179793"/>
                  </a:lnTo>
                  <a:close/>
                </a:path>
                <a:path w="8456930" h="180340">
                  <a:moveTo>
                    <a:pt x="3059734" y="179793"/>
                  </a:moveTo>
                  <a:lnTo>
                    <a:pt x="2879928" y="179793"/>
                  </a:lnTo>
                  <a:lnTo>
                    <a:pt x="2879928" y="0"/>
                  </a:lnTo>
                  <a:lnTo>
                    <a:pt x="3059734" y="0"/>
                  </a:lnTo>
                  <a:lnTo>
                    <a:pt x="3059734" y="179793"/>
                  </a:lnTo>
                  <a:close/>
                </a:path>
                <a:path w="8456930" h="180340">
                  <a:moveTo>
                    <a:pt x="3239541" y="179793"/>
                  </a:moveTo>
                  <a:lnTo>
                    <a:pt x="3059734" y="179793"/>
                  </a:lnTo>
                  <a:lnTo>
                    <a:pt x="3059734" y="0"/>
                  </a:lnTo>
                  <a:lnTo>
                    <a:pt x="3239541" y="0"/>
                  </a:lnTo>
                  <a:lnTo>
                    <a:pt x="3239541" y="179793"/>
                  </a:lnTo>
                  <a:close/>
                </a:path>
                <a:path w="8456930" h="180340">
                  <a:moveTo>
                    <a:pt x="3419348" y="179793"/>
                  </a:moveTo>
                  <a:lnTo>
                    <a:pt x="3239541" y="179793"/>
                  </a:lnTo>
                  <a:lnTo>
                    <a:pt x="3239541" y="0"/>
                  </a:lnTo>
                  <a:lnTo>
                    <a:pt x="3419348" y="0"/>
                  </a:lnTo>
                  <a:lnTo>
                    <a:pt x="3419348" y="179793"/>
                  </a:lnTo>
                  <a:close/>
                </a:path>
                <a:path w="8456930" h="180340">
                  <a:moveTo>
                    <a:pt x="3599141" y="179793"/>
                  </a:moveTo>
                  <a:lnTo>
                    <a:pt x="3419335" y="179793"/>
                  </a:lnTo>
                  <a:lnTo>
                    <a:pt x="3419335" y="0"/>
                  </a:lnTo>
                  <a:lnTo>
                    <a:pt x="3599141" y="0"/>
                  </a:lnTo>
                  <a:lnTo>
                    <a:pt x="3599141" y="179793"/>
                  </a:lnTo>
                  <a:close/>
                </a:path>
                <a:path w="8456930" h="180340">
                  <a:moveTo>
                    <a:pt x="3778948" y="179793"/>
                  </a:moveTo>
                  <a:lnTo>
                    <a:pt x="3599141" y="179793"/>
                  </a:lnTo>
                  <a:lnTo>
                    <a:pt x="3599141" y="0"/>
                  </a:lnTo>
                  <a:lnTo>
                    <a:pt x="3778948" y="0"/>
                  </a:lnTo>
                  <a:lnTo>
                    <a:pt x="3778948" y="179793"/>
                  </a:lnTo>
                  <a:close/>
                </a:path>
                <a:path w="8456930" h="180340">
                  <a:moveTo>
                    <a:pt x="3958755" y="179793"/>
                  </a:moveTo>
                  <a:lnTo>
                    <a:pt x="3778948" y="179793"/>
                  </a:lnTo>
                  <a:lnTo>
                    <a:pt x="3778948" y="0"/>
                  </a:lnTo>
                  <a:lnTo>
                    <a:pt x="3958755" y="0"/>
                  </a:lnTo>
                  <a:lnTo>
                    <a:pt x="3958755" y="179793"/>
                  </a:lnTo>
                  <a:close/>
                </a:path>
                <a:path w="8456930" h="180340">
                  <a:moveTo>
                    <a:pt x="4138561" y="179793"/>
                  </a:moveTo>
                  <a:lnTo>
                    <a:pt x="3958755" y="179793"/>
                  </a:lnTo>
                  <a:lnTo>
                    <a:pt x="3958755" y="0"/>
                  </a:lnTo>
                  <a:lnTo>
                    <a:pt x="4138561" y="0"/>
                  </a:lnTo>
                  <a:lnTo>
                    <a:pt x="4138561" y="179793"/>
                  </a:lnTo>
                  <a:close/>
                </a:path>
                <a:path w="8456930" h="180340">
                  <a:moveTo>
                    <a:pt x="4318368" y="179793"/>
                  </a:moveTo>
                  <a:lnTo>
                    <a:pt x="4138561" y="179793"/>
                  </a:lnTo>
                  <a:lnTo>
                    <a:pt x="4138561" y="0"/>
                  </a:lnTo>
                  <a:lnTo>
                    <a:pt x="4318368" y="0"/>
                  </a:lnTo>
                  <a:lnTo>
                    <a:pt x="4318368" y="179793"/>
                  </a:lnTo>
                  <a:close/>
                </a:path>
                <a:path w="8456930" h="180340">
                  <a:moveTo>
                    <a:pt x="4498174" y="179793"/>
                  </a:moveTo>
                  <a:lnTo>
                    <a:pt x="4318368" y="179793"/>
                  </a:lnTo>
                  <a:lnTo>
                    <a:pt x="4318368" y="0"/>
                  </a:lnTo>
                  <a:lnTo>
                    <a:pt x="4498174" y="0"/>
                  </a:lnTo>
                  <a:lnTo>
                    <a:pt x="4498174" y="179793"/>
                  </a:lnTo>
                  <a:close/>
                </a:path>
                <a:path w="8456930" h="180340">
                  <a:moveTo>
                    <a:pt x="4677968" y="179793"/>
                  </a:moveTo>
                  <a:lnTo>
                    <a:pt x="4498162" y="179793"/>
                  </a:lnTo>
                  <a:lnTo>
                    <a:pt x="4498162" y="0"/>
                  </a:lnTo>
                  <a:lnTo>
                    <a:pt x="4677968" y="0"/>
                  </a:lnTo>
                  <a:lnTo>
                    <a:pt x="4677968" y="179793"/>
                  </a:lnTo>
                  <a:close/>
                </a:path>
                <a:path w="8456930" h="180340">
                  <a:moveTo>
                    <a:pt x="4857775" y="179793"/>
                  </a:moveTo>
                  <a:lnTo>
                    <a:pt x="4677968" y="179793"/>
                  </a:lnTo>
                  <a:lnTo>
                    <a:pt x="4677968" y="0"/>
                  </a:lnTo>
                  <a:lnTo>
                    <a:pt x="4857775" y="0"/>
                  </a:lnTo>
                  <a:lnTo>
                    <a:pt x="4857775" y="179793"/>
                  </a:lnTo>
                  <a:close/>
                </a:path>
                <a:path w="8456930" h="180340">
                  <a:moveTo>
                    <a:pt x="5037582" y="179793"/>
                  </a:moveTo>
                  <a:lnTo>
                    <a:pt x="4857775" y="179793"/>
                  </a:lnTo>
                  <a:lnTo>
                    <a:pt x="4857775" y="0"/>
                  </a:lnTo>
                  <a:lnTo>
                    <a:pt x="5037582" y="0"/>
                  </a:lnTo>
                  <a:lnTo>
                    <a:pt x="5037582" y="179793"/>
                  </a:lnTo>
                  <a:close/>
                </a:path>
                <a:path w="8456930" h="180340">
                  <a:moveTo>
                    <a:pt x="5220436" y="179793"/>
                  </a:moveTo>
                  <a:lnTo>
                    <a:pt x="5037582" y="179793"/>
                  </a:lnTo>
                  <a:lnTo>
                    <a:pt x="5037582" y="0"/>
                  </a:lnTo>
                  <a:lnTo>
                    <a:pt x="5220436" y="0"/>
                  </a:lnTo>
                  <a:lnTo>
                    <a:pt x="5220436" y="179793"/>
                  </a:lnTo>
                  <a:close/>
                </a:path>
                <a:path w="8456930" h="180340">
                  <a:moveTo>
                    <a:pt x="5400243" y="179793"/>
                  </a:moveTo>
                  <a:lnTo>
                    <a:pt x="5220436" y="179793"/>
                  </a:lnTo>
                  <a:lnTo>
                    <a:pt x="5220436" y="0"/>
                  </a:lnTo>
                  <a:lnTo>
                    <a:pt x="5400243" y="0"/>
                  </a:lnTo>
                  <a:lnTo>
                    <a:pt x="5400243" y="179793"/>
                  </a:lnTo>
                  <a:close/>
                </a:path>
                <a:path w="8456930" h="180340">
                  <a:moveTo>
                    <a:pt x="5580049" y="179793"/>
                  </a:moveTo>
                  <a:lnTo>
                    <a:pt x="5400243" y="179793"/>
                  </a:lnTo>
                  <a:lnTo>
                    <a:pt x="5400243" y="0"/>
                  </a:lnTo>
                  <a:lnTo>
                    <a:pt x="5580049" y="0"/>
                  </a:lnTo>
                  <a:lnTo>
                    <a:pt x="5580049" y="179793"/>
                  </a:lnTo>
                  <a:close/>
                </a:path>
                <a:path w="8456930" h="180340">
                  <a:moveTo>
                    <a:pt x="5759843" y="179793"/>
                  </a:moveTo>
                  <a:lnTo>
                    <a:pt x="5580037" y="179793"/>
                  </a:lnTo>
                  <a:lnTo>
                    <a:pt x="5580037" y="0"/>
                  </a:lnTo>
                  <a:lnTo>
                    <a:pt x="5759843" y="0"/>
                  </a:lnTo>
                  <a:lnTo>
                    <a:pt x="5759843" y="179793"/>
                  </a:lnTo>
                  <a:close/>
                </a:path>
                <a:path w="8456930" h="180340">
                  <a:moveTo>
                    <a:pt x="5939650" y="179793"/>
                  </a:moveTo>
                  <a:lnTo>
                    <a:pt x="5759843" y="179793"/>
                  </a:lnTo>
                  <a:lnTo>
                    <a:pt x="5759843" y="0"/>
                  </a:lnTo>
                  <a:lnTo>
                    <a:pt x="5939650" y="0"/>
                  </a:lnTo>
                  <a:lnTo>
                    <a:pt x="5939650" y="179793"/>
                  </a:lnTo>
                  <a:close/>
                </a:path>
                <a:path w="8456930" h="180340">
                  <a:moveTo>
                    <a:pt x="6119456" y="179793"/>
                  </a:moveTo>
                  <a:lnTo>
                    <a:pt x="5939650" y="179793"/>
                  </a:lnTo>
                  <a:lnTo>
                    <a:pt x="5939650" y="0"/>
                  </a:lnTo>
                  <a:lnTo>
                    <a:pt x="6119456" y="0"/>
                  </a:lnTo>
                  <a:lnTo>
                    <a:pt x="6119456" y="179793"/>
                  </a:lnTo>
                  <a:close/>
                </a:path>
                <a:path w="8456930" h="180340">
                  <a:moveTo>
                    <a:pt x="6299263" y="179793"/>
                  </a:moveTo>
                  <a:lnTo>
                    <a:pt x="6119456" y="179793"/>
                  </a:lnTo>
                  <a:lnTo>
                    <a:pt x="6119456" y="0"/>
                  </a:lnTo>
                  <a:lnTo>
                    <a:pt x="6299263" y="0"/>
                  </a:lnTo>
                  <a:lnTo>
                    <a:pt x="6299263" y="179793"/>
                  </a:lnTo>
                  <a:close/>
                </a:path>
                <a:path w="8456930" h="180340">
                  <a:moveTo>
                    <a:pt x="6479070" y="179793"/>
                  </a:moveTo>
                  <a:lnTo>
                    <a:pt x="6299263" y="179793"/>
                  </a:lnTo>
                  <a:lnTo>
                    <a:pt x="6299263" y="0"/>
                  </a:lnTo>
                  <a:lnTo>
                    <a:pt x="6479070" y="0"/>
                  </a:lnTo>
                  <a:lnTo>
                    <a:pt x="6479070" y="179793"/>
                  </a:lnTo>
                  <a:close/>
                </a:path>
                <a:path w="8456930" h="180340">
                  <a:moveTo>
                    <a:pt x="6658876" y="179793"/>
                  </a:moveTo>
                  <a:lnTo>
                    <a:pt x="6479070" y="179793"/>
                  </a:lnTo>
                  <a:lnTo>
                    <a:pt x="6479070" y="0"/>
                  </a:lnTo>
                  <a:lnTo>
                    <a:pt x="6658876" y="0"/>
                  </a:lnTo>
                  <a:lnTo>
                    <a:pt x="6658876" y="179793"/>
                  </a:lnTo>
                  <a:close/>
                </a:path>
                <a:path w="8456930" h="180340">
                  <a:moveTo>
                    <a:pt x="6838670" y="179793"/>
                  </a:moveTo>
                  <a:lnTo>
                    <a:pt x="6658863" y="179793"/>
                  </a:lnTo>
                  <a:lnTo>
                    <a:pt x="6658863" y="0"/>
                  </a:lnTo>
                  <a:lnTo>
                    <a:pt x="6838670" y="0"/>
                  </a:lnTo>
                  <a:lnTo>
                    <a:pt x="6838670" y="179793"/>
                  </a:lnTo>
                  <a:close/>
                </a:path>
                <a:path w="8456930" h="180340">
                  <a:moveTo>
                    <a:pt x="7018477" y="179793"/>
                  </a:moveTo>
                  <a:lnTo>
                    <a:pt x="6838670" y="179793"/>
                  </a:lnTo>
                  <a:lnTo>
                    <a:pt x="6838670" y="0"/>
                  </a:lnTo>
                  <a:lnTo>
                    <a:pt x="7018477" y="0"/>
                  </a:lnTo>
                  <a:lnTo>
                    <a:pt x="7018477" y="179793"/>
                  </a:lnTo>
                  <a:close/>
                </a:path>
                <a:path w="8456930" h="180340">
                  <a:moveTo>
                    <a:pt x="7198283" y="179793"/>
                  </a:moveTo>
                  <a:lnTo>
                    <a:pt x="7018477" y="179793"/>
                  </a:lnTo>
                  <a:lnTo>
                    <a:pt x="7018477" y="0"/>
                  </a:lnTo>
                  <a:lnTo>
                    <a:pt x="7198283" y="0"/>
                  </a:lnTo>
                  <a:lnTo>
                    <a:pt x="7198283" y="179793"/>
                  </a:lnTo>
                  <a:close/>
                </a:path>
                <a:path w="8456930" h="180340">
                  <a:moveTo>
                    <a:pt x="7378090" y="179793"/>
                  </a:moveTo>
                  <a:lnTo>
                    <a:pt x="7198283" y="179793"/>
                  </a:lnTo>
                  <a:lnTo>
                    <a:pt x="7198283" y="0"/>
                  </a:lnTo>
                  <a:lnTo>
                    <a:pt x="7378090" y="0"/>
                  </a:lnTo>
                  <a:lnTo>
                    <a:pt x="7378090" y="179793"/>
                  </a:lnTo>
                  <a:close/>
                </a:path>
                <a:path w="8456930" h="180340">
                  <a:moveTo>
                    <a:pt x="7557897" y="179793"/>
                  </a:moveTo>
                  <a:lnTo>
                    <a:pt x="7378090" y="179793"/>
                  </a:lnTo>
                  <a:lnTo>
                    <a:pt x="7378090" y="0"/>
                  </a:lnTo>
                  <a:lnTo>
                    <a:pt x="7557897" y="0"/>
                  </a:lnTo>
                  <a:lnTo>
                    <a:pt x="7557897" y="179793"/>
                  </a:lnTo>
                  <a:close/>
                </a:path>
                <a:path w="8456930" h="180340">
                  <a:moveTo>
                    <a:pt x="7737703" y="179793"/>
                  </a:moveTo>
                  <a:lnTo>
                    <a:pt x="7557897" y="179793"/>
                  </a:lnTo>
                  <a:lnTo>
                    <a:pt x="7557897" y="0"/>
                  </a:lnTo>
                  <a:lnTo>
                    <a:pt x="7737703" y="0"/>
                  </a:lnTo>
                  <a:lnTo>
                    <a:pt x="7737703" y="179793"/>
                  </a:lnTo>
                  <a:close/>
                </a:path>
                <a:path w="8456930" h="180340">
                  <a:moveTo>
                    <a:pt x="7917497" y="179793"/>
                  </a:moveTo>
                  <a:lnTo>
                    <a:pt x="7737690" y="179793"/>
                  </a:lnTo>
                  <a:lnTo>
                    <a:pt x="7737690" y="0"/>
                  </a:lnTo>
                  <a:lnTo>
                    <a:pt x="7917497" y="0"/>
                  </a:lnTo>
                  <a:lnTo>
                    <a:pt x="7917497" y="179793"/>
                  </a:lnTo>
                  <a:close/>
                </a:path>
                <a:path w="8456930" h="180340">
                  <a:moveTo>
                    <a:pt x="8097304" y="179793"/>
                  </a:moveTo>
                  <a:lnTo>
                    <a:pt x="7917497" y="179793"/>
                  </a:lnTo>
                  <a:lnTo>
                    <a:pt x="7917497" y="0"/>
                  </a:lnTo>
                  <a:lnTo>
                    <a:pt x="8097304" y="0"/>
                  </a:lnTo>
                  <a:lnTo>
                    <a:pt x="8097304" y="179793"/>
                  </a:lnTo>
                  <a:close/>
                </a:path>
                <a:path w="8456930" h="180340">
                  <a:moveTo>
                    <a:pt x="8277110" y="179793"/>
                  </a:moveTo>
                  <a:lnTo>
                    <a:pt x="8097304" y="179793"/>
                  </a:lnTo>
                  <a:lnTo>
                    <a:pt x="8097304" y="0"/>
                  </a:lnTo>
                  <a:lnTo>
                    <a:pt x="8277110" y="0"/>
                  </a:lnTo>
                  <a:lnTo>
                    <a:pt x="8277110" y="179793"/>
                  </a:lnTo>
                  <a:close/>
                </a:path>
                <a:path w="8456930" h="180340">
                  <a:moveTo>
                    <a:pt x="8456917" y="179793"/>
                  </a:moveTo>
                  <a:lnTo>
                    <a:pt x="8277110" y="179793"/>
                  </a:lnTo>
                  <a:lnTo>
                    <a:pt x="8277110" y="0"/>
                  </a:lnTo>
                  <a:lnTo>
                    <a:pt x="8456917" y="0"/>
                  </a:lnTo>
                  <a:lnTo>
                    <a:pt x="8456917" y="179793"/>
                  </a:lnTo>
                  <a:close/>
                </a:path>
              </a:pathLst>
            </a:custGeom>
            <a:ln w="6096">
              <a:solidFill>
                <a:srgbClr val="CDCDC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298653" y="661288"/>
              <a:ext cx="8624570" cy="360045"/>
            </a:xfrm>
            <a:custGeom>
              <a:avLst/>
              <a:gdLst/>
              <a:ahLst/>
              <a:cxnLst/>
              <a:rect l="l" t="t" r="r" b="b"/>
              <a:pathLst>
                <a:path w="8624570" h="360044">
                  <a:moveTo>
                    <a:pt x="8624531" y="359587"/>
                  </a:moveTo>
                  <a:lnTo>
                    <a:pt x="8603195" y="359587"/>
                  </a:lnTo>
                  <a:lnTo>
                    <a:pt x="8603195" y="179793"/>
                  </a:lnTo>
                  <a:lnTo>
                    <a:pt x="8624531" y="179793"/>
                  </a:lnTo>
                </a:path>
                <a:path w="8624570" h="360044">
                  <a:moveTo>
                    <a:pt x="146291" y="179793"/>
                  </a:moveTo>
                  <a:lnTo>
                    <a:pt x="0" y="179793"/>
                  </a:lnTo>
                </a:path>
                <a:path w="8624570" h="360044">
                  <a:moveTo>
                    <a:pt x="0" y="0"/>
                  </a:moveTo>
                  <a:lnTo>
                    <a:pt x="146291" y="0"/>
                  </a:lnTo>
                  <a:lnTo>
                    <a:pt x="146291" y="179793"/>
                  </a:lnTo>
                </a:path>
              </a:pathLst>
            </a:custGeom>
            <a:ln w="6096">
              <a:solidFill>
                <a:srgbClr val="CDCDC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444931" y="661288"/>
              <a:ext cx="8456930" cy="180340"/>
            </a:xfrm>
            <a:custGeom>
              <a:avLst/>
              <a:gdLst/>
              <a:ahLst/>
              <a:cxnLst/>
              <a:rect l="l" t="t" r="r" b="b"/>
              <a:pathLst>
                <a:path w="8456930" h="180340">
                  <a:moveTo>
                    <a:pt x="179806" y="179793"/>
                  </a:moveTo>
                  <a:lnTo>
                    <a:pt x="0" y="179793"/>
                  </a:lnTo>
                  <a:lnTo>
                    <a:pt x="0" y="0"/>
                  </a:lnTo>
                  <a:lnTo>
                    <a:pt x="179806" y="0"/>
                  </a:lnTo>
                  <a:lnTo>
                    <a:pt x="179806" y="179793"/>
                  </a:lnTo>
                  <a:close/>
                </a:path>
                <a:path w="8456930" h="180340">
                  <a:moveTo>
                    <a:pt x="359613" y="179793"/>
                  </a:moveTo>
                  <a:lnTo>
                    <a:pt x="179806" y="179793"/>
                  </a:lnTo>
                  <a:lnTo>
                    <a:pt x="179806" y="0"/>
                  </a:lnTo>
                  <a:lnTo>
                    <a:pt x="359613" y="0"/>
                  </a:lnTo>
                  <a:lnTo>
                    <a:pt x="359613" y="179793"/>
                  </a:lnTo>
                  <a:close/>
                </a:path>
                <a:path w="8456930" h="180340">
                  <a:moveTo>
                    <a:pt x="539419" y="179793"/>
                  </a:moveTo>
                  <a:lnTo>
                    <a:pt x="359613" y="179793"/>
                  </a:lnTo>
                  <a:lnTo>
                    <a:pt x="359613" y="0"/>
                  </a:lnTo>
                  <a:lnTo>
                    <a:pt x="539419" y="0"/>
                  </a:lnTo>
                  <a:lnTo>
                    <a:pt x="539419" y="179793"/>
                  </a:lnTo>
                  <a:close/>
                </a:path>
                <a:path w="8456930" h="180340">
                  <a:moveTo>
                    <a:pt x="719226" y="179793"/>
                  </a:moveTo>
                  <a:lnTo>
                    <a:pt x="539419" y="179793"/>
                  </a:lnTo>
                  <a:lnTo>
                    <a:pt x="539419" y="0"/>
                  </a:lnTo>
                  <a:lnTo>
                    <a:pt x="719226" y="0"/>
                  </a:lnTo>
                  <a:lnTo>
                    <a:pt x="719226" y="179793"/>
                  </a:lnTo>
                  <a:close/>
                </a:path>
                <a:path w="8456930" h="180340">
                  <a:moveTo>
                    <a:pt x="899032" y="179793"/>
                  </a:moveTo>
                  <a:lnTo>
                    <a:pt x="719226" y="179793"/>
                  </a:lnTo>
                  <a:lnTo>
                    <a:pt x="719226" y="0"/>
                  </a:lnTo>
                  <a:lnTo>
                    <a:pt x="899032" y="0"/>
                  </a:lnTo>
                  <a:lnTo>
                    <a:pt x="899032" y="179793"/>
                  </a:lnTo>
                  <a:close/>
                </a:path>
                <a:path w="8456930" h="180340">
                  <a:moveTo>
                    <a:pt x="1078839" y="179793"/>
                  </a:moveTo>
                  <a:lnTo>
                    <a:pt x="899032" y="179793"/>
                  </a:lnTo>
                  <a:lnTo>
                    <a:pt x="899032" y="0"/>
                  </a:lnTo>
                  <a:lnTo>
                    <a:pt x="1078839" y="0"/>
                  </a:lnTo>
                  <a:lnTo>
                    <a:pt x="1078839" y="179793"/>
                  </a:lnTo>
                  <a:close/>
                </a:path>
                <a:path w="8456930" h="180340">
                  <a:moveTo>
                    <a:pt x="1261681" y="179793"/>
                  </a:moveTo>
                  <a:lnTo>
                    <a:pt x="1078826" y="179793"/>
                  </a:lnTo>
                  <a:lnTo>
                    <a:pt x="1078826" y="0"/>
                  </a:lnTo>
                  <a:lnTo>
                    <a:pt x="1261681" y="0"/>
                  </a:lnTo>
                  <a:lnTo>
                    <a:pt x="1261681" y="179793"/>
                  </a:lnTo>
                  <a:close/>
                </a:path>
                <a:path w="8456930" h="180340">
                  <a:moveTo>
                    <a:pt x="1441488" y="179793"/>
                  </a:moveTo>
                  <a:lnTo>
                    <a:pt x="1261681" y="179793"/>
                  </a:lnTo>
                  <a:lnTo>
                    <a:pt x="1261681" y="0"/>
                  </a:lnTo>
                  <a:lnTo>
                    <a:pt x="1441488" y="0"/>
                  </a:lnTo>
                  <a:lnTo>
                    <a:pt x="1441488" y="179793"/>
                  </a:lnTo>
                  <a:close/>
                </a:path>
                <a:path w="8456930" h="180340">
                  <a:moveTo>
                    <a:pt x="1621294" y="179793"/>
                  </a:moveTo>
                  <a:lnTo>
                    <a:pt x="1441488" y="179793"/>
                  </a:lnTo>
                  <a:lnTo>
                    <a:pt x="1441488" y="0"/>
                  </a:lnTo>
                  <a:lnTo>
                    <a:pt x="1621294" y="0"/>
                  </a:lnTo>
                  <a:lnTo>
                    <a:pt x="1621294" y="179793"/>
                  </a:lnTo>
                  <a:close/>
                </a:path>
                <a:path w="8456930" h="180340">
                  <a:moveTo>
                    <a:pt x="1801101" y="179793"/>
                  </a:moveTo>
                  <a:lnTo>
                    <a:pt x="1621294" y="179793"/>
                  </a:lnTo>
                  <a:lnTo>
                    <a:pt x="1621294" y="0"/>
                  </a:lnTo>
                  <a:lnTo>
                    <a:pt x="1801101" y="0"/>
                  </a:lnTo>
                  <a:lnTo>
                    <a:pt x="1801101" y="179793"/>
                  </a:lnTo>
                  <a:close/>
                </a:path>
                <a:path w="8456930" h="180340">
                  <a:moveTo>
                    <a:pt x="1980907" y="179793"/>
                  </a:moveTo>
                  <a:lnTo>
                    <a:pt x="1801101" y="179793"/>
                  </a:lnTo>
                  <a:lnTo>
                    <a:pt x="1801101" y="0"/>
                  </a:lnTo>
                  <a:lnTo>
                    <a:pt x="1980907" y="0"/>
                  </a:lnTo>
                  <a:lnTo>
                    <a:pt x="1980907" y="179793"/>
                  </a:lnTo>
                  <a:close/>
                </a:path>
                <a:path w="8456930" h="180340">
                  <a:moveTo>
                    <a:pt x="2160714" y="179793"/>
                  </a:moveTo>
                  <a:lnTo>
                    <a:pt x="1980907" y="179793"/>
                  </a:lnTo>
                  <a:lnTo>
                    <a:pt x="1980907" y="0"/>
                  </a:lnTo>
                  <a:lnTo>
                    <a:pt x="2160714" y="0"/>
                  </a:lnTo>
                  <a:lnTo>
                    <a:pt x="2160714" y="179793"/>
                  </a:lnTo>
                  <a:close/>
                </a:path>
                <a:path w="8456930" h="180340">
                  <a:moveTo>
                    <a:pt x="2340521" y="179793"/>
                  </a:moveTo>
                  <a:lnTo>
                    <a:pt x="2160714" y="179793"/>
                  </a:lnTo>
                  <a:lnTo>
                    <a:pt x="2160714" y="0"/>
                  </a:lnTo>
                  <a:lnTo>
                    <a:pt x="2340521" y="0"/>
                  </a:lnTo>
                  <a:lnTo>
                    <a:pt x="2340521" y="179793"/>
                  </a:lnTo>
                  <a:close/>
                </a:path>
                <a:path w="8456930" h="180340">
                  <a:moveTo>
                    <a:pt x="2520315" y="179793"/>
                  </a:moveTo>
                  <a:lnTo>
                    <a:pt x="2340508" y="179793"/>
                  </a:lnTo>
                  <a:lnTo>
                    <a:pt x="2340508" y="0"/>
                  </a:lnTo>
                  <a:lnTo>
                    <a:pt x="2520315" y="0"/>
                  </a:lnTo>
                  <a:lnTo>
                    <a:pt x="2520315" y="179793"/>
                  </a:lnTo>
                  <a:close/>
                </a:path>
                <a:path w="8456930" h="180340">
                  <a:moveTo>
                    <a:pt x="2700121" y="179793"/>
                  </a:moveTo>
                  <a:lnTo>
                    <a:pt x="2520315" y="179793"/>
                  </a:lnTo>
                  <a:lnTo>
                    <a:pt x="2520315" y="0"/>
                  </a:lnTo>
                  <a:lnTo>
                    <a:pt x="2700121" y="0"/>
                  </a:lnTo>
                  <a:lnTo>
                    <a:pt x="2700121" y="179793"/>
                  </a:lnTo>
                  <a:close/>
                </a:path>
                <a:path w="8456930" h="180340">
                  <a:moveTo>
                    <a:pt x="2879928" y="179793"/>
                  </a:moveTo>
                  <a:lnTo>
                    <a:pt x="2700121" y="179793"/>
                  </a:lnTo>
                  <a:lnTo>
                    <a:pt x="2700121" y="0"/>
                  </a:lnTo>
                  <a:lnTo>
                    <a:pt x="2879928" y="0"/>
                  </a:lnTo>
                  <a:lnTo>
                    <a:pt x="2879928" y="179793"/>
                  </a:lnTo>
                  <a:close/>
                </a:path>
                <a:path w="8456930" h="180340">
                  <a:moveTo>
                    <a:pt x="3059734" y="179793"/>
                  </a:moveTo>
                  <a:lnTo>
                    <a:pt x="2879928" y="179793"/>
                  </a:lnTo>
                  <a:lnTo>
                    <a:pt x="2879928" y="0"/>
                  </a:lnTo>
                  <a:lnTo>
                    <a:pt x="3059734" y="0"/>
                  </a:lnTo>
                  <a:lnTo>
                    <a:pt x="3059734" y="179793"/>
                  </a:lnTo>
                  <a:close/>
                </a:path>
                <a:path w="8456930" h="180340">
                  <a:moveTo>
                    <a:pt x="3239541" y="179793"/>
                  </a:moveTo>
                  <a:lnTo>
                    <a:pt x="3059734" y="179793"/>
                  </a:lnTo>
                  <a:lnTo>
                    <a:pt x="3059734" y="0"/>
                  </a:lnTo>
                  <a:lnTo>
                    <a:pt x="3239541" y="0"/>
                  </a:lnTo>
                  <a:lnTo>
                    <a:pt x="3239541" y="179793"/>
                  </a:lnTo>
                  <a:close/>
                </a:path>
                <a:path w="8456930" h="180340">
                  <a:moveTo>
                    <a:pt x="3419348" y="179793"/>
                  </a:moveTo>
                  <a:lnTo>
                    <a:pt x="3239541" y="179793"/>
                  </a:lnTo>
                  <a:lnTo>
                    <a:pt x="3239541" y="0"/>
                  </a:lnTo>
                  <a:lnTo>
                    <a:pt x="3419348" y="0"/>
                  </a:lnTo>
                  <a:lnTo>
                    <a:pt x="3419348" y="179793"/>
                  </a:lnTo>
                  <a:close/>
                </a:path>
                <a:path w="8456930" h="180340">
                  <a:moveTo>
                    <a:pt x="3599141" y="179793"/>
                  </a:moveTo>
                  <a:lnTo>
                    <a:pt x="3419335" y="179793"/>
                  </a:lnTo>
                  <a:lnTo>
                    <a:pt x="3419335" y="0"/>
                  </a:lnTo>
                  <a:lnTo>
                    <a:pt x="3599141" y="0"/>
                  </a:lnTo>
                  <a:lnTo>
                    <a:pt x="3599141" y="179793"/>
                  </a:lnTo>
                  <a:close/>
                </a:path>
                <a:path w="8456930" h="180340">
                  <a:moveTo>
                    <a:pt x="3778948" y="179793"/>
                  </a:moveTo>
                  <a:lnTo>
                    <a:pt x="3599141" y="179793"/>
                  </a:lnTo>
                  <a:lnTo>
                    <a:pt x="3599141" y="0"/>
                  </a:lnTo>
                  <a:lnTo>
                    <a:pt x="3778948" y="0"/>
                  </a:lnTo>
                  <a:lnTo>
                    <a:pt x="3778948" y="179793"/>
                  </a:lnTo>
                  <a:close/>
                </a:path>
                <a:path w="8456930" h="180340">
                  <a:moveTo>
                    <a:pt x="3958755" y="179793"/>
                  </a:moveTo>
                  <a:lnTo>
                    <a:pt x="3778948" y="179793"/>
                  </a:lnTo>
                  <a:lnTo>
                    <a:pt x="3778948" y="0"/>
                  </a:lnTo>
                  <a:lnTo>
                    <a:pt x="3958755" y="0"/>
                  </a:lnTo>
                  <a:lnTo>
                    <a:pt x="3958755" y="179793"/>
                  </a:lnTo>
                  <a:close/>
                </a:path>
                <a:path w="8456930" h="180340">
                  <a:moveTo>
                    <a:pt x="4138561" y="179793"/>
                  </a:moveTo>
                  <a:lnTo>
                    <a:pt x="3958755" y="179793"/>
                  </a:lnTo>
                  <a:lnTo>
                    <a:pt x="3958755" y="0"/>
                  </a:lnTo>
                  <a:lnTo>
                    <a:pt x="4138561" y="0"/>
                  </a:lnTo>
                  <a:lnTo>
                    <a:pt x="4138561" y="179793"/>
                  </a:lnTo>
                  <a:close/>
                </a:path>
                <a:path w="8456930" h="180340">
                  <a:moveTo>
                    <a:pt x="4318368" y="179793"/>
                  </a:moveTo>
                  <a:lnTo>
                    <a:pt x="4138561" y="179793"/>
                  </a:lnTo>
                  <a:lnTo>
                    <a:pt x="4138561" y="0"/>
                  </a:lnTo>
                  <a:lnTo>
                    <a:pt x="4318368" y="0"/>
                  </a:lnTo>
                  <a:lnTo>
                    <a:pt x="4318368" y="179793"/>
                  </a:lnTo>
                  <a:close/>
                </a:path>
                <a:path w="8456930" h="180340">
                  <a:moveTo>
                    <a:pt x="4498174" y="179793"/>
                  </a:moveTo>
                  <a:lnTo>
                    <a:pt x="4318368" y="179793"/>
                  </a:lnTo>
                  <a:lnTo>
                    <a:pt x="4318368" y="0"/>
                  </a:lnTo>
                  <a:lnTo>
                    <a:pt x="4498174" y="0"/>
                  </a:lnTo>
                  <a:lnTo>
                    <a:pt x="4498174" y="179793"/>
                  </a:lnTo>
                  <a:close/>
                </a:path>
                <a:path w="8456930" h="180340">
                  <a:moveTo>
                    <a:pt x="4677968" y="179793"/>
                  </a:moveTo>
                  <a:lnTo>
                    <a:pt x="4498162" y="179793"/>
                  </a:lnTo>
                  <a:lnTo>
                    <a:pt x="4498162" y="0"/>
                  </a:lnTo>
                  <a:lnTo>
                    <a:pt x="4677968" y="0"/>
                  </a:lnTo>
                  <a:lnTo>
                    <a:pt x="4677968" y="179793"/>
                  </a:lnTo>
                  <a:close/>
                </a:path>
                <a:path w="8456930" h="180340">
                  <a:moveTo>
                    <a:pt x="4857775" y="179793"/>
                  </a:moveTo>
                  <a:lnTo>
                    <a:pt x="4677968" y="179793"/>
                  </a:lnTo>
                  <a:lnTo>
                    <a:pt x="4677968" y="0"/>
                  </a:lnTo>
                  <a:lnTo>
                    <a:pt x="4857775" y="0"/>
                  </a:lnTo>
                  <a:lnTo>
                    <a:pt x="4857775" y="179793"/>
                  </a:lnTo>
                  <a:close/>
                </a:path>
                <a:path w="8456930" h="180340">
                  <a:moveTo>
                    <a:pt x="5037582" y="179793"/>
                  </a:moveTo>
                  <a:lnTo>
                    <a:pt x="4857775" y="179793"/>
                  </a:lnTo>
                  <a:lnTo>
                    <a:pt x="4857775" y="0"/>
                  </a:lnTo>
                  <a:lnTo>
                    <a:pt x="5037582" y="0"/>
                  </a:lnTo>
                  <a:lnTo>
                    <a:pt x="5037582" y="179793"/>
                  </a:lnTo>
                  <a:close/>
                </a:path>
                <a:path w="8456930" h="180340">
                  <a:moveTo>
                    <a:pt x="5220436" y="179793"/>
                  </a:moveTo>
                  <a:lnTo>
                    <a:pt x="5037582" y="179793"/>
                  </a:lnTo>
                  <a:lnTo>
                    <a:pt x="5037582" y="0"/>
                  </a:lnTo>
                  <a:lnTo>
                    <a:pt x="5220436" y="0"/>
                  </a:lnTo>
                  <a:lnTo>
                    <a:pt x="5220436" y="179793"/>
                  </a:lnTo>
                  <a:close/>
                </a:path>
                <a:path w="8456930" h="180340">
                  <a:moveTo>
                    <a:pt x="5400243" y="179793"/>
                  </a:moveTo>
                  <a:lnTo>
                    <a:pt x="5220436" y="179793"/>
                  </a:lnTo>
                  <a:lnTo>
                    <a:pt x="5220436" y="0"/>
                  </a:lnTo>
                  <a:lnTo>
                    <a:pt x="5400243" y="0"/>
                  </a:lnTo>
                  <a:lnTo>
                    <a:pt x="5400243" y="179793"/>
                  </a:lnTo>
                  <a:close/>
                </a:path>
                <a:path w="8456930" h="180340">
                  <a:moveTo>
                    <a:pt x="5580049" y="179793"/>
                  </a:moveTo>
                  <a:lnTo>
                    <a:pt x="5400243" y="179793"/>
                  </a:lnTo>
                  <a:lnTo>
                    <a:pt x="5400243" y="0"/>
                  </a:lnTo>
                  <a:lnTo>
                    <a:pt x="5580049" y="0"/>
                  </a:lnTo>
                  <a:lnTo>
                    <a:pt x="5580049" y="179793"/>
                  </a:lnTo>
                  <a:close/>
                </a:path>
                <a:path w="8456930" h="180340">
                  <a:moveTo>
                    <a:pt x="5759843" y="179793"/>
                  </a:moveTo>
                  <a:lnTo>
                    <a:pt x="5580037" y="179793"/>
                  </a:lnTo>
                  <a:lnTo>
                    <a:pt x="5580037" y="0"/>
                  </a:lnTo>
                  <a:lnTo>
                    <a:pt x="5759843" y="0"/>
                  </a:lnTo>
                  <a:lnTo>
                    <a:pt x="5759843" y="179793"/>
                  </a:lnTo>
                  <a:close/>
                </a:path>
                <a:path w="8456930" h="180340">
                  <a:moveTo>
                    <a:pt x="5939650" y="179793"/>
                  </a:moveTo>
                  <a:lnTo>
                    <a:pt x="5759843" y="179793"/>
                  </a:lnTo>
                  <a:lnTo>
                    <a:pt x="5759843" y="0"/>
                  </a:lnTo>
                  <a:lnTo>
                    <a:pt x="5939650" y="0"/>
                  </a:lnTo>
                  <a:lnTo>
                    <a:pt x="5939650" y="179793"/>
                  </a:lnTo>
                  <a:close/>
                </a:path>
                <a:path w="8456930" h="180340">
                  <a:moveTo>
                    <a:pt x="6119456" y="179793"/>
                  </a:moveTo>
                  <a:lnTo>
                    <a:pt x="5939650" y="179793"/>
                  </a:lnTo>
                  <a:lnTo>
                    <a:pt x="5939650" y="0"/>
                  </a:lnTo>
                  <a:lnTo>
                    <a:pt x="6119456" y="0"/>
                  </a:lnTo>
                  <a:lnTo>
                    <a:pt x="6119456" y="179793"/>
                  </a:lnTo>
                  <a:close/>
                </a:path>
                <a:path w="8456930" h="180340">
                  <a:moveTo>
                    <a:pt x="6299263" y="179793"/>
                  </a:moveTo>
                  <a:lnTo>
                    <a:pt x="6119456" y="179793"/>
                  </a:lnTo>
                  <a:lnTo>
                    <a:pt x="6119456" y="0"/>
                  </a:lnTo>
                  <a:lnTo>
                    <a:pt x="6299263" y="0"/>
                  </a:lnTo>
                  <a:lnTo>
                    <a:pt x="6299263" y="179793"/>
                  </a:lnTo>
                  <a:close/>
                </a:path>
                <a:path w="8456930" h="180340">
                  <a:moveTo>
                    <a:pt x="6479070" y="179793"/>
                  </a:moveTo>
                  <a:lnTo>
                    <a:pt x="6299263" y="179793"/>
                  </a:lnTo>
                  <a:lnTo>
                    <a:pt x="6299263" y="0"/>
                  </a:lnTo>
                  <a:lnTo>
                    <a:pt x="6479070" y="0"/>
                  </a:lnTo>
                  <a:lnTo>
                    <a:pt x="6479070" y="179793"/>
                  </a:lnTo>
                  <a:close/>
                </a:path>
                <a:path w="8456930" h="180340">
                  <a:moveTo>
                    <a:pt x="6658876" y="179793"/>
                  </a:moveTo>
                  <a:lnTo>
                    <a:pt x="6479070" y="179793"/>
                  </a:lnTo>
                  <a:lnTo>
                    <a:pt x="6479070" y="0"/>
                  </a:lnTo>
                  <a:lnTo>
                    <a:pt x="6658876" y="0"/>
                  </a:lnTo>
                  <a:lnTo>
                    <a:pt x="6658876" y="179793"/>
                  </a:lnTo>
                  <a:close/>
                </a:path>
                <a:path w="8456930" h="180340">
                  <a:moveTo>
                    <a:pt x="6838670" y="179793"/>
                  </a:moveTo>
                  <a:lnTo>
                    <a:pt x="6658863" y="179793"/>
                  </a:lnTo>
                  <a:lnTo>
                    <a:pt x="6658863" y="0"/>
                  </a:lnTo>
                  <a:lnTo>
                    <a:pt x="6838670" y="0"/>
                  </a:lnTo>
                  <a:lnTo>
                    <a:pt x="6838670" y="179793"/>
                  </a:lnTo>
                  <a:close/>
                </a:path>
                <a:path w="8456930" h="180340">
                  <a:moveTo>
                    <a:pt x="7018477" y="179793"/>
                  </a:moveTo>
                  <a:lnTo>
                    <a:pt x="6838670" y="179793"/>
                  </a:lnTo>
                  <a:lnTo>
                    <a:pt x="6838670" y="0"/>
                  </a:lnTo>
                  <a:lnTo>
                    <a:pt x="7018477" y="0"/>
                  </a:lnTo>
                  <a:lnTo>
                    <a:pt x="7018477" y="179793"/>
                  </a:lnTo>
                  <a:close/>
                </a:path>
                <a:path w="8456930" h="180340">
                  <a:moveTo>
                    <a:pt x="7198283" y="179793"/>
                  </a:moveTo>
                  <a:lnTo>
                    <a:pt x="7018477" y="179793"/>
                  </a:lnTo>
                  <a:lnTo>
                    <a:pt x="7018477" y="0"/>
                  </a:lnTo>
                  <a:lnTo>
                    <a:pt x="7198283" y="0"/>
                  </a:lnTo>
                  <a:lnTo>
                    <a:pt x="7198283" y="179793"/>
                  </a:lnTo>
                  <a:close/>
                </a:path>
                <a:path w="8456930" h="180340">
                  <a:moveTo>
                    <a:pt x="7378090" y="179793"/>
                  </a:moveTo>
                  <a:lnTo>
                    <a:pt x="7198283" y="179793"/>
                  </a:lnTo>
                  <a:lnTo>
                    <a:pt x="7198283" y="0"/>
                  </a:lnTo>
                  <a:lnTo>
                    <a:pt x="7378090" y="0"/>
                  </a:lnTo>
                  <a:lnTo>
                    <a:pt x="7378090" y="179793"/>
                  </a:lnTo>
                  <a:close/>
                </a:path>
                <a:path w="8456930" h="180340">
                  <a:moveTo>
                    <a:pt x="7557897" y="179793"/>
                  </a:moveTo>
                  <a:lnTo>
                    <a:pt x="7378090" y="179793"/>
                  </a:lnTo>
                  <a:lnTo>
                    <a:pt x="7378090" y="0"/>
                  </a:lnTo>
                  <a:lnTo>
                    <a:pt x="7557897" y="0"/>
                  </a:lnTo>
                  <a:lnTo>
                    <a:pt x="7557897" y="179793"/>
                  </a:lnTo>
                  <a:close/>
                </a:path>
                <a:path w="8456930" h="180340">
                  <a:moveTo>
                    <a:pt x="7737703" y="179793"/>
                  </a:moveTo>
                  <a:lnTo>
                    <a:pt x="7557897" y="179793"/>
                  </a:lnTo>
                  <a:lnTo>
                    <a:pt x="7557897" y="0"/>
                  </a:lnTo>
                  <a:lnTo>
                    <a:pt x="7737703" y="0"/>
                  </a:lnTo>
                  <a:lnTo>
                    <a:pt x="7737703" y="179793"/>
                  </a:lnTo>
                  <a:close/>
                </a:path>
                <a:path w="8456930" h="180340">
                  <a:moveTo>
                    <a:pt x="7917497" y="179793"/>
                  </a:moveTo>
                  <a:lnTo>
                    <a:pt x="7737690" y="179793"/>
                  </a:lnTo>
                  <a:lnTo>
                    <a:pt x="7737690" y="0"/>
                  </a:lnTo>
                  <a:lnTo>
                    <a:pt x="7917497" y="0"/>
                  </a:lnTo>
                  <a:lnTo>
                    <a:pt x="7917497" y="179793"/>
                  </a:lnTo>
                  <a:close/>
                </a:path>
                <a:path w="8456930" h="180340">
                  <a:moveTo>
                    <a:pt x="8097304" y="179793"/>
                  </a:moveTo>
                  <a:lnTo>
                    <a:pt x="7917497" y="179793"/>
                  </a:lnTo>
                  <a:lnTo>
                    <a:pt x="7917497" y="0"/>
                  </a:lnTo>
                  <a:lnTo>
                    <a:pt x="8097304" y="0"/>
                  </a:lnTo>
                  <a:lnTo>
                    <a:pt x="8097304" y="179793"/>
                  </a:lnTo>
                  <a:close/>
                </a:path>
                <a:path w="8456930" h="180340">
                  <a:moveTo>
                    <a:pt x="8277110" y="179793"/>
                  </a:moveTo>
                  <a:lnTo>
                    <a:pt x="8097304" y="179793"/>
                  </a:lnTo>
                  <a:lnTo>
                    <a:pt x="8097304" y="0"/>
                  </a:lnTo>
                  <a:lnTo>
                    <a:pt x="8277110" y="0"/>
                  </a:lnTo>
                  <a:lnTo>
                    <a:pt x="8277110" y="179793"/>
                  </a:lnTo>
                  <a:close/>
                </a:path>
                <a:path w="8456930" h="180340">
                  <a:moveTo>
                    <a:pt x="8456917" y="179793"/>
                  </a:moveTo>
                  <a:lnTo>
                    <a:pt x="8277110" y="179793"/>
                  </a:lnTo>
                  <a:lnTo>
                    <a:pt x="8277110" y="0"/>
                  </a:lnTo>
                  <a:lnTo>
                    <a:pt x="8456917" y="0"/>
                  </a:lnTo>
                  <a:lnTo>
                    <a:pt x="8456917" y="179793"/>
                  </a:lnTo>
                  <a:close/>
                </a:path>
              </a:pathLst>
            </a:custGeom>
            <a:ln w="6096">
              <a:solidFill>
                <a:srgbClr val="CDCDC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298653" y="481495"/>
              <a:ext cx="8624570" cy="360045"/>
            </a:xfrm>
            <a:custGeom>
              <a:avLst/>
              <a:gdLst/>
              <a:ahLst/>
              <a:cxnLst/>
              <a:rect l="l" t="t" r="r" b="b"/>
              <a:pathLst>
                <a:path w="8624570" h="360044">
                  <a:moveTo>
                    <a:pt x="8624531" y="359587"/>
                  </a:moveTo>
                  <a:lnTo>
                    <a:pt x="8603195" y="359587"/>
                  </a:lnTo>
                  <a:lnTo>
                    <a:pt x="8603195" y="179793"/>
                  </a:lnTo>
                  <a:lnTo>
                    <a:pt x="8624531" y="179793"/>
                  </a:lnTo>
                </a:path>
                <a:path w="8624570" h="360044">
                  <a:moveTo>
                    <a:pt x="146291" y="179793"/>
                  </a:moveTo>
                  <a:lnTo>
                    <a:pt x="0" y="179793"/>
                  </a:lnTo>
                </a:path>
                <a:path w="8624570" h="360044">
                  <a:moveTo>
                    <a:pt x="0" y="0"/>
                  </a:moveTo>
                  <a:lnTo>
                    <a:pt x="146291" y="0"/>
                  </a:lnTo>
                  <a:lnTo>
                    <a:pt x="146291" y="179793"/>
                  </a:lnTo>
                </a:path>
              </a:pathLst>
            </a:custGeom>
            <a:ln w="6096">
              <a:solidFill>
                <a:srgbClr val="CDCDC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444931" y="481495"/>
              <a:ext cx="8456930" cy="180340"/>
            </a:xfrm>
            <a:custGeom>
              <a:avLst/>
              <a:gdLst/>
              <a:ahLst/>
              <a:cxnLst/>
              <a:rect l="l" t="t" r="r" b="b"/>
              <a:pathLst>
                <a:path w="8456930" h="180340">
                  <a:moveTo>
                    <a:pt x="179806" y="179793"/>
                  </a:moveTo>
                  <a:lnTo>
                    <a:pt x="0" y="179793"/>
                  </a:lnTo>
                  <a:lnTo>
                    <a:pt x="0" y="0"/>
                  </a:lnTo>
                  <a:lnTo>
                    <a:pt x="179806" y="0"/>
                  </a:lnTo>
                  <a:lnTo>
                    <a:pt x="179806" y="179793"/>
                  </a:lnTo>
                  <a:close/>
                </a:path>
                <a:path w="8456930" h="180340">
                  <a:moveTo>
                    <a:pt x="359613" y="179793"/>
                  </a:moveTo>
                  <a:lnTo>
                    <a:pt x="179806" y="179793"/>
                  </a:lnTo>
                  <a:lnTo>
                    <a:pt x="179806" y="0"/>
                  </a:lnTo>
                  <a:lnTo>
                    <a:pt x="359613" y="0"/>
                  </a:lnTo>
                  <a:lnTo>
                    <a:pt x="359613" y="179793"/>
                  </a:lnTo>
                  <a:close/>
                </a:path>
                <a:path w="8456930" h="180340">
                  <a:moveTo>
                    <a:pt x="539419" y="179793"/>
                  </a:moveTo>
                  <a:lnTo>
                    <a:pt x="359613" y="179793"/>
                  </a:lnTo>
                  <a:lnTo>
                    <a:pt x="359613" y="0"/>
                  </a:lnTo>
                  <a:lnTo>
                    <a:pt x="539419" y="0"/>
                  </a:lnTo>
                  <a:lnTo>
                    <a:pt x="539419" y="179793"/>
                  </a:lnTo>
                  <a:close/>
                </a:path>
                <a:path w="8456930" h="180340">
                  <a:moveTo>
                    <a:pt x="719226" y="179793"/>
                  </a:moveTo>
                  <a:lnTo>
                    <a:pt x="539419" y="179793"/>
                  </a:lnTo>
                  <a:lnTo>
                    <a:pt x="539419" y="0"/>
                  </a:lnTo>
                  <a:lnTo>
                    <a:pt x="719226" y="0"/>
                  </a:lnTo>
                  <a:lnTo>
                    <a:pt x="719226" y="179793"/>
                  </a:lnTo>
                  <a:close/>
                </a:path>
                <a:path w="8456930" h="180340">
                  <a:moveTo>
                    <a:pt x="899032" y="179793"/>
                  </a:moveTo>
                  <a:lnTo>
                    <a:pt x="719226" y="179793"/>
                  </a:lnTo>
                  <a:lnTo>
                    <a:pt x="719226" y="0"/>
                  </a:lnTo>
                  <a:lnTo>
                    <a:pt x="899032" y="0"/>
                  </a:lnTo>
                  <a:lnTo>
                    <a:pt x="899032" y="179793"/>
                  </a:lnTo>
                  <a:close/>
                </a:path>
                <a:path w="8456930" h="180340">
                  <a:moveTo>
                    <a:pt x="1078839" y="179793"/>
                  </a:moveTo>
                  <a:lnTo>
                    <a:pt x="899032" y="179793"/>
                  </a:lnTo>
                  <a:lnTo>
                    <a:pt x="899032" y="0"/>
                  </a:lnTo>
                  <a:lnTo>
                    <a:pt x="1078839" y="0"/>
                  </a:lnTo>
                  <a:lnTo>
                    <a:pt x="1078839" y="179793"/>
                  </a:lnTo>
                  <a:close/>
                </a:path>
                <a:path w="8456930" h="180340">
                  <a:moveTo>
                    <a:pt x="1261681" y="179793"/>
                  </a:moveTo>
                  <a:lnTo>
                    <a:pt x="1078826" y="179793"/>
                  </a:lnTo>
                  <a:lnTo>
                    <a:pt x="1078826" y="0"/>
                  </a:lnTo>
                  <a:lnTo>
                    <a:pt x="1261681" y="0"/>
                  </a:lnTo>
                  <a:lnTo>
                    <a:pt x="1261681" y="179793"/>
                  </a:lnTo>
                  <a:close/>
                </a:path>
                <a:path w="8456930" h="180340">
                  <a:moveTo>
                    <a:pt x="1441488" y="179793"/>
                  </a:moveTo>
                  <a:lnTo>
                    <a:pt x="1261681" y="179793"/>
                  </a:lnTo>
                  <a:lnTo>
                    <a:pt x="1261681" y="0"/>
                  </a:lnTo>
                  <a:lnTo>
                    <a:pt x="1441488" y="0"/>
                  </a:lnTo>
                  <a:lnTo>
                    <a:pt x="1441488" y="179793"/>
                  </a:lnTo>
                  <a:close/>
                </a:path>
                <a:path w="8456930" h="180340">
                  <a:moveTo>
                    <a:pt x="1621294" y="179793"/>
                  </a:moveTo>
                  <a:lnTo>
                    <a:pt x="1441488" y="179793"/>
                  </a:lnTo>
                  <a:lnTo>
                    <a:pt x="1441488" y="0"/>
                  </a:lnTo>
                  <a:lnTo>
                    <a:pt x="1621294" y="0"/>
                  </a:lnTo>
                  <a:lnTo>
                    <a:pt x="1621294" y="179793"/>
                  </a:lnTo>
                  <a:close/>
                </a:path>
                <a:path w="8456930" h="180340">
                  <a:moveTo>
                    <a:pt x="1801101" y="179793"/>
                  </a:moveTo>
                  <a:lnTo>
                    <a:pt x="1621294" y="179793"/>
                  </a:lnTo>
                  <a:lnTo>
                    <a:pt x="1621294" y="0"/>
                  </a:lnTo>
                  <a:lnTo>
                    <a:pt x="1801101" y="0"/>
                  </a:lnTo>
                  <a:lnTo>
                    <a:pt x="1801101" y="179793"/>
                  </a:lnTo>
                  <a:close/>
                </a:path>
                <a:path w="8456930" h="180340">
                  <a:moveTo>
                    <a:pt x="1980907" y="179793"/>
                  </a:moveTo>
                  <a:lnTo>
                    <a:pt x="1801101" y="179793"/>
                  </a:lnTo>
                  <a:lnTo>
                    <a:pt x="1801101" y="0"/>
                  </a:lnTo>
                  <a:lnTo>
                    <a:pt x="1980907" y="0"/>
                  </a:lnTo>
                  <a:lnTo>
                    <a:pt x="1980907" y="179793"/>
                  </a:lnTo>
                  <a:close/>
                </a:path>
                <a:path w="8456930" h="180340">
                  <a:moveTo>
                    <a:pt x="2160714" y="179793"/>
                  </a:moveTo>
                  <a:lnTo>
                    <a:pt x="1980907" y="179793"/>
                  </a:lnTo>
                  <a:lnTo>
                    <a:pt x="1980907" y="0"/>
                  </a:lnTo>
                  <a:lnTo>
                    <a:pt x="2160714" y="0"/>
                  </a:lnTo>
                  <a:lnTo>
                    <a:pt x="2160714" y="179793"/>
                  </a:lnTo>
                  <a:close/>
                </a:path>
                <a:path w="8456930" h="180340">
                  <a:moveTo>
                    <a:pt x="2340521" y="179793"/>
                  </a:moveTo>
                  <a:lnTo>
                    <a:pt x="2160714" y="179793"/>
                  </a:lnTo>
                  <a:lnTo>
                    <a:pt x="2160714" y="0"/>
                  </a:lnTo>
                  <a:lnTo>
                    <a:pt x="2340521" y="0"/>
                  </a:lnTo>
                  <a:lnTo>
                    <a:pt x="2340521" y="179793"/>
                  </a:lnTo>
                  <a:close/>
                </a:path>
                <a:path w="8456930" h="180340">
                  <a:moveTo>
                    <a:pt x="2520315" y="179793"/>
                  </a:moveTo>
                  <a:lnTo>
                    <a:pt x="2340508" y="179793"/>
                  </a:lnTo>
                  <a:lnTo>
                    <a:pt x="2340508" y="0"/>
                  </a:lnTo>
                  <a:lnTo>
                    <a:pt x="2520315" y="0"/>
                  </a:lnTo>
                  <a:lnTo>
                    <a:pt x="2520315" y="179793"/>
                  </a:lnTo>
                  <a:close/>
                </a:path>
                <a:path w="8456930" h="180340">
                  <a:moveTo>
                    <a:pt x="2700121" y="179793"/>
                  </a:moveTo>
                  <a:lnTo>
                    <a:pt x="2520315" y="179793"/>
                  </a:lnTo>
                  <a:lnTo>
                    <a:pt x="2520315" y="0"/>
                  </a:lnTo>
                  <a:lnTo>
                    <a:pt x="2700121" y="0"/>
                  </a:lnTo>
                  <a:lnTo>
                    <a:pt x="2700121" y="179793"/>
                  </a:lnTo>
                  <a:close/>
                </a:path>
                <a:path w="8456930" h="180340">
                  <a:moveTo>
                    <a:pt x="2879928" y="179793"/>
                  </a:moveTo>
                  <a:lnTo>
                    <a:pt x="2700121" y="179793"/>
                  </a:lnTo>
                  <a:lnTo>
                    <a:pt x="2700121" y="0"/>
                  </a:lnTo>
                  <a:lnTo>
                    <a:pt x="2879928" y="0"/>
                  </a:lnTo>
                  <a:lnTo>
                    <a:pt x="2879928" y="179793"/>
                  </a:lnTo>
                  <a:close/>
                </a:path>
                <a:path w="8456930" h="180340">
                  <a:moveTo>
                    <a:pt x="3059734" y="179793"/>
                  </a:moveTo>
                  <a:lnTo>
                    <a:pt x="2879928" y="179793"/>
                  </a:lnTo>
                  <a:lnTo>
                    <a:pt x="2879928" y="0"/>
                  </a:lnTo>
                  <a:lnTo>
                    <a:pt x="3059734" y="0"/>
                  </a:lnTo>
                  <a:lnTo>
                    <a:pt x="3059734" y="179793"/>
                  </a:lnTo>
                  <a:close/>
                </a:path>
                <a:path w="8456930" h="180340">
                  <a:moveTo>
                    <a:pt x="3239541" y="179793"/>
                  </a:moveTo>
                  <a:lnTo>
                    <a:pt x="3059734" y="179793"/>
                  </a:lnTo>
                  <a:lnTo>
                    <a:pt x="3059734" y="0"/>
                  </a:lnTo>
                  <a:lnTo>
                    <a:pt x="3239541" y="0"/>
                  </a:lnTo>
                  <a:lnTo>
                    <a:pt x="3239541" y="179793"/>
                  </a:lnTo>
                  <a:close/>
                </a:path>
                <a:path w="8456930" h="180340">
                  <a:moveTo>
                    <a:pt x="3419348" y="179793"/>
                  </a:moveTo>
                  <a:lnTo>
                    <a:pt x="3239541" y="179793"/>
                  </a:lnTo>
                  <a:lnTo>
                    <a:pt x="3239541" y="0"/>
                  </a:lnTo>
                  <a:lnTo>
                    <a:pt x="3419348" y="0"/>
                  </a:lnTo>
                  <a:lnTo>
                    <a:pt x="3419348" y="179793"/>
                  </a:lnTo>
                  <a:close/>
                </a:path>
                <a:path w="8456930" h="180340">
                  <a:moveTo>
                    <a:pt x="3599141" y="179793"/>
                  </a:moveTo>
                  <a:lnTo>
                    <a:pt x="3419335" y="179793"/>
                  </a:lnTo>
                  <a:lnTo>
                    <a:pt x="3419335" y="0"/>
                  </a:lnTo>
                  <a:lnTo>
                    <a:pt x="3599141" y="0"/>
                  </a:lnTo>
                  <a:lnTo>
                    <a:pt x="3599141" y="179793"/>
                  </a:lnTo>
                  <a:close/>
                </a:path>
                <a:path w="8456930" h="180340">
                  <a:moveTo>
                    <a:pt x="3778948" y="179793"/>
                  </a:moveTo>
                  <a:lnTo>
                    <a:pt x="3599141" y="179793"/>
                  </a:lnTo>
                  <a:lnTo>
                    <a:pt x="3599141" y="0"/>
                  </a:lnTo>
                  <a:lnTo>
                    <a:pt x="3778948" y="0"/>
                  </a:lnTo>
                  <a:lnTo>
                    <a:pt x="3778948" y="179793"/>
                  </a:lnTo>
                  <a:close/>
                </a:path>
                <a:path w="8456930" h="180340">
                  <a:moveTo>
                    <a:pt x="3958755" y="179793"/>
                  </a:moveTo>
                  <a:lnTo>
                    <a:pt x="3778948" y="179793"/>
                  </a:lnTo>
                  <a:lnTo>
                    <a:pt x="3778948" y="0"/>
                  </a:lnTo>
                  <a:lnTo>
                    <a:pt x="3958755" y="0"/>
                  </a:lnTo>
                  <a:lnTo>
                    <a:pt x="3958755" y="179793"/>
                  </a:lnTo>
                  <a:close/>
                </a:path>
                <a:path w="8456930" h="180340">
                  <a:moveTo>
                    <a:pt x="4138561" y="179793"/>
                  </a:moveTo>
                  <a:lnTo>
                    <a:pt x="3958755" y="179793"/>
                  </a:lnTo>
                  <a:lnTo>
                    <a:pt x="3958755" y="0"/>
                  </a:lnTo>
                  <a:lnTo>
                    <a:pt x="4138561" y="0"/>
                  </a:lnTo>
                  <a:lnTo>
                    <a:pt x="4138561" y="179793"/>
                  </a:lnTo>
                  <a:close/>
                </a:path>
                <a:path w="8456930" h="180340">
                  <a:moveTo>
                    <a:pt x="4318368" y="179793"/>
                  </a:moveTo>
                  <a:lnTo>
                    <a:pt x="4138561" y="179793"/>
                  </a:lnTo>
                  <a:lnTo>
                    <a:pt x="4138561" y="0"/>
                  </a:lnTo>
                  <a:lnTo>
                    <a:pt x="4318368" y="0"/>
                  </a:lnTo>
                  <a:lnTo>
                    <a:pt x="4318368" y="179793"/>
                  </a:lnTo>
                  <a:close/>
                </a:path>
                <a:path w="8456930" h="180340">
                  <a:moveTo>
                    <a:pt x="4498174" y="179793"/>
                  </a:moveTo>
                  <a:lnTo>
                    <a:pt x="4318368" y="179793"/>
                  </a:lnTo>
                  <a:lnTo>
                    <a:pt x="4318368" y="0"/>
                  </a:lnTo>
                  <a:lnTo>
                    <a:pt x="4498174" y="0"/>
                  </a:lnTo>
                  <a:lnTo>
                    <a:pt x="4498174" y="179793"/>
                  </a:lnTo>
                  <a:close/>
                </a:path>
                <a:path w="8456930" h="180340">
                  <a:moveTo>
                    <a:pt x="4677968" y="179793"/>
                  </a:moveTo>
                  <a:lnTo>
                    <a:pt x="4498162" y="179793"/>
                  </a:lnTo>
                  <a:lnTo>
                    <a:pt x="4498162" y="0"/>
                  </a:lnTo>
                  <a:lnTo>
                    <a:pt x="4677968" y="0"/>
                  </a:lnTo>
                  <a:lnTo>
                    <a:pt x="4677968" y="179793"/>
                  </a:lnTo>
                  <a:close/>
                </a:path>
                <a:path w="8456930" h="180340">
                  <a:moveTo>
                    <a:pt x="4857775" y="179793"/>
                  </a:moveTo>
                  <a:lnTo>
                    <a:pt x="4677968" y="179793"/>
                  </a:lnTo>
                  <a:lnTo>
                    <a:pt x="4677968" y="0"/>
                  </a:lnTo>
                  <a:lnTo>
                    <a:pt x="4857775" y="0"/>
                  </a:lnTo>
                  <a:lnTo>
                    <a:pt x="4857775" y="179793"/>
                  </a:lnTo>
                  <a:close/>
                </a:path>
                <a:path w="8456930" h="180340">
                  <a:moveTo>
                    <a:pt x="5037582" y="179793"/>
                  </a:moveTo>
                  <a:lnTo>
                    <a:pt x="4857775" y="179793"/>
                  </a:lnTo>
                  <a:lnTo>
                    <a:pt x="4857775" y="0"/>
                  </a:lnTo>
                  <a:lnTo>
                    <a:pt x="5037582" y="0"/>
                  </a:lnTo>
                  <a:lnTo>
                    <a:pt x="5037582" y="179793"/>
                  </a:lnTo>
                  <a:close/>
                </a:path>
                <a:path w="8456930" h="180340">
                  <a:moveTo>
                    <a:pt x="5220436" y="179793"/>
                  </a:moveTo>
                  <a:lnTo>
                    <a:pt x="5037582" y="179793"/>
                  </a:lnTo>
                  <a:lnTo>
                    <a:pt x="5037582" y="0"/>
                  </a:lnTo>
                  <a:lnTo>
                    <a:pt x="5220436" y="0"/>
                  </a:lnTo>
                  <a:lnTo>
                    <a:pt x="5220436" y="179793"/>
                  </a:lnTo>
                  <a:close/>
                </a:path>
                <a:path w="8456930" h="180340">
                  <a:moveTo>
                    <a:pt x="5400243" y="179793"/>
                  </a:moveTo>
                  <a:lnTo>
                    <a:pt x="5220436" y="179793"/>
                  </a:lnTo>
                  <a:lnTo>
                    <a:pt x="5220436" y="0"/>
                  </a:lnTo>
                  <a:lnTo>
                    <a:pt x="5400243" y="0"/>
                  </a:lnTo>
                  <a:lnTo>
                    <a:pt x="5400243" y="179793"/>
                  </a:lnTo>
                  <a:close/>
                </a:path>
                <a:path w="8456930" h="180340">
                  <a:moveTo>
                    <a:pt x="5580049" y="179793"/>
                  </a:moveTo>
                  <a:lnTo>
                    <a:pt x="5400243" y="179793"/>
                  </a:lnTo>
                  <a:lnTo>
                    <a:pt x="5400243" y="0"/>
                  </a:lnTo>
                  <a:lnTo>
                    <a:pt x="5580049" y="0"/>
                  </a:lnTo>
                  <a:lnTo>
                    <a:pt x="5580049" y="179793"/>
                  </a:lnTo>
                  <a:close/>
                </a:path>
                <a:path w="8456930" h="180340">
                  <a:moveTo>
                    <a:pt x="5759843" y="179793"/>
                  </a:moveTo>
                  <a:lnTo>
                    <a:pt x="5580037" y="179793"/>
                  </a:lnTo>
                  <a:lnTo>
                    <a:pt x="5580037" y="0"/>
                  </a:lnTo>
                  <a:lnTo>
                    <a:pt x="5759843" y="0"/>
                  </a:lnTo>
                  <a:lnTo>
                    <a:pt x="5759843" y="179793"/>
                  </a:lnTo>
                  <a:close/>
                </a:path>
                <a:path w="8456930" h="180340">
                  <a:moveTo>
                    <a:pt x="5939650" y="179793"/>
                  </a:moveTo>
                  <a:lnTo>
                    <a:pt x="5759843" y="179793"/>
                  </a:lnTo>
                  <a:lnTo>
                    <a:pt x="5759843" y="0"/>
                  </a:lnTo>
                  <a:lnTo>
                    <a:pt x="5939650" y="0"/>
                  </a:lnTo>
                  <a:lnTo>
                    <a:pt x="5939650" y="179793"/>
                  </a:lnTo>
                  <a:close/>
                </a:path>
                <a:path w="8456930" h="180340">
                  <a:moveTo>
                    <a:pt x="6119456" y="179793"/>
                  </a:moveTo>
                  <a:lnTo>
                    <a:pt x="5939650" y="179793"/>
                  </a:lnTo>
                  <a:lnTo>
                    <a:pt x="5939650" y="0"/>
                  </a:lnTo>
                  <a:lnTo>
                    <a:pt x="6119456" y="0"/>
                  </a:lnTo>
                  <a:lnTo>
                    <a:pt x="6119456" y="179793"/>
                  </a:lnTo>
                  <a:close/>
                </a:path>
                <a:path w="8456930" h="180340">
                  <a:moveTo>
                    <a:pt x="6299263" y="179793"/>
                  </a:moveTo>
                  <a:lnTo>
                    <a:pt x="6119456" y="179793"/>
                  </a:lnTo>
                  <a:lnTo>
                    <a:pt x="6119456" y="0"/>
                  </a:lnTo>
                  <a:lnTo>
                    <a:pt x="6299263" y="0"/>
                  </a:lnTo>
                  <a:lnTo>
                    <a:pt x="6299263" y="179793"/>
                  </a:lnTo>
                  <a:close/>
                </a:path>
                <a:path w="8456930" h="180340">
                  <a:moveTo>
                    <a:pt x="6479070" y="179793"/>
                  </a:moveTo>
                  <a:lnTo>
                    <a:pt x="6299263" y="179793"/>
                  </a:lnTo>
                  <a:lnTo>
                    <a:pt x="6299263" y="0"/>
                  </a:lnTo>
                  <a:lnTo>
                    <a:pt x="6479070" y="0"/>
                  </a:lnTo>
                  <a:lnTo>
                    <a:pt x="6479070" y="179793"/>
                  </a:lnTo>
                  <a:close/>
                </a:path>
                <a:path w="8456930" h="180340">
                  <a:moveTo>
                    <a:pt x="6658876" y="179793"/>
                  </a:moveTo>
                  <a:lnTo>
                    <a:pt x="6479070" y="179793"/>
                  </a:lnTo>
                  <a:lnTo>
                    <a:pt x="6479070" y="0"/>
                  </a:lnTo>
                  <a:lnTo>
                    <a:pt x="6658876" y="0"/>
                  </a:lnTo>
                  <a:lnTo>
                    <a:pt x="6658876" y="179793"/>
                  </a:lnTo>
                  <a:close/>
                </a:path>
                <a:path w="8456930" h="180340">
                  <a:moveTo>
                    <a:pt x="6838670" y="179793"/>
                  </a:moveTo>
                  <a:lnTo>
                    <a:pt x="6658863" y="179793"/>
                  </a:lnTo>
                  <a:lnTo>
                    <a:pt x="6658863" y="0"/>
                  </a:lnTo>
                  <a:lnTo>
                    <a:pt x="6838670" y="0"/>
                  </a:lnTo>
                  <a:lnTo>
                    <a:pt x="6838670" y="179793"/>
                  </a:lnTo>
                  <a:close/>
                </a:path>
                <a:path w="8456930" h="180340">
                  <a:moveTo>
                    <a:pt x="7018477" y="179793"/>
                  </a:moveTo>
                  <a:lnTo>
                    <a:pt x="6838670" y="179793"/>
                  </a:lnTo>
                  <a:lnTo>
                    <a:pt x="6838670" y="0"/>
                  </a:lnTo>
                  <a:lnTo>
                    <a:pt x="7018477" y="0"/>
                  </a:lnTo>
                  <a:lnTo>
                    <a:pt x="7018477" y="179793"/>
                  </a:lnTo>
                  <a:close/>
                </a:path>
                <a:path w="8456930" h="180340">
                  <a:moveTo>
                    <a:pt x="7198283" y="179793"/>
                  </a:moveTo>
                  <a:lnTo>
                    <a:pt x="7018477" y="179793"/>
                  </a:lnTo>
                  <a:lnTo>
                    <a:pt x="7018477" y="0"/>
                  </a:lnTo>
                  <a:lnTo>
                    <a:pt x="7198283" y="0"/>
                  </a:lnTo>
                  <a:lnTo>
                    <a:pt x="7198283" y="179793"/>
                  </a:lnTo>
                  <a:close/>
                </a:path>
                <a:path w="8456930" h="180340">
                  <a:moveTo>
                    <a:pt x="7378090" y="179793"/>
                  </a:moveTo>
                  <a:lnTo>
                    <a:pt x="7198283" y="179793"/>
                  </a:lnTo>
                  <a:lnTo>
                    <a:pt x="7198283" y="0"/>
                  </a:lnTo>
                  <a:lnTo>
                    <a:pt x="7378090" y="0"/>
                  </a:lnTo>
                  <a:lnTo>
                    <a:pt x="7378090" y="179793"/>
                  </a:lnTo>
                  <a:close/>
                </a:path>
                <a:path w="8456930" h="180340">
                  <a:moveTo>
                    <a:pt x="7557897" y="179793"/>
                  </a:moveTo>
                  <a:lnTo>
                    <a:pt x="7378090" y="179793"/>
                  </a:lnTo>
                  <a:lnTo>
                    <a:pt x="7378090" y="0"/>
                  </a:lnTo>
                  <a:lnTo>
                    <a:pt x="7557897" y="0"/>
                  </a:lnTo>
                  <a:lnTo>
                    <a:pt x="7557897" y="179793"/>
                  </a:lnTo>
                  <a:close/>
                </a:path>
                <a:path w="8456930" h="180340">
                  <a:moveTo>
                    <a:pt x="7737703" y="179793"/>
                  </a:moveTo>
                  <a:lnTo>
                    <a:pt x="7557897" y="179793"/>
                  </a:lnTo>
                  <a:lnTo>
                    <a:pt x="7557897" y="0"/>
                  </a:lnTo>
                  <a:lnTo>
                    <a:pt x="7737703" y="0"/>
                  </a:lnTo>
                  <a:lnTo>
                    <a:pt x="7737703" y="179793"/>
                  </a:lnTo>
                  <a:close/>
                </a:path>
                <a:path w="8456930" h="180340">
                  <a:moveTo>
                    <a:pt x="7917497" y="179793"/>
                  </a:moveTo>
                  <a:lnTo>
                    <a:pt x="7737690" y="179793"/>
                  </a:lnTo>
                  <a:lnTo>
                    <a:pt x="7737690" y="0"/>
                  </a:lnTo>
                  <a:lnTo>
                    <a:pt x="7917497" y="0"/>
                  </a:lnTo>
                  <a:lnTo>
                    <a:pt x="7917497" y="179793"/>
                  </a:lnTo>
                  <a:close/>
                </a:path>
                <a:path w="8456930" h="180340">
                  <a:moveTo>
                    <a:pt x="8097304" y="179793"/>
                  </a:moveTo>
                  <a:lnTo>
                    <a:pt x="7917497" y="179793"/>
                  </a:lnTo>
                  <a:lnTo>
                    <a:pt x="7917497" y="0"/>
                  </a:lnTo>
                  <a:lnTo>
                    <a:pt x="8097304" y="0"/>
                  </a:lnTo>
                  <a:lnTo>
                    <a:pt x="8097304" y="179793"/>
                  </a:lnTo>
                  <a:close/>
                </a:path>
                <a:path w="8456930" h="180340">
                  <a:moveTo>
                    <a:pt x="8277110" y="179793"/>
                  </a:moveTo>
                  <a:lnTo>
                    <a:pt x="8097304" y="179793"/>
                  </a:lnTo>
                  <a:lnTo>
                    <a:pt x="8097304" y="0"/>
                  </a:lnTo>
                  <a:lnTo>
                    <a:pt x="8277110" y="0"/>
                  </a:lnTo>
                  <a:lnTo>
                    <a:pt x="8277110" y="179793"/>
                  </a:lnTo>
                  <a:close/>
                </a:path>
                <a:path w="8456930" h="180340">
                  <a:moveTo>
                    <a:pt x="8456917" y="179793"/>
                  </a:moveTo>
                  <a:lnTo>
                    <a:pt x="8277110" y="179793"/>
                  </a:lnTo>
                  <a:lnTo>
                    <a:pt x="8277110" y="0"/>
                  </a:lnTo>
                  <a:lnTo>
                    <a:pt x="8456917" y="0"/>
                  </a:lnTo>
                  <a:lnTo>
                    <a:pt x="8456917" y="179793"/>
                  </a:lnTo>
                  <a:close/>
                </a:path>
              </a:pathLst>
            </a:custGeom>
            <a:ln w="6096">
              <a:solidFill>
                <a:srgbClr val="CDCDC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298653" y="301701"/>
              <a:ext cx="8624570" cy="360045"/>
            </a:xfrm>
            <a:custGeom>
              <a:avLst/>
              <a:gdLst/>
              <a:ahLst/>
              <a:cxnLst/>
              <a:rect l="l" t="t" r="r" b="b"/>
              <a:pathLst>
                <a:path w="8624570" h="360045">
                  <a:moveTo>
                    <a:pt x="8624531" y="359587"/>
                  </a:moveTo>
                  <a:lnTo>
                    <a:pt x="8603195" y="359587"/>
                  </a:lnTo>
                  <a:lnTo>
                    <a:pt x="8603195" y="179793"/>
                  </a:lnTo>
                  <a:lnTo>
                    <a:pt x="8624531" y="179793"/>
                  </a:lnTo>
                </a:path>
                <a:path w="8624570" h="360045">
                  <a:moveTo>
                    <a:pt x="146291" y="179793"/>
                  </a:moveTo>
                  <a:lnTo>
                    <a:pt x="0" y="179793"/>
                  </a:lnTo>
                </a:path>
                <a:path w="8624570" h="360045">
                  <a:moveTo>
                    <a:pt x="0" y="0"/>
                  </a:moveTo>
                  <a:lnTo>
                    <a:pt x="146291" y="0"/>
                  </a:lnTo>
                  <a:lnTo>
                    <a:pt x="146291" y="179793"/>
                  </a:lnTo>
                </a:path>
              </a:pathLst>
            </a:custGeom>
            <a:ln w="6096">
              <a:solidFill>
                <a:srgbClr val="CDCDC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444931" y="301701"/>
              <a:ext cx="8456930" cy="180340"/>
            </a:xfrm>
            <a:custGeom>
              <a:avLst/>
              <a:gdLst/>
              <a:ahLst/>
              <a:cxnLst/>
              <a:rect l="l" t="t" r="r" b="b"/>
              <a:pathLst>
                <a:path w="8456930" h="180340">
                  <a:moveTo>
                    <a:pt x="179806" y="179793"/>
                  </a:moveTo>
                  <a:lnTo>
                    <a:pt x="0" y="179793"/>
                  </a:lnTo>
                  <a:lnTo>
                    <a:pt x="0" y="0"/>
                  </a:lnTo>
                  <a:lnTo>
                    <a:pt x="179806" y="0"/>
                  </a:lnTo>
                  <a:lnTo>
                    <a:pt x="179806" y="179793"/>
                  </a:lnTo>
                  <a:close/>
                </a:path>
                <a:path w="8456930" h="180340">
                  <a:moveTo>
                    <a:pt x="359613" y="179793"/>
                  </a:moveTo>
                  <a:lnTo>
                    <a:pt x="179806" y="179793"/>
                  </a:lnTo>
                  <a:lnTo>
                    <a:pt x="179806" y="0"/>
                  </a:lnTo>
                  <a:lnTo>
                    <a:pt x="359613" y="0"/>
                  </a:lnTo>
                  <a:lnTo>
                    <a:pt x="359613" y="179793"/>
                  </a:lnTo>
                  <a:close/>
                </a:path>
                <a:path w="8456930" h="180340">
                  <a:moveTo>
                    <a:pt x="539419" y="179793"/>
                  </a:moveTo>
                  <a:lnTo>
                    <a:pt x="359613" y="179793"/>
                  </a:lnTo>
                  <a:lnTo>
                    <a:pt x="359613" y="0"/>
                  </a:lnTo>
                  <a:lnTo>
                    <a:pt x="539419" y="0"/>
                  </a:lnTo>
                  <a:lnTo>
                    <a:pt x="539419" y="179793"/>
                  </a:lnTo>
                  <a:close/>
                </a:path>
                <a:path w="8456930" h="180340">
                  <a:moveTo>
                    <a:pt x="719226" y="179793"/>
                  </a:moveTo>
                  <a:lnTo>
                    <a:pt x="539419" y="179793"/>
                  </a:lnTo>
                  <a:lnTo>
                    <a:pt x="539419" y="0"/>
                  </a:lnTo>
                  <a:lnTo>
                    <a:pt x="719226" y="0"/>
                  </a:lnTo>
                  <a:lnTo>
                    <a:pt x="719226" y="179793"/>
                  </a:lnTo>
                  <a:close/>
                </a:path>
                <a:path w="8456930" h="180340">
                  <a:moveTo>
                    <a:pt x="899032" y="179793"/>
                  </a:moveTo>
                  <a:lnTo>
                    <a:pt x="719226" y="179793"/>
                  </a:lnTo>
                  <a:lnTo>
                    <a:pt x="719226" y="0"/>
                  </a:lnTo>
                  <a:lnTo>
                    <a:pt x="899032" y="0"/>
                  </a:lnTo>
                  <a:lnTo>
                    <a:pt x="899032" y="179793"/>
                  </a:lnTo>
                  <a:close/>
                </a:path>
                <a:path w="8456930" h="180340">
                  <a:moveTo>
                    <a:pt x="1078839" y="179793"/>
                  </a:moveTo>
                  <a:lnTo>
                    <a:pt x="899032" y="179793"/>
                  </a:lnTo>
                  <a:lnTo>
                    <a:pt x="899032" y="0"/>
                  </a:lnTo>
                  <a:lnTo>
                    <a:pt x="1078839" y="0"/>
                  </a:lnTo>
                  <a:lnTo>
                    <a:pt x="1078839" y="179793"/>
                  </a:lnTo>
                  <a:close/>
                </a:path>
                <a:path w="8456930" h="180340">
                  <a:moveTo>
                    <a:pt x="1261681" y="179793"/>
                  </a:moveTo>
                  <a:lnTo>
                    <a:pt x="1078826" y="179793"/>
                  </a:lnTo>
                  <a:lnTo>
                    <a:pt x="1078826" y="0"/>
                  </a:lnTo>
                  <a:lnTo>
                    <a:pt x="1261681" y="0"/>
                  </a:lnTo>
                  <a:lnTo>
                    <a:pt x="1261681" y="179793"/>
                  </a:lnTo>
                  <a:close/>
                </a:path>
                <a:path w="8456930" h="180340">
                  <a:moveTo>
                    <a:pt x="1441488" y="179793"/>
                  </a:moveTo>
                  <a:lnTo>
                    <a:pt x="1261681" y="179793"/>
                  </a:lnTo>
                  <a:lnTo>
                    <a:pt x="1261681" y="0"/>
                  </a:lnTo>
                  <a:lnTo>
                    <a:pt x="1441488" y="0"/>
                  </a:lnTo>
                  <a:lnTo>
                    <a:pt x="1441488" y="179793"/>
                  </a:lnTo>
                  <a:close/>
                </a:path>
                <a:path w="8456930" h="180340">
                  <a:moveTo>
                    <a:pt x="1621294" y="179793"/>
                  </a:moveTo>
                  <a:lnTo>
                    <a:pt x="1441488" y="179793"/>
                  </a:lnTo>
                  <a:lnTo>
                    <a:pt x="1441488" y="0"/>
                  </a:lnTo>
                  <a:lnTo>
                    <a:pt x="1621294" y="0"/>
                  </a:lnTo>
                  <a:lnTo>
                    <a:pt x="1621294" y="179793"/>
                  </a:lnTo>
                  <a:close/>
                </a:path>
                <a:path w="8456930" h="180340">
                  <a:moveTo>
                    <a:pt x="1801101" y="179793"/>
                  </a:moveTo>
                  <a:lnTo>
                    <a:pt x="1621294" y="179793"/>
                  </a:lnTo>
                  <a:lnTo>
                    <a:pt x="1621294" y="0"/>
                  </a:lnTo>
                  <a:lnTo>
                    <a:pt x="1801101" y="0"/>
                  </a:lnTo>
                  <a:lnTo>
                    <a:pt x="1801101" y="179793"/>
                  </a:lnTo>
                  <a:close/>
                </a:path>
                <a:path w="8456930" h="180340">
                  <a:moveTo>
                    <a:pt x="1980907" y="179793"/>
                  </a:moveTo>
                  <a:lnTo>
                    <a:pt x="1801101" y="179793"/>
                  </a:lnTo>
                  <a:lnTo>
                    <a:pt x="1801101" y="0"/>
                  </a:lnTo>
                  <a:lnTo>
                    <a:pt x="1980907" y="0"/>
                  </a:lnTo>
                  <a:lnTo>
                    <a:pt x="1980907" y="179793"/>
                  </a:lnTo>
                  <a:close/>
                </a:path>
                <a:path w="8456930" h="180340">
                  <a:moveTo>
                    <a:pt x="2160714" y="179793"/>
                  </a:moveTo>
                  <a:lnTo>
                    <a:pt x="1980907" y="179793"/>
                  </a:lnTo>
                  <a:lnTo>
                    <a:pt x="1980907" y="0"/>
                  </a:lnTo>
                  <a:lnTo>
                    <a:pt x="2160714" y="0"/>
                  </a:lnTo>
                  <a:lnTo>
                    <a:pt x="2160714" y="179793"/>
                  </a:lnTo>
                  <a:close/>
                </a:path>
                <a:path w="8456930" h="180340">
                  <a:moveTo>
                    <a:pt x="2340521" y="179793"/>
                  </a:moveTo>
                  <a:lnTo>
                    <a:pt x="2160714" y="179793"/>
                  </a:lnTo>
                  <a:lnTo>
                    <a:pt x="2160714" y="0"/>
                  </a:lnTo>
                  <a:lnTo>
                    <a:pt x="2340521" y="0"/>
                  </a:lnTo>
                  <a:lnTo>
                    <a:pt x="2340521" y="179793"/>
                  </a:lnTo>
                  <a:close/>
                </a:path>
                <a:path w="8456930" h="180340">
                  <a:moveTo>
                    <a:pt x="2520315" y="179793"/>
                  </a:moveTo>
                  <a:lnTo>
                    <a:pt x="2340508" y="179793"/>
                  </a:lnTo>
                  <a:lnTo>
                    <a:pt x="2340508" y="0"/>
                  </a:lnTo>
                  <a:lnTo>
                    <a:pt x="2520315" y="0"/>
                  </a:lnTo>
                  <a:lnTo>
                    <a:pt x="2520315" y="179793"/>
                  </a:lnTo>
                  <a:close/>
                </a:path>
                <a:path w="8456930" h="180340">
                  <a:moveTo>
                    <a:pt x="2700121" y="179793"/>
                  </a:moveTo>
                  <a:lnTo>
                    <a:pt x="2520315" y="179793"/>
                  </a:lnTo>
                  <a:lnTo>
                    <a:pt x="2520315" y="0"/>
                  </a:lnTo>
                  <a:lnTo>
                    <a:pt x="2700121" y="0"/>
                  </a:lnTo>
                  <a:lnTo>
                    <a:pt x="2700121" y="179793"/>
                  </a:lnTo>
                  <a:close/>
                </a:path>
                <a:path w="8456930" h="180340">
                  <a:moveTo>
                    <a:pt x="2879928" y="179793"/>
                  </a:moveTo>
                  <a:lnTo>
                    <a:pt x="2700121" y="179793"/>
                  </a:lnTo>
                  <a:lnTo>
                    <a:pt x="2700121" y="0"/>
                  </a:lnTo>
                  <a:lnTo>
                    <a:pt x="2879928" y="0"/>
                  </a:lnTo>
                  <a:lnTo>
                    <a:pt x="2879928" y="179793"/>
                  </a:lnTo>
                  <a:close/>
                </a:path>
                <a:path w="8456930" h="180340">
                  <a:moveTo>
                    <a:pt x="3059734" y="179793"/>
                  </a:moveTo>
                  <a:lnTo>
                    <a:pt x="2879928" y="179793"/>
                  </a:lnTo>
                  <a:lnTo>
                    <a:pt x="2879928" y="0"/>
                  </a:lnTo>
                  <a:lnTo>
                    <a:pt x="3059734" y="0"/>
                  </a:lnTo>
                  <a:lnTo>
                    <a:pt x="3059734" y="179793"/>
                  </a:lnTo>
                  <a:close/>
                </a:path>
                <a:path w="8456930" h="180340">
                  <a:moveTo>
                    <a:pt x="3239541" y="179793"/>
                  </a:moveTo>
                  <a:lnTo>
                    <a:pt x="3059734" y="179793"/>
                  </a:lnTo>
                  <a:lnTo>
                    <a:pt x="3059734" y="0"/>
                  </a:lnTo>
                  <a:lnTo>
                    <a:pt x="3239541" y="0"/>
                  </a:lnTo>
                  <a:lnTo>
                    <a:pt x="3239541" y="179793"/>
                  </a:lnTo>
                  <a:close/>
                </a:path>
                <a:path w="8456930" h="180340">
                  <a:moveTo>
                    <a:pt x="3419348" y="179793"/>
                  </a:moveTo>
                  <a:lnTo>
                    <a:pt x="3239541" y="179793"/>
                  </a:lnTo>
                  <a:lnTo>
                    <a:pt x="3239541" y="0"/>
                  </a:lnTo>
                  <a:lnTo>
                    <a:pt x="3419348" y="0"/>
                  </a:lnTo>
                  <a:lnTo>
                    <a:pt x="3419348" y="179793"/>
                  </a:lnTo>
                  <a:close/>
                </a:path>
                <a:path w="8456930" h="180340">
                  <a:moveTo>
                    <a:pt x="3599141" y="179793"/>
                  </a:moveTo>
                  <a:lnTo>
                    <a:pt x="3419335" y="179793"/>
                  </a:lnTo>
                  <a:lnTo>
                    <a:pt x="3419335" y="0"/>
                  </a:lnTo>
                  <a:lnTo>
                    <a:pt x="3599141" y="0"/>
                  </a:lnTo>
                  <a:lnTo>
                    <a:pt x="3599141" y="179793"/>
                  </a:lnTo>
                  <a:close/>
                </a:path>
                <a:path w="8456930" h="180340">
                  <a:moveTo>
                    <a:pt x="3778948" y="179793"/>
                  </a:moveTo>
                  <a:lnTo>
                    <a:pt x="3599141" y="179793"/>
                  </a:lnTo>
                  <a:lnTo>
                    <a:pt x="3599141" y="0"/>
                  </a:lnTo>
                  <a:lnTo>
                    <a:pt x="3778948" y="0"/>
                  </a:lnTo>
                  <a:lnTo>
                    <a:pt x="3778948" y="179793"/>
                  </a:lnTo>
                  <a:close/>
                </a:path>
                <a:path w="8456930" h="180340">
                  <a:moveTo>
                    <a:pt x="3958755" y="179793"/>
                  </a:moveTo>
                  <a:lnTo>
                    <a:pt x="3778948" y="179793"/>
                  </a:lnTo>
                  <a:lnTo>
                    <a:pt x="3778948" y="0"/>
                  </a:lnTo>
                  <a:lnTo>
                    <a:pt x="3958755" y="0"/>
                  </a:lnTo>
                  <a:lnTo>
                    <a:pt x="3958755" y="179793"/>
                  </a:lnTo>
                  <a:close/>
                </a:path>
                <a:path w="8456930" h="180340">
                  <a:moveTo>
                    <a:pt x="4138561" y="179793"/>
                  </a:moveTo>
                  <a:lnTo>
                    <a:pt x="3958755" y="179793"/>
                  </a:lnTo>
                  <a:lnTo>
                    <a:pt x="3958755" y="0"/>
                  </a:lnTo>
                  <a:lnTo>
                    <a:pt x="4138561" y="0"/>
                  </a:lnTo>
                  <a:lnTo>
                    <a:pt x="4138561" y="179793"/>
                  </a:lnTo>
                  <a:close/>
                </a:path>
                <a:path w="8456930" h="180340">
                  <a:moveTo>
                    <a:pt x="4318368" y="179793"/>
                  </a:moveTo>
                  <a:lnTo>
                    <a:pt x="4138561" y="179793"/>
                  </a:lnTo>
                  <a:lnTo>
                    <a:pt x="4138561" y="0"/>
                  </a:lnTo>
                  <a:lnTo>
                    <a:pt x="4318368" y="0"/>
                  </a:lnTo>
                  <a:lnTo>
                    <a:pt x="4318368" y="179793"/>
                  </a:lnTo>
                  <a:close/>
                </a:path>
                <a:path w="8456930" h="180340">
                  <a:moveTo>
                    <a:pt x="4498174" y="179793"/>
                  </a:moveTo>
                  <a:lnTo>
                    <a:pt x="4318368" y="179793"/>
                  </a:lnTo>
                  <a:lnTo>
                    <a:pt x="4318368" y="0"/>
                  </a:lnTo>
                  <a:lnTo>
                    <a:pt x="4498174" y="0"/>
                  </a:lnTo>
                  <a:lnTo>
                    <a:pt x="4498174" y="179793"/>
                  </a:lnTo>
                  <a:close/>
                </a:path>
                <a:path w="8456930" h="180340">
                  <a:moveTo>
                    <a:pt x="4677968" y="179793"/>
                  </a:moveTo>
                  <a:lnTo>
                    <a:pt x="4498162" y="179793"/>
                  </a:lnTo>
                  <a:lnTo>
                    <a:pt x="4498162" y="0"/>
                  </a:lnTo>
                  <a:lnTo>
                    <a:pt x="4677968" y="0"/>
                  </a:lnTo>
                  <a:lnTo>
                    <a:pt x="4677968" y="179793"/>
                  </a:lnTo>
                  <a:close/>
                </a:path>
                <a:path w="8456930" h="180340">
                  <a:moveTo>
                    <a:pt x="4857775" y="179793"/>
                  </a:moveTo>
                  <a:lnTo>
                    <a:pt x="4677968" y="179793"/>
                  </a:lnTo>
                  <a:lnTo>
                    <a:pt x="4677968" y="0"/>
                  </a:lnTo>
                  <a:lnTo>
                    <a:pt x="4857775" y="0"/>
                  </a:lnTo>
                  <a:lnTo>
                    <a:pt x="4857775" y="179793"/>
                  </a:lnTo>
                  <a:close/>
                </a:path>
                <a:path w="8456930" h="180340">
                  <a:moveTo>
                    <a:pt x="5037582" y="179793"/>
                  </a:moveTo>
                  <a:lnTo>
                    <a:pt x="4857775" y="179793"/>
                  </a:lnTo>
                  <a:lnTo>
                    <a:pt x="4857775" y="0"/>
                  </a:lnTo>
                  <a:lnTo>
                    <a:pt x="5037582" y="0"/>
                  </a:lnTo>
                  <a:lnTo>
                    <a:pt x="5037582" y="179793"/>
                  </a:lnTo>
                  <a:close/>
                </a:path>
                <a:path w="8456930" h="180340">
                  <a:moveTo>
                    <a:pt x="5220436" y="179793"/>
                  </a:moveTo>
                  <a:lnTo>
                    <a:pt x="5037582" y="179793"/>
                  </a:lnTo>
                  <a:lnTo>
                    <a:pt x="5037582" y="0"/>
                  </a:lnTo>
                  <a:lnTo>
                    <a:pt x="5220436" y="0"/>
                  </a:lnTo>
                  <a:lnTo>
                    <a:pt x="5220436" y="179793"/>
                  </a:lnTo>
                  <a:close/>
                </a:path>
                <a:path w="8456930" h="180340">
                  <a:moveTo>
                    <a:pt x="5400243" y="179793"/>
                  </a:moveTo>
                  <a:lnTo>
                    <a:pt x="5220436" y="179793"/>
                  </a:lnTo>
                  <a:lnTo>
                    <a:pt x="5220436" y="0"/>
                  </a:lnTo>
                  <a:lnTo>
                    <a:pt x="5400243" y="0"/>
                  </a:lnTo>
                  <a:lnTo>
                    <a:pt x="5400243" y="179793"/>
                  </a:lnTo>
                  <a:close/>
                </a:path>
                <a:path w="8456930" h="180340">
                  <a:moveTo>
                    <a:pt x="5580049" y="179793"/>
                  </a:moveTo>
                  <a:lnTo>
                    <a:pt x="5400243" y="179793"/>
                  </a:lnTo>
                  <a:lnTo>
                    <a:pt x="5400243" y="0"/>
                  </a:lnTo>
                  <a:lnTo>
                    <a:pt x="5580049" y="0"/>
                  </a:lnTo>
                  <a:lnTo>
                    <a:pt x="5580049" y="179793"/>
                  </a:lnTo>
                  <a:close/>
                </a:path>
                <a:path w="8456930" h="180340">
                  <a:moveTo>
                    <a:pt x="5759843" y="179793"/>
                  </a:moveTo>
                  <a:lnTo>
                    <a:pt x="5580037" y="179793"/>
                  </a:lnTo>
                  <a:lnTo>
                    <a:pt x="5580037" y="0"/>
                  </a:lnTo>
                  <a:lnTo>
                    <a:pt x="5759843" y="0"/>
                  </a:lnTo>
                  <a:lnTo>
                    <a:pt x="5759843" y="179793"/>
                  </a:lnTo>
                  <a:close/>
                </a:path>
                <a:path w="8456930" h="180340">
                  <a:moveTo>
                    <a:pt x="5939650" y="179793"/>
                  </a:moveTo>
                  <a:lnTo>
                    <a:pt x="5759843" y="179793"/>
                  </a:lnTo>
                  <a:lnTo>
                    <a:pt x="5759843" y="0"/>
                  </a:lnTo>
                  <a:lnTo>
                    <a:pt x="5939650" y="0"/>
                  </a:lnTo>
                  <a:lnTo>
                    <a:pt x="5939650" y="179793"/>
                  </a:lnTo>
                  <a:close/>
                </a:path>
                <a:path w="8456930" h="180340">
                  <a:moveTo>
                    <a:pt x="6119456" y="179793"/>
                  </a:moveTo>
                  <a:lnTo>
                    <a:pt x="5939650" y="179793"/>
                  </a:lnTo>
                  <a:lnTo>
                    <a:pt x="5939650" y="0"/>
                  </a:lnTo>
                  <a:lnTo>
                    <a:pt x="6119456" y="0"/>
                  </a:lnTo>
                  <a:lnTo>
                    <a:pt x="6119456" y="179793"/>
                  </a:lnTo>
                  <a:close/>
                </a:path>
                <a:path w="8456930" h="180340">
                  <a:moveTo>
                    <a:pt x="6299263" y="179793"/>
                  </a:moveTo>
                  <a:lnTo>
                    <a:pt x="6119456" y="179793"/>
                  </a:lnTo>
                  <a:lnTo>
                    <a:pt x="6119456" y="0"/>
                  </a:lnTo>
                  <a:lnTo>
                    <a:pt x="6299263" y="0"/>
                  </a:lnTo>
                  <a:lnTo>
                    <a:pt x="6299263" y="179793"/>
                  </a:lnTo>
                  <a:close/>
                </a:path>
                <a:path w="8456930" h="180340">
                  <a:moveTo>
                    <a:pt x="6479070" y="179793"/>
                  </a:moveTo>
                  <a:lnTo>
                    <a:pt x="6299263" y="179793"/>
                  </a:lnTo>
                  <a:lnTo>
                    <a:pt x="6299263" y="0"/>
                  </a:lnTo>
                  <a:lnTo>
                    <a:pt x="6479070" y="0"/>
                  </a:lnTo>
                  <a:lnTo>
                    <a:pt x="6479070" y="179793"/>
                  </a:lnTo>
                  <a:close/>
                </a:path>
                <a:path w="8456930" h="180340">
                  <a:moveTo>
                    <a:pt x="6658876" y="179793"/>
                  </a:moveTo>
                  <a:lnTo>
                    <a:pt x="6479070" y="179793"/>
                  </a:lnTo>
                  <a:lnTo>
                    <a:pt x="6479070" y="0"/>
                  </a:lnTo>
                  <a:lnTo>
                    <a:pt x="6658876" y="0"/>
                  </a:lnTo>
                  <a:lnTo>
                    <a:pt x="6658876" y="179793"/>
                  </a:lnTo>
                  <a:close/>
                </a:path>
                <a:path w="8456930" h="180340">
                  <a:moveTo>
                    <a:pt x="6838670" y="179793"/>
                  </a:moveTo>
                  <a:lnTo>
                    <a:pt x="6658863" y="179793"/>
                  </a:lnTo>
                  <a:lnTo>
                    <a:pt x="6658863" y="0"/>
                  </a:lnTo>
                  <a:lnTo>
                    <a:pt x="6838670" y="0"/>
                  </a:lnTo>
                  <a:lnTo>
                    <a:pt x="6838670" y="179793"/>
                  </a:lnTo>
                  <a:close/>
                </a:path>
                <a:path w="8456930" h="180340">
                  <a:moveTo>
                    <a:pt x="7018477" y="179793"/>
                  </a:moveTo>
                  <a:lnTo>
                    <a:pt x="6838670" y="179793"/>
                  </a:lnTo>
                  <a:lnTo>
                    <a:pt x="6838670" y="0"/>
                  </a:lnTo>
                  <a:lnTo>
                    <a:pt x="7018477" y="0"/>
                  </a:lnTo>
                  <a:lnTo>
                    <a:pt x="7018477" y="179793"/>
                  </a:lnTo>
                  <a:close/>
                </a:path>
                <a:path w="8456930" h="180340">
                  <a:moveTo>
                    <a:pt x="7198283" y="179793"/>
                  </a:moveTo>
                  <a:lnTo>
                    <a:pt x="7018477" y="179793"/>
                  </a:lnTo>
                  <a:lnTo>
                    <a:pt x="7018477" y="0"/>
                  </a:lnTo>
                  <a:lnTo>
                    <a:pt x="7198283" y="0"/>
                  </a:lnTo>
                  <a:lnTo>
                    <a:pt x="7198283" y="179793"/>
                  </a:lnTo>
                  <a:close/>
                </a:path>
                <a:path w="8456930" h="180340">
                  <a:moveTo>
                    <a:pt x="7378090" y="179793"/>
                  </a:moveTo>
                  <a:lnTo>
                    <a:pt x="7198283" y="179793"/>
                  </a:lnTo>
                  <a:lnTo>
                    <a:pt x="7198283" y="0"/>
                  </a:lnTo>
                  <a:lnTo>
                    <a:pt x="7378090" y="0"/>
                  </a:lnTo>
                  <a:lnTo>
                    <a:pt x="7378090" y="179793"/>
                  </a:lnTo>
                  <a:close/>
                </a:path>
                <a:path w="8456930" h="180340">
                  <a:moveTo>
                    <a:pt x="7557897" y="179793"/>
                  </a:moveTo>
                  <a:lnTo>
                    <a:pt x="7378090" y="179793"/>
                  </a:lnTo>
                  <a:lnTo>
                    <a:pt x="7378090" y="0"/>
                  </a:lnTo>
                  <a:lnTo>
                    <a:pt x="7557897" y="0"/>
                  </a:lnTo>
                  <a:lnTo>
                    <a:pt x="7557897" y="179793"/>
                  </a:lnTo>
                  <a:close/>
                </a:path>
                <a:path w="8456930" h="180340">
                  <a:moveTo>
                    <a:pt x="7737703" y="179793"/>
                  </a:moveTo>
                  <a:lnTo>
                    <a:pt x="7557897" y="179793"/>
                  </a:lnTo>
                  <a:lnTo>
                    <a:pt x="7557897" y="0"/>
                  </a:lnTo>
                  <a:lnTo>
                    <a:pt x="7737703" y="0"/>
                  </a:lnTo>
                  <a:lnTo>
                    <a:pt x="7737703" y="179793"/>
                  </a:lnTo>
                  <a:close/>
                </a:path>
                <a:path w="8456930" h="180340">
                  <a:moveTo>
                    <a:pt x="7917497" y="179793"/>
                  </a:moveTo>
                  <a:lnTo>
                    <a:pt x="7737690" y="179793"/>
                  </a:lnTo>
                  <a:lnTo>
                    <a:pt x="7737690" y="0"/>
                  </a:lnTo>
                  <a:lnTo>
                    <a:pt x="7917497" y="0"/>
                  </a:lnTo>
                  <a:lnTo>
                    <a:pt x="7917497" y="179793"/>
                  </a:lnTo>
                  <a:close/>
                </a:path>
                <a:path w="8456930" h="180340">
                  <a:moveTo>
                    <a:pt x="8097304" y="179793"/>
                  </a:moveTo>
                  <a:lnTo>
                    <a:pt x="7917497" y="179793"/>
                  </a:lnTo>
                  <a:lnTo>
                    <a:pt x="7917497" y="0"/>
                  </a:lnTo>
                  <a:lnTo>
                    <a:pt x="8097304" y="0"/>
                  </a:lnTo>
                  <a:lnTo>
                    <a:pt x="8097304" y="179793"/>
                  </a:lnTo>
                  <a:close/>
                </a:path>
                <a:path w="8456930" h="180340">
                  <a:moveTo>
                    <a:pt x="8277110" y="179793"/>
                  </a:moveTo>
                  <a:lnTo>
                    <a:pt x="8097304" y="179793"/>
                  </a:lnTo>
                  <a:lnTo>
                    <a:pt x="8097304" y="0"/>
                  </a:lnTo>
                  <a:lnTo>
                    <a:pt x="8277110" y="0"/>
                  </a:lnTo>
                  <a:lnTo>
                    <a:pt x="8277110" y="179793"/>
                  </a:lnTo>
                  <a:close/>
                </a:path>
                <a:path w="8456930" h="180340">
                  <a:moveTo>
                    <a:pt x="8456917" y="179793"/>
                  </a:moveTo>
                  <a:lnTo>
                    <a:pt x="8277110" y="179793"/>
                  </a:lnTo>
                  <a:lnTo>
                    <a:pt x="8277110" y="0"/>
                  </a:lnTo>
                  <a:lnTo>
                    <a:pt x="8456917" y="0"/>
                  </a:lnTo>
                  <a:lnTo>
                    <a:pt x="8456917" y="179793"/>
                  </a:lnTo>
                  <a:close/>
                </a:path>
              </a:pathLst>
            </a:custGeom>
            <a:ln w="6096">
              <a:solidFill>
                <a:srgbClr val="CDCDC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298653" y="204177"/>
              <a:ext cx="8624570" cy="277495"/>
            </a:xfrm>
            <a:custGeom>
              <a:avLst/>
              <a:gdLst/>
              <a:ahLst/>
              <a:cxnLst/>
              <a:rect l="l" t="t" r="r" b="b"/>
              <a:pathLst>
                <a:path w="8624570" h="277495">
                  <a:moveTo>
                    <a:pt x="8624531" y="277317"/>
                  </a:moveTo>
                  <a:lnTo>
                    <a:pt x="8603195" y="277317"/>
                  </a:lnTo>
                  <a:lnTo>
                    <a:pt x="8603195" y="97523"/>
                  </a:lnTo>
                  <a:lnTo>
                    <a:pt x="8624531" y="97523"/>
                  </a:lnTo>
                </a:path>
                <a:path w="8624570" h="277495">
                  <a:moveTo>
                    <a:pt x="146291" y="97510"/>
                  </a:moveTo>
                  <a:lnTo>
                    <a:pt x="0" y="97510"/>
                  </a:lnTo>
                </a:path>
                <a:path w="8624570" h="277495">
                  <a:moveTo>
                    <a:pt x="146291" y="0"/>
                  </a:moveTo>
                  <a:lnTo>
                    <a:pt x="146291" y="97510"/>
                  </a:lnTo>
                </a:path>
                <a:path w="8624570" h="277495">
                  <a:moveTo>
                    <a:pt x="326085" y="97510"/>
                  </a:moveTo>
                  <a:lnTo>
                    <a:pt x="146278" y="97510"/>
                  </a:lnTo>
                  <a:lnTo>
                    <a:pt x="146278" y="0"/>
                  </a:lnTo>
                </a:path>
                <a:path w="8624570" h="277495">
                  <a:moveTo>
                    <a:pt x="326085" y="0"/>
                  </a:moveTo>
                  <a:lnTo>
                    <a:pt x="326085" y="97510"/>
                  </a:lnTo>
                </a:path>
                <a:path w="8624570" h="277495">
                  <a:moveTo>
                    <a:pt x="505891" y="97510"/>
                  </a:moveTo>
                  <a:lnTo>
                    <a:pt x="326085" y="97510"/>
                  </a:lnTo>
                  <a:lnTo>
                    <a:pt x="326085" y="0"/>
                  </a:lnTo>
                </a:path>
                <a:path w="8624570" h="277495">
                  <a:moveTo>
                    <a:pt x="505891" y="0"/>
                  </a:moveTo>
                  <a:lnTo>
                    <a:pt x="505891" y="97510"/>
                  </a:lnTo>
                </a:path>
                <a:path w="8624570" h="277495">
                  <a:moveTo>
                    <a:pt x="685698" y="97510"/>
                  </a:moveTo>
                  <a:lnTo>
                    <a:pt x="505891" y="97510"/>
                  </a:lnTo>
                  <a:lnTo>
                    <a:pt x="505891" y="0"/>
                  </a:lnTo>
                </a:path>
                <a:path w="8624570" h="277495">
                  <a:moveTo>
                    <a:pt x="685698" y="0"/>
                  </a:moveTo>
                  <a:lnTo>
                    <a:pt x="685698" y="97510"/>
                  </a:lnTo>
                </a:path>
                <a:path w="8624570" h="277495">
                  <a:moveTo>
                    <a:pt x="865505" y="97510"/>
                  </a:moveTo>
                  <a:lnTo>
                    <a:pt x="685698" y="97510"/>
                  </a:lnTo>
                  <a:lnTo>
                    <a:pt x="685698" y="0"/>
                  </a:lnTo>
                </a:path>
                <a:path w="8624570" h="277495">
                  <a:moveTo>
                    <a:pt x="865505" y="0"/>
                  </a:moveTo>
                  <a:lnTo>
                    <a:pt x="865505" y="97510"/>
                  </a:lnTo>
                </a:path>
                <a:path w="8624570" h="277495">
                  <a:moveTo>
                    <a:pt x="1045311" y="97510"/>
                  </a:moveTo>
                  <a:lnTo>
                    <a:pt x="865505" y="97510"/>
                  </a:lnTo>
                  <a:lnTo>
                    <a:pt x="865505" y="0"/>
                  </a:lnTo>
                </a:path>
                <a:path w="8624570" h="277495">
                  <a:moveTo>
                    <a:pt x="1045311" y="0"/>
                  </a:moveTo>
                  <a:lnTo>
                    <a:pt x="1045311" y="97510"/>
                  </a:lnTo>
                </a:path>
              </a:pathLst>
            </a:custGeom>
            <a:ln w="6096">
              <a:solidFill>
                <a:srgbClr val="CDCDC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1343964" y="121894"/>
              <a:ext cx="7738109" cy="180340"/>
            </a:xfrm>
            <a:custGeom>
              <a:avLst/>
              <a:gdLst/>
              <a:ahLst/>
              <a:cxnLst/>
              <a:rect l="l" t="t" r="r" b="b"/>
              <a:pathLst>
                <a:path w="7738109" h="180340">
                  <a:moveTo>
                    <a:pt x="179806" y="179793"/>
                  </a:moveTo>
                  <a:lnTo>
                    <a:pt x="0" y="179793"/>
                  </a:lnTo>
                  <a:lnTo>
                    <a:pt x="0" y="0"/>
                  </a:lnTo>
                  <a:lnTo>
                    <a:pt x="179806" y="0"/>
                  </a:lnTo>
                  <a:lnTo>
                    <a:pt x="179806" y="179793"/>
                  </a:lnTo>
                  <a:close/>
                </a:path>
                <a:path w="7738109" h="180340">
                  <a:moveTo>
                    <a:pt x="362661" y="179793"/>
                  </a:moveTo>
                  <a:lnTo>
                    <a:pt x="179806" y="179793"/>
                  </a:lnTo>
                  <a:lnTo>
                    <a:pt x="179806" y="0"/>
                  </a:lnTo>
                  <a:lnTo>
                    <a:pt x="362661" y="0"/>
                  </a:lnTo>
                  <a:lnTo>
                    <a:pt x="362661" y="179793"/>
                  </a:lnTo>
                  <a:close/>
                </a:path>
                <a:path w="7738109" h="180340">
                  <a:moveTo>
                    <a:pt x="542455" y="179793"/>
                  </a:moveTo>
                  <a:lnTo>
                    <a:pt x="362648" y="179793"/>
                  </a:lnTo>
                  <a:lnTo>
                    <a:pt x="362648" y="0"/>
                  </a:lnTo>
                  <a:lnTo>
                    <a:pt x="542455" y="0"/>
                  </a:lnTo>
                  <a:lnTo>
                    <a:pt x="542455" y="179793"/>
                  </a:lnTo>
                  <a:close/>
                </a:path>
                <a:path w="7738109" h="180340">
                  <a:moveTo>
                    <a:pt x="722261" y="179793"/>
                  </a:moveTo>
                  <a:lnTo>
                    <a:pt x="542455" y="179793"/>
                  </a:lnTo>
                  <a:lnTo>
                    <a:pt x="542455" y="0"/>
                  </a:lnTo>
                  <a:lnTo>
                    <a:pt x="722261" y="0"/>
                  </a:lnTo>
                  <a:lnTo>
                    <a:pt x="722261" y="179793"/>
                  </a:lnTo>
                  <a:close/>
                </a:path>
                <a:path w="7738109" h="180340">
                  <a:moveTo>
                    <a:pt x="902068" y="179793"/>
                  </a:moveTo>
                  <a:lnTo>
                    <a:pt x="722261" y="179793"/>
                  </a:lnTo>
                  <a:lnTo>
                    <a:pt x="722261" y="0"/>
                  </a:lnTo>
                  <a:lnTo>
                    <a:pt x="902068" y="0"/>
                  </a:lnTo>
                  <a:lnTo>
                    <a:pt x="902068" y="179793"/>
                  </a:lnTo>
                  <a:close/>
                </a:path>
                <a:path w="7738109" h="180340">
                  <a:moveTo>
                    <a:pt x="1081874" y="179793"/>
                  </a:moveTo>
                  <a:lnTo>
                    <a:pt x="902068" y="179793"/>
                  </a:lnTo>
                  <a:lnTo>
                    <a:pt x="902068" y="0"/>
                  </a:lnTo>
                  <a:lnTo>
                    <a:pt x="1081874" y="0"/>
                  </a:lnTo>
                  <a:lnTo>
                    <a:pt x="1081874" y="179793"/>
                  </a:lnTo>
                  <a:close/>
                </a:path>
                <a:path w="7738109" h="180340">
                  <a:moveTo>
                    <a:pt x="1261681" y="179793"/>
                  </a:moveTo>
                  <a:lnTo>
                    <a:pt x="1081874" y="179793"/>
                  </a:lnTo>
                  <a:lnTo>
                    <a:pt x="1081874" y="0"/>
                  </a:lnTo>
                  <a:lnTo>
                    <a:pt x="1261681" y="0"/>
                  </a:lnTo>
                  <a:lnTo>
                    <a:pt x="1261681" y="179793"/>
                  </a:lnTo>
                  <a:close/>
                </a:path>
                <a:path w="7738109" h="180340">
                  <a:moveTo>
                    <a:pt x="1441488" y="179793"/>
                  </a:moveTo>
                  <a:lnTo>
                    <a:pt x="1261681" y="179793"/>
                  </a:lnTo>
                  <a:lnTo>
                    <a:pt x="1261681" y="0"/>
                  </a:lnTo>
                  <a:lnTo>
                    <a:pt x="1441488" y="0"/>
                  </a:lnTo>
                  <a:lnTo>
                    <a:pt x="1441488" y="179793"/>
                  </a:lnTo>
                  <a:close/>
                </a:path>
                <a:path w="7738109" h="180340">
                  <a:moveTo>
                    <a:pt x="1621282" y="179793"/>
                  </a:moveTo>
                  <a:lnTo>
                    <a:pt x="1441475" y="179793"/>
                  </a:lnTo>
                  <a:lnTo>
                    <a:pt x="1441475" y="0"/>
                  </a:lnTo>
                  <a:lnTo>
                    <a:pt x="1621282" y="0"/>
                  </a:lnTo>
                  <a:lnTo>
                    <a:pt x="1621282" y="179793"/>
                  </a:lnTo>
                  <a:close/>
                </a:path>
                <a:path w="7738109" h="180340">
                  <a:moveTo>
                    <a:pt x="1801088" y="179793"/>
                  </a:moveTo>
                  <a:lnTo>
                    <a:pt x="1621282" y="179793"/>
                  </a:lnTo>
                  <a:lnTo>
                    <a:pt x="1621282" y="0"/>
                  </a:lnTo>
                  <a:lnTo>
                    <a:pt x="1801088" y="0"/>
                  </a:lnTo>
                  <a:lnTo>
                    <a:pt x="1801088" y="179793"/>
                  </a:lnTo>
                  <a:close/>
                </a:path>
                <a:path w="7738109" h="180340">
                  <a:moveTo>
                    <a:pt x="1980895" y="179793"/>
                  </a:moveTo>
                  <a:lnTo>
                    <a:pt x="1801088" y="179793"/>
                  </a:lnTo>
                  <a:lnTo>
                    <a:pt x="1801088" y="0"/>
                  </a:lnTo>
                  <a:lnTo>
                    <a:pt x="1980895" y="0"/>
                  </a:lnTo>
                  <a:lnTo>
                    <a:pt x="1980895" y="179793"/>
                  </a:lnTo>
                  <a:close/>
                </a:path>
                <a:path w="7738109" h="180340">
                  <a:moveTo>
                    <a:pt x="2160701" y="179793"/>
                  </a:moveTo>
                  <a:lnTo>
                    <a:pt x="1980895" y="179793"/>
                  </a:lnTo>
                  <a:lnTo>
                    <a:pt x="1980895" y="0"/>
                  </a:lnTo>
                  <a:lnTo>
                    <a:pt x="2160701" y="0"/>
                  </a:lnTo>
                  <a:lnTo>
                    <a:pt x="2160701" y="179793"/>
                  </a:lnTo>
                  <a:close/>
                </a:path>
                <a:path w="7738109" h="180340">
                  <a:moveTo>
                    <a:pt x="2340508" y="179793"/>
                  </a:moveTo>
                  <a:lnTo>
                    <a:pt x="2160701" y="179793"/>
                  </a:lnTo>
                  <a:lnTo>
                    <a:pt x="2160701" y="0"/>
                  </a:lnTo>
                  <a:lnTo>
                    <a:pt x="2340508" y="0"/>
                  </a:lnTo>
                  <a:lnTo>
                    <a:pt x="2340508" y="179793"/>
                  </a:lnTo>
                  <a:close/>
                </a:path>
                <a:path w="7738109" h="180340">
                  <a:moveTo>
                    <a:pt x="2520315" y="179793"/>
                  </a:moveTo>
                  <a:lnTo>
                    <a:pt x="2340508" y="179793"/>
                  </a:lnTo>
                  <a:lnTo>
                    <a:pt x="2340508" y="0"/>
                  </a:lnTo>
                  <a:lnTo>
                    <a:pt x="2520315" y="0"/>
                  </a:lnTo>
                  <a:lnTo>
                    <a:pt x="2520315" y="179793"/>
                  </a:lnTo>
                  <a:close/>
                </a:path>
                <a:path w="7738109" h="180340">
                  <a:moveTo>
                    <a:pt x="2700108" y="179793"/>
                  </a:moveTo>
                  <a:lnTo>
                    <a:pt x="2520302" y="179793"/>
                  </a:lnTo>
                  <a:lnTo>
                    <a:pt x="2520302" y="0"/>
                  </a:lnTo>
                  <a:lnTo>
                    <a:pt x="2700108" y="0"/>
                  </a:lnTo>
                  <a:lnTo>
                    <a:pt x="2700108" y="179793"/>
                  </a:lnTo>
                  <a:close/>
                </a:path>
                <a:path w="7738109" h="180340">
                  <a:moveTo>
                    <a:pt x="2879915" y="179793"/>
                  </a:moveTo>
                  <a:lnTo>
                    <a:pt x="2700108" y="179793"/>
                  </a:lnTo>
                  <a:lnTo>
                    <a:pt x="2700108" y="0"/>
                  </a:lnTo>
                  <a:lnTo>
                    <a:pt x="2879915" y="0"/>
                  </a:lnTo>
                  <a:lnTo>
                    <a:pt x="2879915" y="179793"/>
                  </a:lnTo>
                  <a:close/>
                </a:path>
                <a:path w="7738109" h="180340">
                  <a:moveTo>
                    <a:pt x="3059722" y="179793"/>
                  </a:moveTo>
                  <a:lnTo>
                    <a:pt x="2879915" y="179793"/>
                  </a:lnTo>
                  <a:lnTo>
                    <a:pt x="2879915" y="0"/>
                  </a:lnTo>
                  <a:lnTo>
                    <a:pt x="3059722" y="0"/>
                  </a:lnTo>
                  <a:lnTo>
                    <a:pt x="3059722" y="179793"/>
                  </a:lnTo>
                  <a:close/>
                </a:path>
                <a:path w="7738109" h="180340">
                  <a:moveTo>
                    <a:pt x="3239528" y="179793"/>
                  </a:moveTo>
                  <a:lnTo>
                    <a:pt x="3059722" y="179793"/>
                  </a:lnTo>
                  <a:lnTo>
                    <a:pt x="3059722" y="0"/>
                  </a:lnTo>
                  <a:lnTo>
                    <a:pt x="3239528" y="0"/>
                  </a:lnTo>
                  <a:lnTo>
                    <a:pt x="3239528" y="179793"/>
                  </a:lnTo>
                  <a:close/>
                </a:path>
                <a:path w="7738109" h="180340">
                  <a:moveTo>
                    <a:pt x="3419335" y="179793"/>
                  </a:moveTo>
                  <a:lnTo>
                    <a:pt x="3239528" y="179793"/>
                  </a:lnTo>
                  <a:lnTo>
                    <a:pt x="3239528" y="0"/>
                  </a:lnTo>
                  <a:lnTo>
                    <a:pt x="3419335" y="0"/>
                  </a:lnTo>
                  <a:lnTo>
                    <a:pt x="3419335" y="179793"/>
                  </a:lnTo>
                  <a:close/>
                </a:path>
                <a:path w="7738109" h="180340">
                  <a:moveTo>
                    <a:pt x="3599141" y="179793"/>
                  </a:moveTo>
                  <a:lnTo>
                    <a:pt x="3419335" y="179793"/>
                  </a:lnTo>
                  <a:lnTo>
                    <a:pt x="3419335" y="0"/>
                  </a:lnTo>
                  <a:lnTo>
                    <a:pt x="3599141" y="0"/>
                  </a:lnTo>
                  <a:lnTo>
                    <a:pt x="3599141" y="179793"/>
                  </a:lnTo>
                  <a:close/>
                </a:path>
                <a:path w="7738109" h="180340">
                  <a:moveTo>
                    <a:pt x="3778935" y="179793"/>
                  </a:moveTo>
                  <a:lnTo>
                    <a:pt x="3599129" y="179793"/>
                  </a:lnTo>
                  <a:lnTo>
                    <a:pt x="3599129" y="0"/>
                  </a:lnTo>
                  <a:lnTo>
                    <a:pt x="3778935" y="0"/>
                  </a:lnTo>
                  <a:lnTo>
                    <a:pt x="3778935" y="179793"/>
                  </a:lnTo>
                  <a:close/>
                </a:path>
                <a:path w="7738109" h="180340">
                  <a:moveTo>
                    <a:pt x="3958742" y="179793"/>
                  </a:moveTo>
                  <a:lnTo>
                    <a:pt x="3778935" y="179793"/>
                  </a:lnTo>
                  <a:lnTo>
                    <a:pt x="3778935" y="0"/>
                  </a:lnTo>
                  <a:lnTo>
                    <a:pt x="3958742" y="0"/>
                  </a:lnTo>
                  <a:lnTo>
                    <a:pt x="3958742" y="179793"/>
                  </a:lnTo>
                  <a:close/>
                </a:path>
                <a:path w="7738109" h="180340">
                  <a:moveTo>
                    <a:pt x="4138549" y="179793"/>
                  </a:moveTo>
                  <a:lnTo>
                    <a:pt x="3958742" y="179793"/>
                  </a:lnTo>
                  <a:lnTo>
                    <a:pt x="3958742" y="0"/>
                  </a:lnTo>
                  <a:lnTo>
                    <a:pt x="4138549" y="0"/>
                  </a:lnTo>
                  <a:lnTo>
                    <a:pt x="4138549" y="179793"/>
                  </a:lnTo>
                  <a:close/>
                </a:path>
                <a:path w="7738109" h="180340">
                  <a:moveTo>
                    <a:pt x="4321403" y="179793"/>
                  </a:moveTo>
                  <a:lnTo>
                    <a:pt x="4138548" y="179793"/>
                  </a:lnTo>
                  <a:lnTo>
                    <a:pt x="4138548" y="0"/>
                  </a:lnTo>
                  <a:lnTo>
                    <a:pt x="4321403" y="0"/>
                  </a:lnTo>
                  <a:lnTo>
                    <a:pt x="4321403" y="179793"/>
                  </a:lnTo>
                  <a:close/>
                </a:path>
                <a:path w="7738109" h="180340">
                  <a:moveTo>
                    <a:pt x="4501210" y="179793"/>
                  </a:moveTo>
                  <a:lnTo>
                    <a:pt x="4321403" y="179793"/>
                  </a:lnTo>
                  <a:lnTo>
                    <a:pt x="4321403" y="0"/>
                  </a:lnTo>
                  <a:lnTo>
                    <a:pt x="4501210" y="0"/>
                  </a:lnTo>
                  <a:lnTo>
                    <a:pt x="4501210" y="179793"/>
                  </a:lnTo>
                  <a:close/>
                </a:path>
                <a:path w="7738109" h="180340">
                  <a:moveTo>
                    <a:pt x="4681016" y="179793"/>
                  </a:moveTo>
                  <a:lnTo>
                    <a:pt x="4501210" y="179793"/>
                  </a:lnTo>
                  <a:lnTo>
                    <a:pt x="4501210" y="0"/>
                  </a:lnTo>
                  <a:lnTo>
                    <a:pt x="4681016" y="0"/>
                  </a:lnTo>
                  <a:lnTo>
                    <a:pt x="4681016" y="179793"/>
                  </a:lnTo>
                  <a:close/>
                </a:path>
                <a:path w="7738109" h="180340">
                  <a:moveTo>
                    <a:pt x="4860810" y="179793"/>
                  </a:moveTo>
                  <a:lnTo>
                    <a:pt x="4681004" y="179793"/>
                  </a:lnTo>
                  <a:lnTo>
                    <a:pt x="4681004" y="0"/>
                  </a:lnTo>
                  <a:lnTo>
                    <a:pt x="4860810" y="0"/>
                  </a:lnTo>
                  <a:lnTo>
                    <a:pt x="4860810" y="179793"/>
                  </a:lnTo>
                  <a:close/>
                </a:path>
                <a:path w="7738109" h="180340">
                  <a:moveTo>
                    <a:pt x="5040617" y="179793"/>
                  </a:moveTo>
                  <a:lnTo>
                    <a:pt x="4860810" y="179793"/>
                  </a:lnTo>
                  <a:lnTo>
                    <a:pt x="4860810" y="0"/>
                  </a:lnTo>
                  <a:lnTo>
                    <a:pt x="5040617" y="0"/>
                  </a:lnTo>
                  <a:lnTo>
                    <a:pt x="5040617" y="179793"/>
                  </a:lnTo>
                  <a:close/>
                </a:path>
                <a:path w="7738109" h="180340">
                  <a:moveTo>
                    <a:pt x="5220423" y="179793"/>
                  </a:moveTo>
                  <a:lnTo>
                    <a:pt x="5040617" y="179793"/>
                  </a:lnTo>
                  <a:lnTo>
                    <a:pt x="5040617" y="0"/>
                  </a:lnTo>
                  <a:lnTo>
                    <a:pt x="5220423" y="0"/>
                  </a:lnTo>
                  <a:lnTo>
                    <a:pt x="5220423" y="179793"/>
                  </a:lnTo>
                  <a:close/>
                </a:path>
                <a:path w="7738109" h="180340">
                  <a:moveTo>
                    <a:pt x="5400230" y="179793"/>
                  </a:moveTo>
                  <a:lnTo>
                    <a:pt x="5220423" y="179793"/>
                  </a:lnTo>
                  <a:lnTo>
                    <a:pt x="5220423" y="0"/>
                  </a:lnTo>
                  <a:lnTo>
                    <a:pt x="5400230" y="0"/>
                  </a:lnTo>
                  <a:lnTo>
                    <a:pt x="5400230" y="179793"/>
                  </a:lnTo>
                  <a:close/>
                </a:path>
                <a:path w="7738109" h="180340">
                  <a:moveTo>
                    <a:pt x="5580037" y="179793"/>
                  </a:moveTo>
                  <a:lnTo>
                    <a:pt x="5400230" y="179793"/>
                  </a:lnTo>
                  <a:lnTo>
                    <a:pt x="5400230" y="0"/>
                  </a:lnTo>
                  <a:lnTo>
                    <a:pt x="5580037" y="0"/>
                  </a:lnTo>
                  <a:lnTo>
                    <a:pt x="5580037" y="179793"/>
                  </a:lnTo>
                  <a:close/>
                </a:path>
                <a:path w="7738109" h="180340">
                  <a:moveTo>
                    <a:pt x="5759843" y="179793"/>
                  </a:moveTo>
                  <a:lnTo>
                    <a:pt x="5580037" y="179793"/>
                  </a:lnTo>
                  <a:lnTo>
                    <a:pt x="5580037" y="0"/>
                  </a:lnTo>
                  <a:lnTo>
                    <a:pt x="5759843" y="0"/>
                  </a:lnTo>
                  <a:lnTo>
                    <a:pt x="5759843" y="179793"/>
                  </a:lnTo>
                  <a:close/>
                </a:path>
                <a:path w="7738109" h="180340">
                  <a:moveTo>
                    <a:pt x="5939637" y="179793"/>
                  </a:moveTo>
                  <a:lnTo>
                    <a:pt x="5759830" y="179793"/>
                  </a:lnTo>
                  <a:lnTo>
                    <a:pt x="5759830" y="0"/>
                  </a:lnTo>
                  <a:lnTo>
                    <a:pt x="5939637" y="0"/>
                  </a:lnTo>
                  <a:lnTo>
                    <a:pt x="5939637" y="179793"/>
                  </a:lnTo>
                  <a:close/>
                </a:path>
                <a:path w="7738109" h="180340">
                  <a:moveTo>
                    <a:pt x="6119444" y="179793"/>
                  </a:moveTo>
                  <a:lnTo>
                    <a:pt x="5939637" y="179793"/>
                  </a:lnTo>
                  <a:lnTo>
                    <a:pt x="5939637" y="0"/>
                  </a:lnTo>
                  <a:lnTo>
                    <a:pt x="6119444" y="0"/>
                  </a:lnTo>
                  <a:lnTo>
                    <a:pt x="6119444" y="179793"/>
                  </a:lnTo>
                  <a:close/>
                </a:path>
                <a:path w="7738109" h="180340">
                  <a:moveTo>
                    <a:pt x="6299250" y="179793"/>
                  </a:moveTo>
                  <a:lnTo>
                    <a:pt x="6119444" y="179793"/>
                  </a:lnTo>
                  <a:lnTo>
                    <a:pt x="6119444" y="0"/>
                  </a:lnTo>
                  <a:lnTo>
                    <a:pt x="6299250" y="0"/>
                  </a:lnTo>
                  <a:lnTo>
                    <a:pt x="6299250" y="179793"/>
                  </a:lnTo>
                  <a:close/>
                </a:path>
                <a:path w="7738109" h="180340">
                  <a:moveTo>
                    <a:pt x="6479057" y="179793"/>
                  </a:moveTo>
                  <a:lnTo>
                    <a:pt x="6299250" y="179793"/>
                  </a:lnTo>
                  <a:lnTo>
                    <a:pt x="6299250" y="0"/>
                  </a:lnTo>
                  <a:lnTo>
                    <a:pt x="6479057" y="0"/>
                  </a:lnTo>
                  <a:lnTo>
                    <a:pt x="6479057" y="179793"/>
                  </a:lnTo>
                  <a:close/>
                </a:path>
                <a:path w="7738109" h="180340">
                  <a:moveTo>
                    <a:pt x="6658864" y="179793"/>
                  </a:moveTo>
                  <a:lnTo>
                    <a:pt x="6479057" y="179793"/>
                  </a:lnTo>
                  <a:lnTo>
                    <a:pt x="6479057" y="0"/>
                  </a:lnTo>
                  <a:lnTo>
                    <a:pt x="6658864" y="0"/>
                  </a:lnTo>
                  <a:lnTo>
                    <a:pt x="6658864" y="179793"/>
                  </a:lnTo>
                  <a:close/>
                </a:path>
                <a:path w="7738109" h="180340">
                  <a:moveTo>
                    <a:pt x="6838670" y="179793"/>
                  </a:moveTo>
                  <a:lnTo>
                    <a:pt x="6658864" y="179793"/>
                  </a:lnTo>
                  <a:lnTo>
                    <a:pt x="6658864" y="0"/>
                  </a:lnTo>
                  <a:lnTo>
                    <a:pt x="6838670" y="0"/>
                  </a:lnTo>
                  <a:lnTo>
                    <a:pt x="6838670" y="179793"/>
                  </a:lnTo>
                  <a:close/>
                </a:path>
                <a:path w="7738109" h="180340">
                  <a:moveTo>
                    <a:pt x="7018464" y="179793"/>
                  </a:moveTo>
                  <a:lnTo>
                    <a:pt x="6838657" y="179793"/>
                  </a:lnTo>
                  <a:lnTo>
                    <a:pt x="6838657" y="0"/>
                  </a:lnTo>
                  <a:lnTo>
                    <a:pt x="7018464" y="0"/>
                  </a:lnTo>
                  <a:lnTo>
                    <a:pt x="7018464" y="179793"/>
                  </a:lnTo>
                  <a:close/>
                </a:path>
                <a:path w="7738109" h="180340">
                  <a:moveTo>
                    <a:pt x="7198271" y="179793"/>
                  </a:moveTo>
                  <a:lnTo>
                    <a:pt x="7018464" y="179793"/>
                  </a:lnTo>
                  <a:lnTo>
                    <a:pt x="7018464" y="0"/>
                  </a:lnTo>
                  <a:lnTo>
                    <a:pt x="7198271" y="0"/>
                  </a:lnTo>
                  <a:lnTo>
                    <a:pt x="7198271" y="179793"/>
                  </a:lnTo>
                  <a:close/>
                </a:path>
                <a:path w="7738109" h="180340">
                  <a:moveTo>
                    <a:pt x="7378077" y="179793"/>
                  </a:moveTo>
                  <a:lnTo>
                    <a:pt x="7198271" y="179793"/>
                  </a:lnTo>
                  <a:lnTo>
                    <a:pt x="7198271" y="0"/>
                  </a:lnTo>
                  <a:lnTo>
                    <a:pt x="7378077" y="0"/>
                  </a:lnTo>
                  <a:lnTo>
                    <a:pt x="7378077" y="179793"/>
                  </a:lnTo>
                  <a:close/>
                </a:path>
                <a:path w="7738109" h="180340">
                  <a:moveTo>
                    <a:pt x="7557884" y="179793"/>
                  </a:moveTo>
                  <a:lnTo>
                    <a:pt x="7378077" y="179793"/>
                  </a:lnTo>
                  <a:lnTo>
                    <a:pt x="7378077" y="0"/>
                  </a:lnTo>
                  <a:lnTo>
                    <a:pt x="7557884" y="0"/>
                  </a:lnTo>
                  <a:lnTo>
                    <a:pt x="7557884" y="179793"/>
                  </a:lnTo>
                  <a:close/>
                </a:path>
                <a:path w="7738109" h="180340">
                  <a:moveTo>
                    <a:pt x="7737690" y="179793"/>
                  </a:moveTo>
                  <a:lnTo>
                    <a:pt x="7557884" y="179793"/>
                  </a:lnTo>
                  <a:lnTo>
                    <a:pt x="7557884" y="0"/>
                  </a:lnTo>
                  <a:lnTo>
                    <a:pt x="7737690" y="0"/>
                  </a:lnTo>
                  <a:lnTo>
                    <a:pt x="7737690" y="179793"/>
                  </a:lnTo>
                  <a:close/>
                </a:path>
              </a:pathLst>
            </a:custGeom>
            <a:ln w="6096">
              <a:solidFill>
                <a:srgbClr val="CDCDC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247650" y="6502400"/>
              <a:ext cx="8651875" cy="336550"/>
            </a:xfrm>
            <a:custGeom>
              <a:avLst/>
              <a:gdLst/>
              <a:ahLst/>
              <a:cxnLst/>
              <a:rect l="l" t="t" r="r" b="b"/>
              <a:pathLst>
                <a:path w="8651875" h="336550">
                  <a:moveTo>
                    <a:pt x="8651875" y="0"/>
                  </a:moveTo>
                  <a:lnTo>
                    <a:pt x="0" y="0"/>
                  </a:lnTo>
                  <a:lnTo>
                    <a:pt x="0" y="336550"/>
                  </a:lnTo>
                  <a:lnTo>
                    <a:pt x="8651875" y="336550"/>
                  </a:lnTo>
                  <a:lnTo>
                    <a:pt x="8651875" y="0"/>
                  </a:lnTo>
                  <a:close/>
                </a:path>
              </a:pathLst>
            </a:custGeom>
            <a:solidFill>
              <a:srgbClr val="FFFF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7" name="object 7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3360" y="6483089"/>
              <a:ext cx="6736079" cy="374910"/>
            </a:xfrm>
            <a:prstGeom prst="rect">
              <a:avLst/>
            </a:prstGeom>
          </p:spPr>
        </p:pic>
        <p:pic>
          <p:nvPicPr>
            <p:cNvPr id="78" name="object 7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75119" y="6483089"/>
              <a:ext cx="341375" cy="374910"/>
            </a:xfrm>
            <a:prstGeom prst="rect">
              <a:avLst/>
            </a:prstGeom>
          </p:spPr>
        </p:pic>
        <p:pic>
          <p:nvPicPr>
            <p:cNvPr id="79" name="object 7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742176" y="6483089"/>
              <a:ext cx="2194559" cy="374910"/>
            </a:xfrm>
            <a:prstGeom prst="rect">
              <a:avLst/>
            </a:prstGeom>
          </p:spPr>
        </p:pic>
      </p:grpSp>
      <p:sp>
        <p:nvSpPr>
          <p:cNvPr id="80" name="object 80"/>
          <p:cNvSpPr txBox="1"/>
          <p:nvPr/>
        </p:nvSpPr>
        <p:spPr>
          <a:xfrm>
            <a:off x="247650" y="6502400"/>
            <a:ext cx="8676005" cy="336550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305"/>
              </a:spcBef>
            </a:pPr>
            <a:r>
              <a:rPr sz="1600" b="1" dirty="0">
                <a:latin typeface="Times New Roman"/>
                <a:cs typeface="Times New Roman"/>
              </a:rPr>
              <a:t>Celdas</a:t>
            </a:r>
            <a:r>
              <a:rPr sz="1600" b="1" spc="-45" dirty="0">
                <a:latin typeface="Times New Roman"/>
                <a:cs typeface="Times New Roman"/>
              </a:rPr>
              <a:t> </a:t>
            </a:r>
            <a:r>
              <a:rPr sz="1600" b="1" dirty="0">
                <a:latin typeface="Times New Roman"/>
                <a:cs typeface="Times New Roman"/>
              </a:rPr>
              <a:t>de</a:t>
            </a:r>
            <a:r>
              <a:rPr sz="1600" b="1" spc="-30" dirty="0">
                <a:latin typeface="Times New Roman"/>
                <a:cs typeface="Times New Roman"/>
              </a:rPr>
              <a:t> </a:t>
            </a:r>
            <a:r>
              <a:rPr sz="1600" b="1" dirty="0">
                <a:latin typeface="Times New Roman"/>
                <a:cs typeface="Times New Roman"/>
              </a:rPr>
              <a:t>15</a:t>
            </a:r>
            <a:r>
              <a:rPr sz="1600" b="1" spc="-30" dirty="0">
                <a:latin typeface="Times New Roman"/>
                <a:cs typeface="Times New Roman"/>
              </a:rPr>
              <a:t> </a:t>
            </a:r>
            <a:r>
              <a:rPr sz="1600" b="1" dirty="0">
                <a:latin typeface="Times New Roman"/>
                <a:cs typeface="Times New Roman"/>
              </a:rPr>
              <a:t>mt</a:t>
            </a:r>
            <a:r>
              <a:rPr sz="1600" b="1" spc="10" dirty="0">
                <a:latin typeface="Times New Roman"/>
                <a:cs typeface="Times New Roman"/>
              </a:rPr>
              <a:t> </a:t>
            </a:r>
            <a:r>
              <a:rPr sz="1600" b="1" spc="-10" dirty="0">
                <a:latin typeface="Times New Roman"/>
                <a:cs typeface="Times New Roman"/>
              </a:rPr>
              <a:t>sobrepuestas</a:t>
            </a:r>
            <a:r>
              <a:rPr sz="1600" b="1" spc="-20" dirty="0">
                <a:latin typeface="Times New Roman"/>
                <a:cs typeface="Times New Roman"/>
              </a:rPr>
              <a:t> </a:t>
            </a:r>
            <a:r>
              <a:rPr sz="1600" b="1" dirty="0">
                <a:latin typeface="Times New Roman"/>
                <a:cs typeface="Times New Roman"/>
              </a:rPr>
              <a:t>con</a:t>
            </a:r>
            <a:r>
              <a:rPr sz="1600" b="1" spc="-30" dirty="0">
                <a:latin typeface="Times New Roman"/>
                <a:cs typeface="Times New Roman"/>
              </a:rPr>
              <a:t> </a:t>
            </a:r>
            <a:r>
              <a:rPr sz="1600" b="1" dirty="0">
                <a:latin typeface="Times New Roman"/>
                <a:cs typeface="Times New Roman"/>
              </a:rPr>
              <a:t>Píxeles</a:t>
            </a:r>
            <a:r>
              <a:rPr sz="1600" b="1" spc="-10" dirty="0">
                <a:latin typeface="Times New Roman"/>
                <a:cs typeface="Times New Roman"/>
              </a:rPr>
              <a:t> </a:t>
            </a:r>
            <a:r>
              <a:rPr sz="1600" b="1" dirty="0">
                <a:latin typeface="Times New Roman"/>
                <a:cs typeface="Times New Roman"/>
              </a:rPr>
              <a:t>1</a:t>
            </a:r>
            <a:r>
              <a:rPr sz="1600" b="1" spc="-30" dirty="0">
                <a:latin typeface="Times New Roman"/>
                <a:cs typeface="Times New Roman"/>
              </a:rPr>
              <a:t> </a:t>
            </a:r>
            <a:r>
              <a:rPr sz="1600" b="1" dirty="0">
                <a:latin typeface="Times New Roman"/>
                <a:cs typeface="Times New Roman"/>
              </a:rPr>
              <a:t>mt</a:t>
            </a:r>
            <a:r>
              <a:rPr sz="1600" b="1" spc="10" dirty="0">
                <a:latin typeface="Times New Roman"/>
                <a:cs typeface="Times New Roman"/>
              </a:rPr>
              <a:t> </a:t>
            </a:r>
            <a:r>
              <a:rPr sz="1600" b="1" dirty="0">
                <a:latin typeface="Times New Roman"/>
                <a:cs typeface="Times New Roman"/>
              </a:rPr>
              <a:t>(resolución</a:t>
            </a:r>
            <a:r>
              <a:rPr sz="1600" b="1" spc="-15" dirty="0">
                <a:latin typeface="Times New Roman"/>
                <a:cs typeface="Times New Roman"/>
              </a:rPr>
              <a:t> </a:t>
            </a:r>
            <a:r>
              <a:rPr sz="1600" b="1" spc="-10" dirty="0">
                <a:latin typeface="Times New Roman"/>
                <a:cs typeface="Times New Roman"/>
              </a:rPr>
              <a:t>de</a:t>
            </a:r>
            <a:r>
              <a:rPr sz="1600" b="1" spc="-90" dirty="0">
                <a:latin typeface="Times New Roman"/>
                <a:cs typeface="Times New Roman"/>
              </a:rPr>
              <a:t> </a:t>
            </a:r>
            <a:r>
              <a:rPr sz="1600" b="1" dirty="0">
                <a:latin typeface="Times New Roman"/>
                <a:cs typeface="Times New Roman"/>
              </a:rPr>
              <a:t>ASTER</a:t>
            </a:r>
            <a:r>
              <a:rPr sz="1600" b="1" spc="-45" dirty="0">
                <a:latin typeface="Times New Roman"/>
                <a:cs typeface="Times New Roman"/>
              </a:rPr>
              <a:t> </a:t>
            </a:r>
            <a:r>
              <a:rPr sz="1600" b="1" dirty="0">
                <a:latin typeface="Times New Roman"/>
                <a:cs typeface="Times New Roman"/>
              </a:rPr>
              <a:t>/</a:t>
            </a:r>
            <a:r>
              <a:rPr sz="1600" b="1" spc="-25" dirty="0">
                <a:latin typeface="Times New Roman"/>
                <a:cs typeface="Times New Roman"/>
              </a:rPr>
              <a:t> </a:t>
            </a:r>
            <a:r>
              <a:rPr sz="1600" b="1" spc="-10" dirty="0">
                <a:latin typeface="Times New Roman"/>
                <a:cs typeface="Times New Roman"/>
              </a:rPr>
              <a:t>pan-</a:t>
            </a:r>
            <a:r>
              <a:rPr sz="1600" b="1" dirty="0">
                <a:latin typeface="Times New Roman"/>
                <a:cs typeface="Times New Roman"/>
              </a:rPr>
              <a:t>sharpened</a:t>
            </a:r>
            <a:r>
              <a:rPr sz="1600" b="1" spc="-15" dirty="0">
                <a:latin typeface="Times New Roman"/>
                <a:cs typeface="Times New Roman"/>
              </a:rPr>
              <a:t> </a:t>
            </a:r>
            <a:r>
              <a:rPr sz="1600" b="1" dirty="0">
                <a:latin typeface="Times New Roman"/>
                <a:cs typeface="Times New Roman"/>
              </a:rPr>
              <a:t>LandSat</a:t>
            </a:r>
            <a:r>
              <a:rPr sz="1600" b="1" spc="-35" dirty="0">
                <a:latin typeface="Times New Roman"/>
                <a:cs typeface="Times New Roman"/>
              </a:rPr>
              <a:t> </a:t>
            </a:r>
            <a:r>
              <a:rPr sz="1600" b="1" spc="-25" dirty="0">
                <a:latin typeface="Times New Roman"/>
                <a:cs typeface="Times New Roman"/>
              </a:rPr>
              <a:t>7)</a:t>
            </a:r>
            <a:endParaRPr sz="1600">
              <a:latin typeface="Times New Roman"/>
              <a:cs typeface="Times New Roman"/>
            </a:endParaRPr>
          </a:p>
        </p:txBody>
      </p:sp>
      <p:grpSp>
        <p:nvGrpSpPr>
          <p:cNvPr id="81" name="object 81"/>
          <p:cNvGrpSpPr/>
          <p:nvPr/>
        </p:nvGrpSpPr>
        <p:grpSpPr>
          <a:xfrm>
            <a:off x="148512" y="4735063"/>
            <a:ext cx="3665854" cy="1171575"/>
            <a:chOff x="148512" y="4735063"/>
            <a:chExt cx="3665854" cy="1171575"/>
          </a:xfrm>
        </p:grpSpPr>
        <p:sp>
          <p:nvSpPr>
            <p:cNvPr id="82" name="object 82"/>
            <p:cNvSpPr/>
            <p:nvPr/>
          </p:nvSpPr>
          <p:spPr>
            <a:xfrm>
              <a:off x="158037" y="5155260"/>
              <a:ext cx="3646804" cy="741680"/>
            </a:xfrm>
            <a:custGeom>
              <a:avLst/>
              <a:gdLst/>
              <a:ahLst/>
              <a:cxnLst/>
              <a:rect l="l" t="t" r="r" b="b"/>
              <a:pathLst>
                <a:path w="3646804" h="741679">
                  <a:moveTo>
                    <a:pt x="0" y="227339"/>
                  </a:moveTo>
                  <a:lnTo>
                    <a:pt x="16802" y="186575"/>
                  </a:lnTo>
                  <a:lnTo>
                    <a:pt x="59451" y="149359"/>
                  </a:lnTo>
                  <a:lnTo>
                    <a:pt x="101450" y="126604"/>
                  </a:lnTo>
                  <a:lnTo>
                    <a:pt x="153746" y="105553"/>
                  </a:lnTo>
                  <a:lnTo>
                    <a:pt x="215863" y="86257"/>
                  </a:lnTo>
                  <a:lnTo>
                    <a:pt x="287324" y="68768"/>
                  </a:lnTo>
                  <a:lnTo>
                    <a:pt x="326411" y="60716"/>
                  </a:lnTo>
                  <a:lnTo>
                    <a:pt x="367655" y="53136"/>
                  </a:lnTo>
                  <a:lnTo>
                    <a:pt x="410997" y="46032"/>
                  </a:lnTo>
                  <a:lnTo>
                    <a:pt x="456378" y="39412"/>
                  </a:lnTo>
                  <a:lnTo>
                    <a:pt x="503738" y="33281"/>
                  </a:lnTo>
                  <a:lnTo>
                    <a:pt x="553018" y="27647"/>
                  </a:lnTo>
                  <a:lnTo>
                    <a:pt x="604158" y="22515"/>
                  </a:lnTo>
                  <a:lnTo>
                    <a:pt x="657098" y="17893"/>
                  </a:lnTo>
                  <a:lnTo>
                    <a:pt x="711779" y="13785"/>
                  </a:lnTo>
                  <a:lnTo>
                    <a:pt x="768142" y="10200"/>
                  </a:lnTo>
                  <a:lnTo>
                    <a:pt x="826127" y="7142"/>
                  </a:lnTo>
                  <a:lnTo>
                    <a:pt x="885674" y="4619"/>
                  </a:lnTo>
                  <a:lnTo>
                    <a:pt x="946725" y="2637"/>
                  </a:lnTo>
                  <a:lnTo>
                    <a:pt x="1009219" y="1202"/>
                  </a:lnTo>
                  <a:lnTo>
                    <a:pt x="1073097" y="321"/>
                  </a:lnTo>
                  <a:lnTo>
                    <a:pt x="1138299" y="0"/>
                  </a:lnTo>
                  <a:lnTo>
                    <a:pt x="1204766" y="245"/>
                  </a:lnTo>
                  <a:lnTo>
                    <a:pt x="1272439" y="1062"/>
                  </a:lnTo>
                  <a:lnTo>
                    <a:pt x="1341257" y="2459"/>
                  </a:lnTo>
                  <a:lnTo>
                    <a:pt x="1411162" y="4442"/>
                  </a:lnTo>
                  <a:lnTo>
                    <a:pt x="1482094" y="7016"/>
                  </a:lnTo>
                  <a:lnTo>
                    <a:pt x="1553993" y="10189"/>
                  </a:lnTo>
                  <a:lnTo>
                    <a:pt x="1626800" y="13966"/>
                  </a:lnTo>
                  <a:lnTo>
                    <a:pt x="1700455" y="18355"/>
                  </a:lnTo>
                  <a:lnTo>
                    <a:pt x="1774899" y="23360"/>
                  </a:lnTo>
                  <a:lnTo>
                    <a:pt x="1850072" y="28990"/>
                  </a:lnTo>
                  <a:lnTo>
                    <a:pt x="1925199" y="35190"/>
                  </a:lnTo>
                  <a:lnTo>
                    <a:pt x="1999509" y="41892"/>
                  </a:lnTo>
                  <a:lnTo>
                    <a:pt x="2072943" y="49080"/>
                  </a:lnTo>
                  <a:lnTo>
                    <a:pt x="2145443" y="56739"/>
                  </a:lnTo>
                  <a:lnTo>
                    <a:pt x="2216953" y="64853"/>
                  </a:lnTo>
                  <a:lnTo>
                    <a:pt x="2287413" y="73407"/>
                  </a:lnTo>
                  <a:lnTo>
                    <a:pt x="2356767" y="82385"/>
                  </a:lnTo>
                  <a:lnTo>
                    <a:pt x="2424956" y="91771"/>
                  </a:lnTo>
                  <a:lnTo>
                    <a:pt x="2491922" y="101550"/>
                  </a:lnTo>
                  <a:lnTo>
                    <a:pt x="2557609" y="111706"/>
                  </a:lnTo>
                  <a:lnTo>
                    <a:pt x="2621958" y="122223"/>
                  </a:lnTo>
                  <a:lnTo>
                    <a:pt x="2684911" y="133087"/>
                  </a:lnTo>
                  <a:lnTo>
                    <a:pt x="2746410" y="144281"/>
                  </a:lnTo>
                  <a:lnTo>
                    <a:pt x="2806398" y="155789"/>
                  </a:lnTo>
                  <a:lnTo>
                    <a:pt x="2864817" y="167597"/>
                  </a:lnTo>
                  <a:lnTo>
                    <a:pt x="2921610" y="179688"/>
                  </a:lnTo>
                  <a:lnTo>
                    <a:pt x="2976717" y="192046"/>
                  </a:lnTo>
                  <a:lnTo>
                    <a:pt x="3030082" y="204658"/>
                  </a:lnTo>
                  <a:lnTo>
                    <a:pt x="3081647" y="217505"/>
                  </a:lnTo>
                  <a:lnTo>
                    <a:pt x="3131354" y="230574"/>
                  </a:lnTo>
                  <a:lnTo>
                    <a:pt x="3179146" y="243848"/>
                  </a:lnTo>
                  <a:lnTo>
                    <a:pt x="3224963" y="257312"/>
                  </a:lnTo>
                  <a:lnTo>
                    <a:pt x="3268749" y="270950"/>
                  </a:lnTo>
                  <a:lnTo>
                    <a:pt x="3310447" y="284747"/>
                  </a:lnTo>
                  <a:lnTo>
                    <a:pt x="3349997" y="298686"/>
                  </a:lnTo>
                  <a:lnTo>
                    <a:pt x="3387342" y="312753"/>
                  </a:lnTo>
                  <a:lnTo>
                    <a:pt x="3455188" y="341207"/>
                  </a:lnTo>
                  <a:lnTo>
                    <a:pt x="3513521" y="369983"/>
                  </a:lnTo>
                  <a:lnTo>
                    <a:pt x="3561880" y="398955"/>
                  </a:lnTo>
                  <a:lnTo>
                    <a:pt x="3599801" y="428001"/>
                  </a:lnTo>
                  <a:lnTo>
                    <a:pt x="3626824" y="456993"/>
                  </a:lnTo>
                  <a:lnTo>
                    <a:pt x="3645910" y="500110"/>
                  </a:lnTo>
                  <a:lnTo>
                    <a:pt x="3646322" y="514321"/>
                  </a:lnTo>
                  <a:lnTo>
                    <a:pt x="3643692" y="528291"/>
                  </a:lnTo>
                  <a:lnTo>
                    <a:pt x="3618096" y="567889"/>
                  </a:lnTo>
                  <a:lnTo>
                    <a:pt x="3586870" y="592296"/>
                  </a:lnTo>
                  <a:lnTo>
                    <a:pt x="3544872" y="615050"/>
                  </a:lnTo>
                  <a:lnTo>
                    <a:pt x="3492576" y="636101"/>
                  </a:lnTo>
                  <a:lnTo>
                    <a:pt x="3430459" y="655396"/>
                  </a:lnTo>
                  <a:lnTo>
                    <a:pt x="3358998" y="672886"/>
                  </a:lnTo>
                  <a:lnTo>
                    <a:pt x="3319911" y="680937"/>
                  </a:lnTo>
                  <a:lnTo>
                    <a:pt x="3278667" y="688518"/>
                  </a:lnTo>
                  <a:lnTo>
                    <a:pt x="3235325" y="695622"/>
                  </a:lnTo>
                  <a:lnTo>
                    <a:pt x="3189944" y="702242"/>
                  </a:lnTo>
                  <a:lnTo>
                    <a:pt x="3142585" y="708373"/>
                  </a:lnTo>
                  <a:lnTo>
                    <a:pt x="3093305" y="714007"/>
                  </a:lnTo>
                  <a:lnTo>
                    <a:pt x="3042166" y="719139"/>
                  </a:lnTo>
                  <a:lnTo>
                    <a:pt x="2989226" y="723762"/>
                  </a:lnTo>
                  <a:lnTo>
                    <a:pt x="2934545" y="727870"/>
                  </a:lnTo>
                  <a:lnTo>
                    <a:pt x="2878182" y="731456"/>
                  </a:lnTo>
                  <a:lnTo>
                    <a:pt x="2820197" y="734514"/>
                  </a:lnTo>
                  <a:lnTo>
                    <a:pt x="2760650" y="737037"/>
                  </a:lnTo>
                  <a:lnTo>
                    <a:pt x="2699600" y="739019"/>
                  </a:lnTo>
                  <a:lnTo>
                    <a:pt x="2637107" y="740455"/>
                  </a:lnTo>
                  <a:lnTo>
                    <a:pt x="2573230" y="741336"/>
                  </a:lnTo>
                  <a:lnTo>
                    <a:pt x="2508028" y="741658"/>
                  </a:lnTo>
                  <a:lnTo>
                    <a:pt x="2441561" y="741413"/>
                  </a:lnTo>
                  <a:lnTo>
                    <a:pt x="2373889" y="740596"/>
                  </a:lnTo>
                  <a:lnTo>
                    <a:pt x="2305071" y="739199"/>
                  </a:lnTo>
                  <a:lnTo>
                    <a:pt x="2235167" y="737217"/>
                  </a:lnTo>
                  <a:lnTo>
                    <a:pt x="2164236" y="734642"/>
                  </a:lnTo>
                  <a:lnTo>
                    <a:pt x="2092338" y="731470"/>
                  </a:lnTo>
                  <a:lnTo>
                    <a:pt x="2019532" y="727693"/>
                  </a:lnTo>
                  <a:lnTo>
                    <a:pt x="1945877" y="723304"/>
                  </a:lnTo>
                  <a:lnTo>
                    <a:pt x="1871434" y="718299"/>
                  </a:lnTo>
                  <a:lnTo>
                    <a:pt x="1796262" y="712669"/>
                  </a:lnTo>
                  <a:lnTo>
                    <a:pt x="1721134" y="706469"/>
                  </a:lnTo>
                  <a:lnTo>
                    <a:pt x="1646823" y="699767"/>
                  </a:lnTo>
                  <a:lnTo>
                    <a:pt x="1573389" y="692579"/>
                  </a:lnTo>
                  <a:lnTo>
                    <a:pt x="1500887" y="684920"/>
                  </a:lnTo>
                  <a:lnTo>
                    <a:pt x="1429377" y="676806"/>
                  </a:lnTo>
                  <a:lnTo>
                    <a:pt x="1358916" y="668252"/>
                  </a:lnTo>
                  <a:lnTo>
                    <a:pt x="1289562" y="659274"/>
                  </a:lnTo>
                  <a:lnTo>
                    <a:pt x="1221372" y="649888"/>
                  </a:lnTo>
                  <a:lnTo>
                    <a:pt x="1154405" y="640109"/>
                  </a:lnTo>
                  <a:lnTo>
                    <a:pt x="1088718" y="629953"/>
                  </a:lnTo>
                  <a:lnTo>
                    <a:pt x="1024369" y="619436"/>
                  </a:lnTo>
                  <a:lnTo>
                    <a:pt x="961415" y="608572"/>
                  </a:lnTo>
                  <a:lnTo>
                    <a:pt x="899915" y="597378"/>
                  </a:lnTo>
                  <a:lnTo>
                    <a:pt x="839927" y="585870"/>
                  </a:lnTo>
                  <a:lnTo>
                    <a:pt x="781507" y="574063"/>
                  </a:lnTo>
                  <a:lnTo>
                    <a:pt x="724715" y="561972"/>
                  </a:lnTo>
                  <a:lnTo>
                    <a:pt x="669607" y="549613"/>
                  </a:lnTo>
                  <a:lnTo>
                    <a:pt x="616241" y="537002"/>
                  </a:lnTo>
                  <a:lnTo>
                    <a:pt x="564676" y="524154"/>
                  </a:lnTo>
                  <a:lnTo>
                    <a:pt x="514969" y="511085"/>
                  </a:lnTo>
                  <a:lnTo>
                    <a:pt x="467177" y="497811"/>
                  </a:lnTo>
                  <a:lnTo>
                    <a:pt x="421359" y="484347"/>
                  </a:lnTo>
                  <a:lnTo>
                    <a:pt x="377573" y="470709"/>
                  </a:lnTo>
                  <a:lnTo>
                    <a:pt x="335876" y="456912"/>
                  </a:lnTo>
                  <a:lnTo>
                    <a:pt x="296325" y="442973"/>
                  </a:lnTo>
                  <a:lnTo>
                    <a:pt x="258980" y="428906"/>
                  </a:lnTo>
                  <a:lnTo>
                    <a:pt x="191134" y="400452"/>
                  </a:lnTo>
                  <a:lnTo>
                    <a:pt x="132801" y="371677"/>
                  </a:lnTo>
                  <a:lnTo>
                    <a:pt x="84442" y="342704"/>
                  </a:lnTo>
                  <a:lnTo>
                    <a:pt x="46520" y="313659"/>
                  </a:lnTo>
                  <a:lnTo>
                    <a:pt x="19498" y="284666"/>
                  </a:lnTo>
                  <a:lnTo>
                    <a:pt x="411" y="241549"/>
                  </a:lnTo>
                  <a:lnTo>
                    <a:pt x="0" y="227339"/>
                  </a:lnTo>
                  <a:close/>
                </a:path>
              </a:pathLst>
            </a:custGeom>
            <a:ln w="1905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3" name="object 8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66344" y="4735063"/>
              <a:ext cx="2682239" cy="513588"/>
            </a:xfrm>
            <a:prstGeom prst="rect">
              <a:avLst/>
            </a:prstGeom>
          </p:spPr>
        </p:pic>
      </p:grpSp>
      <p:sp>
        <p:nvSpPr>
          <p:cNvPr id="84" name="object 84"/>
          <p:cNvSpPr txBox="1"/>
          <p:nvPr/>
        </p:nvSpPr>
        <p:spPr>
          <a:xfrm>
            <a:off x="596265" y="4787900"/>
            <a:ext cx="23996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dirty="0">
                <a:solidFill>
                  <a:srgbClr val="FF0000"/>
                </a:solidFill>
                <a:latin typeface="Times New Roman"/>
                <a:cs typeface="Times New Roman"/>
              </a:rPr>
              <a:t>Identificación</a:t>
            </a:r>
            <a:r>
              <a:rPr sz="1800" b="1" i="1" spc="-6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b="1" i="1" dirty="0">
                <a:solidFill>
                  <a:srgbClr val="FF0000"/>
                </a:solidFill>
                <a:latin typeface="Times New Roman"/>
                <a:cs typeface="Times New Roman"/>
              </a:rPr>
              <a:t>de</a:t>
            </a:r>
            <a:r>
              <a:rPr sz="1800" b="1" i="1" spc="-3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b="1" i="1" spc="-10" dirty="0">
                <a:solidFill>
                  <a:srgbClr val="FF0000"/>
                </a:solidFill>
                <a:latin typeface="Times New Roman"/>
                <a:cs typeface="Times New Roman"/>
              </a:rPr>
              <a:t>Mangle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48512" y="201002"/>
            <a:ext cx="8778240" cy="6433820"/>
            <a:chOff x="148512" y="201002"/>
            <a:chExt cx="8778240" cy="64338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8658" y="204177"/>
              <a:ext cx="8624527" cy="642999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298653" y="6420865"/>
              <a:ext cx="8624570" cy="210820"/>
            </a:xfrm>
            <a:custGeom>
              <a:avLst/>
              <a:gdLst/>
              <a:ahLst/>
              <a:cxnLst/>
              <a:rect l="l" t="t" r="r" b="b"/>
              <a:pathLst>
                <a:path w="8624570" h="210820">
                  <a:moveTo>
                    <a:pt x="6445542" y="210261"/>
                  </a:moveTo>
                  <a:lnTo>
                    <a:pt x="6445542" y="179793"/>
                  </a:lnTo>
                  <a:lnTo>
                    <a:pt x="6625348" y="179793"/>
                  </a:lnTo>
                  <a:lnTo>
                    <a:pt x="6625348" y="210261"/>
                  </a:lnTo>
                </a:path>
                <a:path w="8624570" h="210820">
                  <a:moveTo>
                    <a:pt x="6625348" y="210261"/>
                  </a:moveTo>
                  <a:lnTo>
                    <a:pt x="6625348" y="179793"/>
                  </a:lnTo>
                  <a:lnTo>
                    <a:pt x="6805155" y="179793"/>
                  </a:lnTo>
                  <a:lnTo>
                    <a:pt x="6805155" y="210261"/>
                  </a:lnTo>
                </a:path>
                <a:path w="8624570" h="210820">
                  <a:moveTo>
                    <a:pt x="6805142" y="210261"/>
                  </a:moveTo>
                  <a:lnTo>
                    <a:pt x="6805142" y="179793"/>
                  </a:lnTo>
                  <a:lnTo>
                    <a:pt x="6984949" y="179793"/>
                  </a:lnTo>
                  <a:lnTo>
                    <a:pt x="6984949" y="210261"/>
                  </a:lnTo>
                </a:path>
                <a:path w="8624570" h="210820">
                  <a:moveTo>
                    <a:pt x="6984949" y="210261"/>
                  </a:moveTo>
                  <a:lnTo>
                    <a:pt x="6984949" y="179793"/>
                  </a:lnTo>
                  <a:lnTo>
                    <a:pt x="7164755" y="179793"/>
                  </a:lnTo>
                  <a:lnTo>
                    <a:pt x="7164755" y="210261"/>
                  </a:lnTo>
                </a:path>
                <a:path w="8624570" h="210820">
                  <a:moveTo>
                    <a:pt x="7164755" y="210261"/>
                  </a:moveTo>
                  <a:lnTo>
                    <a:pt x="7164755" y="179793"/>
                  </a:lnTo>
                  <a:lnTo>
                    <a:pt x="7344562" y="179793"/>
                  </a:lnTo>
                  <a:lnTo>
                    <a:pt x="7344562" y="210261"/>
                  </a:lnTo>
                </a:path>
                <a:path w="8624570" h="210820">
                  <a:moveTo>
                    <a:pt x="7344562" y="210261"/>
                  </a:moveTo>
                  <a:lnTo>
                    <a:pt x="7344562" y="179793"/>
                  </a:lnTo>
                  <a:lnTo>
                    <a:pt x="7524369" y="179793"/>
                  </a:lnTo>
                  <a:lnTo>
                    <a:pt x="7524369" y="210261"/>
                  </a:lnTo>
                </a:path>
                <a:path w="8624570" h="210820">
                  <a:moveTo>
                    <a:pt x="7524369" y="210261"/>
                  </a:moveTo>
                  <a:lnTo>
                    <a:pt x="7524369" y="179793"/>
                  </a:lnTo>
                  <a:lnTo>
                    <a:pt x="7704175" y="179793"/>
                  </a:lnTo>
                  <a:lnTo>
                    <a:pt x="7704175" y="210261"/>
                  </a:lnTo>
                </a:path>
                <a:path w="8624570" h="210820">
                  <a:moveTo>
                    <a:pt x="7704175" y="210261"/>
                  </a:moveTo>
                  <a:lnTo>
                    <a:pt x="7704175" y="179793"/>
                  </a:lnTo>
                  <a:lnTo>
                    <a:pt x="7883982" y="179793"/>
                  </a:lnTo>
                  <a:lnTo>
                    <a:pt x="7883982" y="210261"/>
                  </a:lnTo>
                </a:path>
                <a:path w="8624570" h="210820">
                  <a:moveTo>
                    <a:pt x="7883969" y="210261"/>
                  </a:moveTo>
                  <a:lnTo>
                    <a:pt x="7883969" y="179793"/>
                  </a:lnTo>
                  <a:lnTo>
                    <a:pt x="8063776" y="179793"/>
                  </a:lnTo>
                  <a:lnTo>
                    <a:pt x="8063776" y="210261"/>
                  </a:lnTo>
                </a:path>
                <a:path w="8624570" h="210820">
                  <a:moveTo>
                    <a:pt x="8063776" y="210261"/>
                  </a:moveTo>
                  <a:lnTo>
                    <a:pt x="8063776" y="179793"/>
                  </a:lnTo>
                  <a:lnTo>
                    <a:pt x="8243582" y="179793"/>
                  </a:lnTo>
                  <a:lnTo>
                    <a:pt x="8243582" y="210261"/>
                  </a:lnTo>
                </a:path>
                <a:path w="8624570" h="210820">
                  <a:moveTo>
                    <a:pt x="8243582" y="210261"/>
                  </a:moveTo>
                  <a:lnTo>
                    <a:pt x="8243582" y="179793"/>
                  </a:lnTo>
                  <a:lnTo>
                    <a:pt x="8423389" y="179793"/>
                  </a:lnTo>
                  <a:lnTo>
                    <a:pt x="8423389" y="210261"/>
                  </a:lnTo>
                </a:path>
                <a:path w="8624570" h="210820">
                  <a:moveTo>
                    <a:pt x="8423389" y="210261"/>
                  </a:moveTo>
                  <a:lnTo>
                    <a:pt x="8423389" y="179793"/>
                  </a:lnTo>
                  <a:lnTo>
                    <a:pt x="8603195" y="179793"/>
                  </a:lnTo>
                  <a:lnTo>
                    <a:pt x="8603195" y="210261"/>
                  </a:lnTo>
                </a:path>
                <a:path w="8624570" h="210820">
                  <a:moveTo>
                    <a:pt x="8603195" y="210261"/>
                  </a:moveTo>
                  <a:lnTo>
                    <a:pt x="8603195" y="179793"/>
                  </a:lnTo>
                  <a:lnTo>
                    <a:pt x="8624531" y="179793"/>
                  </a:lnTo>
                </a:path>
                <a:path w="8624570" h="210820">
                  <a:moveTo>
                    <a:pt x="0" y="0"/>
                  </a:moveTo>
                  <a:lnTo>
                    <a:pt x="146291" y="0"/>
                  </a:lnTo>
                  <a:lnTo>
                    <a:pt x="146291" y="179793"/>
                  </a:lnTo>
                </a:path>
              </a:pathLst>
            </a:custGeom>
            <a:ln w="6096">
              <a:solidFill>
                <a:srgbClr val="CDCDC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44931" y="6420865"/>
              <a:ext cx="8456930" cy="180340"/>
            </a:xfrm>
            <a:custGeom>
              <a:avLst/>
              <a:gdLst/>
              <a:ahLst/>
              <a:cxnLst/>
              <a:rect l="l" t="t" r="r" b="b"/>
              <a:pathLst>
                <a:path w="8456930" h="180340">
                  <a:moveTo>
                    <a:pt x="179806" y="179793"/>
                  </a:moveTo>
                  <a:lnTo>
                    <a:pt x="0" y="179793"/>
                  </a:lnTo>
                  <a:lnTo>
                    <a:pt x="0" y="0"/>
                  </a:lnTo>
                  <a:lnTo>
                    <a:pt x="179806" y="0"/>
                  </a:lnTo>
                  <a:lnTo>
                    <a:pt x="179806" y="179793"/>
                  </a:lnTo>
                  <a:close/>
                </a:path>
                <a:path w="8456930" h="180340">
                  <a:moveTo>
                    <a:pt x="359613" y="179793"/>
                  </a:moveTo>
                  <a:lnTo>
                    <a:pt x="179806" y="179793"/>
                  </a:lnTo>
                  <a:lnTo>
                    <a:pt x="179806" y="0"/>
                  </a:lnTo>
                  <a:lnTo>
                    <a:pt x="359613" y="0"/>
                  </a:lnTo>
                  <a:lnTo>
                    <a:pt x="359613" y="179793"/>
                  </a:lnTo>
                  <a:close/>
                </a:path>
                <a:path w="8456930" h="180340">
                  <a:moveTo>
                    <a:pt x="539419" y="179793"/>
                  </a:moveTo>
                  <a:lnTo>
                    <a:pt x="359613" y="179793"/>
                  </a:lnTo>
                  <a:lnTo>
                    <a:pt x="359613" y="0"/>
                  </a:lnTo>
                  <a:lnTo>
                    <a:pt x="539419" y="0"/>
                  </a:lnTo>
                  <a:lnTo>
                    <a:pt x="539419" y="179793"/>
                  </a:lnTo>
                  <a:close/>
                </a:path>
                <a:path w="8456930" h="180340">
                  <a:moveTo>
                    <a:pt x="719226" y="179793"/>
                  </a:moveTo>
                  <a:lnTo>
                    <a:pt x="539419" y="179793"/>
                  </a:lnTo>
                  <a:lnTo>
                    <a:pt x="539419" y="0"/>
                  </a:lnTo>
                  <a:lnTo>
                    <a:pt x="719226" y="0"/>
                  </a:lnTo>
                  <a:lnTo>
                    <a:pt x="719226" y="179793"/>
                  </a:lnTo>
                  <a:close/>
                </a:path>
                <a:path w="8456930" h="180340">
                  <a:moveTo>
                    <a:pt x="899032" y="179793"/>
                  </a:moveTo>
                  <a:lnTo>
                    <a:pt x="719226" y="179793"/>
                  </a:lnTo>
                  <a:lnTo>
                    <a:pt x="719226" y="0"/>
                  </a:lnTo>
                  <a:lnTo>
                    <a:pt x="899032" y="0"/>
                  </a:lnTo>
                  <a:lnTo>
                    <a:pt x="899032" y="179793"/>
                  </a:lnTo>
                  <a:close/>
                </a:path>
                <a:path w="8456930" h="180340">
                  <a:moveTo>
                    <a:pt x="1078839" y="179793"/>
                  </a:moveTo>
                  <a:lnTo>
                    <a:pt x="899032" y="179793"/>
                  </a:lnTo>
                  <a:lnTo>
                    <a:pt x="899032" y="0"/>
                  </a:lnTo>
                  <a:lnTo>
                    <a:pt x="1078839" y="0"/>
                  </a:lnTo>
                  <a:lnTo>
                    <a:pt x="1078839" y="179793"/>
                  </a:lnTo>
                  <a:close/>
                </a:path>
                <a:path w="8456930" h="180340">
                  <a:moveTo>
                    <a:pt x="1261681" y="179793"/>
                  </a:moveTo>
                  <a:lnTo>
                    <a:pt x="1078826" y="179793"/>
                  </a:lnTo>
                  <a:lnTo>
                    <a:pt x="1078826" y="0"/>
                  </a:lnTo>
                  <a:lnTo>
                    <a:pt x="1261681" y="0"/>
                  </a:lnTo>
                  <a:lnTo>
                    <a:pt x="1261681" y="179793"/>
                  </a:lnTo>
                  <a:close/>
                </a:path>
                <a:path w="8456930" h="180340">
                  <a:moveTo>
                    <a:pt x="1441488" y="179793"/>
                  </a:moveTo>
                  <a:lnTo>
                    <a:pt x="1261681" y="179793"/>
                  </a:lnTo>
                  <a:lnTo>
                    <a:pt x="1261681" y="0"/>
                  </a:lnTo>
                  <a:lnTo>
                    <a:pt x="1441488" y="0"/>
                  </a:lnTo>
                  <a:lnTo>
                    <a:pt x="1441488" y="179793"/>
                  </a:lnTo>
                  <a:close/>
                </a:path>
                <a:path w="8456930" h="180340">
                  <a:moveTo>
                    <a:pt x="1621294" y="179793"/>
                  </a:moveTo>
                  <a:lnTo>
                    <a:pt x="1441488" y="179793"/>
                  </a:lnTo>
                  <a:lnTo>
                    <a:pt x="1441488" y="0"/>
                  </a:lnTo>
                  <a:lnTo>
                    <a:pt x="1621294" y="0"/>
                  </a:lnTo>
                  <a:lnTo>
                    <a:pt x="1621294" y="179793"/>
                  </a:lnTo>
                  <a:close/>
                </a:path>
                <a:path w="8456930" h="180340">
                  <a:moveTo>
                    <a:pt x="1801101" y="179793"/>
                  </a:moveTo>
                  <a:lnTo>
                    <a:pt x="1621294" y="179793"/>
                  </a:lnTo>
                  <a:lnTo>
                    <a:pt x="1621294" y="0"/>
                  </a:lnTo>
                  <a:lnTo>
                    <a:pt x="1801101" y="0"/>
                  </a:lnTo>
                  <a:lnTo>
                    <a:pt x="1801101" y="179793"/>
                  </a:lnTo>
                  <a:close/>
                </a:path>
                <a:path w="8456930" h="180340">
                  <a:moveTo>
                    <a:pt x="1980907" y="179793"/>
                  </a:moveTo>
                  <a:lnTo>
                    <a:pt x="1801101" y="179793"/>
                  </a:lnTo>
                  <a:lnTo>
                    <a:pt x="1801101" y="0"/>
                  </a:lnTo>
                  <a:lnTo>
                    <a:pt x="1980907" y="0"/>
                  </a:lnTo>
                  <a:lnTo>
                    <a:pt x="1980907" y="179793"/>
                  </a:lnTo>
                  <a:close/>
                </a:path>
                <a:path w="8456930" h="180340">
                  <a:moveTo>
                    <a:pt x="2160714" y="179793"/>
                  </a:moveTo>
                  <a:lnTo>
                    <a:pt x="1980907" y="179793"/>
                  </a:lnTo>
                  <a:lnTo>
                    <a:pt x="1980907" y="0"/>
                  </a:lnTo>
                  <a:lnTo>
                    <a:pt x="2160714" y="0"/>
                  </a:lnTo>
                  <a:lnTo>
                    <a:pt x="2160714" y="179793"/>
                  </a:lnTo>
                  <a:close/>
                </a:path>
                <a:path w="8456930" h="180340">
                  <a:moveTo>
                    <a:pt x="2340521" y="179793"/>
                  </a:moveTo>
                  <a:lnTo>
                    <a:pt x="2160714" y="179793"/>
                  </a:lnTo>
                  <a:lnTo>
                    <a:pt x="2160714" y="0"/>
                  </a:lnTo>
                  <a:lnTo>
                    <a:pt x="2340521" y="0"/>
                  </a:lnTo>
                  <a:lnTo>
                    <a:pt x="2340521" y="179793"/>
                  </a:lnTo>
                  <a:close/>
                </a:path>
                <a:path w="8456930" h="180340">
                  <a:moveTo>
                    <a:pt x="2520315" y="179793"/>
                  </a:moveTo>
                  <a:lnTo>
                    <a:pt x="2340508" y="179793"/>
                  </a:lnTo>
                  <a:lnTo>
                    <a:pt x="2340508" y="0"/>
                  </a:lnTo>
                  <a:lnTo>
                    <a:pt x="2520315" y="0"/>
                  </a:lnTo>
                  <a:lnTo>
                    <a:pt x="2520315" y="179793"/>
                  </a:lnTo>
                  <a:close/>
                </a:path>
                <a:path w="8456930" h="180340">
                  <a:moveTo>
                    <a:pt x="2700121" y="179793"/>
                  </a:moveTo>
                  <a:lnTo>
                    <a:pt x="2520315" y="179793"/>
                  </a:lnTo>
                  <a:lnTo>
                    <a:pt x="2520315" y="0"/>
                  </a:lnTo>
                  <a:lnTo>
                    <a:pt x="2700121" y="0"/>
                  </a:lnTo>
                  <a:lnTo>
                    <a:pt x="2700121" y="179793"/>
                  </a:lnTo>
                  <a:close/>
                </a:path>
                <a:path w="8456930" h="180340">
                  <a:moveTo>
                    <a:pt x="2879928" y="179793"/>
                  </a:moveTo>
                  <a:lnTo>
                    <a:pt x="2700121" y="179793"/>
                  </a:lnTo>
                  <a:lnTo>
                    <a:pt x="2700121" y="0"/>
                  </a:lnTo>
                  <a:lnTo>
                    <a:pt x="2879928" y="0"/>
                  </a:lnTo>
                  <a:lnTo>
                    <a:pt x="2879928" y="179793"/>
                  </a:lnTo>
                  <a:close/>
                </a:path>
                <a:path w="8456930" h="180340">
                  <a:moveTo>
                    <a:pt x="3059734" y="179793"/>
                  </a:moveTo>
                  <a:lnTo>
                    <a:pt x="2879928" y="179793"/>
                  </a:lnTo>
                  <a:lnTo>
                    <a:pt x="2879928" y="0"/>
                  </a:lnTo>
                  <a:lnTo>
                    <a:pt x="3059734" y="0"/>
                  </a:lnTo>
                  <a:lnTo>
                    <a:pt x="3059734" y="179793"/>
                  </a:lnTo>
                  <a:close/>
                </a:path>
                <a:path w="8456930" h="180340">
                  <a:moveTo>
                    <a:pt x="3239541" y="179793"/>
                  </a:moveTo>
                  <a:lnTo>
                    <a:pt x="3059734" y="179793"/>
                  </a:lnTo>
                  <a:lnTo>
                    <a:pt x="3059734" y="0"/>
                  </a:lnTo>
                  <a:lnTo>
                    <a:pt x="3239541" y="0"/>
                  </a:lnTo>
                  <a:lnTo>
                    <a:pt x="3239541" y="179793"/>
                  </a:lnTo>
                  <a:close/>
                </a:path>
                <a:path w="8456930" h="180340">
                  <a:moveTo>
                    <a:pt x="3419348" y="179793"/>
                  </a:moveTo>
                  <a:lnTo>
                    <a:pt x="3239541" y="179793"/>
                  </a:lnTo>
                  <a:lnTo>
                    <a:pt x="3239541" y="0"/>
                  </a:lnTo>
                  <a:lnTo>
                    <a:pt x="3419348" y="0"/>
                  </a:lnTo>
                  <a:lnTo>
                    <a:pt x="3419348" y="179793"/>
                  </a:lnTo>
                  <a:close/>
                </a:path>
                <a:path w="8456930" h="180340">
                  <a:moveTo>
                    <a:pt x="3599141" y="179793"/>
                  </a:moveTo>
                  <a:lnTo>
                    <a:pt x="3419335" y="179793"/>
                  </a:lnTo>
                  <a:lnTo>
                    <a:pt x="3419335" y="0"/>
                  </a:lnTo>
                  <a:lnTo>
                    <a:pt x="3599141" y="0"/>
                  </a:lnTo>
                  <a:lnTo>
                    <a:pt x="3599141" y="179793"/>
                  </a:lnTo>
                  <a:close/>
                </a:path>
                <a:path w="8456930" h="180340">
                  <a:moveTo>
                    <a:pt x="3778948" y="179793"/>
                  </a:moveTo>
                  <a:lnTo>
                    <a:pt x="3599141" y="179793"/>
                  </a:lnTo>
                  <a:lnTo>
                    <a:pt x="3599141" y="0"/>
                  </a:lnTo>
                  <a:lnTo>
                    <a:pt x="3778948" y="0"/>
                  </a:lnTo>
                  <a:lnTo>
                    <a:pt x="3778948" y="179793"/>
                  </a:lnTo>
                  <a:close/>
                </a:path>
                <a:path w="8456930" h="180340">
                  <a:moveTo>
                    <a:pt x="3958755" y="179793"/>
                  </a:moveTo>
                  <a:lnTo>
                    <a:pt x="3778948" y="179793"/>
                  </a:lnTo>
                  <a:lnTo>
                    <a:pt x="3778948" y="0"/>
                  </a:lnTo>
                  <a:lnTo>
                    <a:pt x="3958755" y="0"/>
                  </a:lnTo>
                  <a:lnTo>
                    <a:pt x="3958755" y="179793"/>
                  </a:lnTo>
                  <a:close/>
                </a:path>
                <a:path w="8456930" h="180340">
                  <a:moveTo>
                    <a:pt x="4138561" y="179793"/>
                  </a:moveTo>
                  <a:lnTo>
                    <a:pt x="3958755" y="179793"/>
                  </a:lnTo>
                  <a:lnTo>
                    <a:pt x="3958755" y="0"/>
                  </a:lnTo>
                  <a:lnTo>
                    <a:pt x="4138561" y="0"/>
                  </a:lnTo>
                  <a:lnTo>
                    <a:pt x="4138561" y="179793"/>
                  </a:lnTo>
                  <a:close/>
                </a:path>
                <a:path w="8456930" h="180340">
                  <a:moveTo>
                    <a:pt x="4318368" y="179793"/>
                  </a:moveTo>
                  <a:lnTo>
                    <a:pt x="4138561" y="179793"/>
                  </a:lnTo>
                  <a:lnTo>
                    <a:pt x="4138561" y="0"/>
                  </a:lnTo>
                  <a:lnTo>
                    <a:pt x="4318368" y="0"/>
                  </a:lnTo>
                  <a:lnTo>
                    <a:pt x="4318368" y="179793"/>
                  </a:lnTo>
                  <a:close/>
                </a:path>
                <a:path w="8456930" h="180340">
                  <a:moveTo>
                    <a:pt x="4498174" y="179793"/>
                  </a:moveTo>
                  <a:lnTo>
                    <a:pt x="4318368" y="179793"/>
                  </a:lnTo>
                  <a:lnTo>
                    <a:pt x="4318368" y="0"/>
                  </a:lnTo>
                  <a:lnTo>
                    <a:pt x="4498174" y="0"/>
                  </a:lnTo>
                  <a:lnTo>
                    <a:pt x="4498174" y="179793"/>
                  </a:lnTo>
                  <a:close/>
                </a:path>
                <a:path w="8456930" h="180340">
                  <a:moveTo>
                    <a:pt x="4677968" y="179793"/>
                  </a:moveTo>
                  <a:lnTo>
                    <a:pt x="4498162" y="179793"/>
                  </a:lnTo>
                  <a:lnTo>
                    <a:pt x="4498162" y="0"/>
                  </a:lnTo>
                  <a:lnTo>
                    <a:pt x="4677968" y="0"/>
                  </a:lnTo>
                  <a:lnTo>
                    <a:pt x="4677968" y="179793"/>
                  </a:lnTo>
                  <a:close/>
                </a:path>
                <a:path w="8456930" h="180340">
                  <a:moveTo>
                    <a:pt x="4857775" y="179793"/>
                  </a:moveTo>
                  <a:lnTo>
                    <a:pt x="4677968" y="179793"/>
                  </a:lnTo>
                  <a:lnTo>
                    <a:pt x="4677968" y="0"/>
                  </a:lnTo>
                  <a:lnTo>
                    <a:pt x="4857775" y="0"/>
                  </a:lnTo>
                  <a:lnTo>
                    <a:pt x="4857775" y="179793"/>
                  </a:lnTo>
                  <a:close/>
                </a:path>
                <a:path w="8456930" h="180340">
                  <a:moveTo>
                    <a:pt x="5037582" y="179793"/>
                  </a:moveTo>
                  <a:lnTo>
                    <a:pt x="4857775" y="179793"/>
                  </a:lnTo>
                  <a:lnTo>
                    <a:pt x="4857775" y="0"/>
                  </a:lnTo>
                  <a:lnTo>
                    <a:pt x="5037582" y="0"/>
                  </a:lnTo>
                  <a:lnTo>
                    <a:pt x="5037582" y="179793"/>
                  </a:lnTo>
                  <a:close/>
                </a:path>
                <a:path w="8456930" h="180340">
                  <a:moveTo>
                    <a:pt x="5220436" y="179793"/>
                  </a:moveTo>
                  <a:lnTo>
                    <a:pt x="5037582" y="179793"/>
                  </a:lnTo>
                  <a:lnTo>
                    <a:pt x="5037582" y="0"/>
                  </a:lnTo>
                  <a:lnTo>
                    <a:pt x="5220436" y="0"/>
                  </a:lnTo>
                  <a:lnTo>
                    <a:pt x="5220436" y="179793"/>
                  </a:lnTo>
                  <a:close/>
                </a:path>
                <a:path w="8456930" h="180340">
                  <a:moveTo>
                    <a:pt x="5400243" y="179793"/>
                  </a:moveTo>
                  <a:lnTo>
                    <a:pt x="5220436" y="179793"/>
                  </a:lnTo>
                  <a:lnTo>
                    <a:pt x="5220436" y="0"/>
                  </a:lnTo>
                  <a:lnTo>
                    <a:pt x="5400243" y="0"/>
                  </a:lnTo>
                  <a:lnTo>
                    <a:pt x="5400243" y="179793"/>
                  </a:lnTo>
                  <a:close/>
                </a:path>
                <a:path w="8456930" h="180340">
                  <a:moveTo>
                    <a:pt x="5580049" y="179793"/>
                  </a:moveTo>
                  <a:lnTo>
                    <a:pt x="5400243" y="179793"/>
                  </a:lnTo>
                  <a:lnTo>
                    <a:pt x="5400243" y="0"/>
                  </a:lnTo>
                  <a:lnTo>
                    <a:pt x="5580049" y="0"/>
                  </a:lnTo>
                  <a:lnTo>
                    <a:pt x="5580049" y="179793"/>
                  </a:lnTo>
                  <a:close/>
                </a:path>
                <a:path w="8456930" h="180340">
                  <a:moveTo>
                    <a:pt x="5759843" y="179793"/>
                  </a:moveTo>
                  <a:lnTo>
                    <a:pt x="5580037" y="179793"/>
                  </a:lnTo>
                  <a:lnTo>
                    <a:pt x="5580037" y="0"/>
                  </a:lnTo>
                  <a:lnTo>
                    <a:pt x="5759843" y="0"/>
                  </a:lnTo>
                  <a:lnTo>
                    <a:pt x="5759843" y="179793"/>
                  </a:lnTo>
                  <a:close/>
                </a:path>
                <a:path w="8456930" h="180340">
                  <a:moveTo>
                    <a:pt x="5939650" y="179793"/>
                  </a:moveTo>
                  <a:lnTo>
                    <a:pt x="5759843" y="179793"/>
                  </a:lnTo>
                  <a:lnTo>
                    <a:pt x="5759843" y="0"/>
                  </a:lnTo>
                  <a:lnTo>
                    <a:pt x="5939650" y="0"/>
                  </a:lnTo>
                  <a:lnTo>
                    <a:pt x="5939650" y="179793"/>
                  </a:lnTo>
                  <a:close/>
                </a:path>
                <a:path w="8456930" h="180340">
                  <a:moveTo>
                    <a:pt x="6119456" y="179793"/>
                  </a:moveTo>
                  <a:lnTo>
                    <a:pt x="5939650" y="179793"/>
                  </a:lnTo>
                  <a:lnTo>
                    <a:pt x="5939650" y="0"/>
                  </a:lnTo>
                  <a:lnTo>
                    <a:pt x="6119456" y="0"/>
                  </a:lnTo>
                  <a:lnTo>
                    <a:pt x="6119456" y="179793"/>
                  </a:lnTo>
                  <a:close/>
                </a:path>
                <a:path w="8456930" h="180340">
                  <a:moveTo>
                    <a:pt x="6299263" y="179793"/>
                  </a:moveTo>
                  <a:lnTo>
                    <a:pt x="6119456" y="179793"/>
                  </a:lnTo>
                  <a:lnTo>
                    <a:pt x="6119456" y="0"/>
                  </a:lnTo>
                  <a:lnTo>
                    <a:pt x="6299263" y="0"/>
                  </a:lnTo>
                  <a:lnTo>
                    <a:pt x="6299263" y="179793"/>
                  </a:lnTo>
                  <a:close/>
                </a:path>
                <a:path w="8456930" h="180340">
                  <a:moveTo>
                    <a:pt x="6479070" y="179793"/>
                  </a:moveTo>
                  <a:lnTo>
                    <a:pt x="6299263" y="179793"/>
                  </a:lnTo>
                  <a:lnTo>
                    <a:pt x="6299263" y="0"/>
                  </a:lnTo>
                  <a:lnTo>
                    <a:pt x="6479070" y="0"/>
                  </a:lnTo>
                  <a:lnTo>
                    <a:pt x="6479070" y="179793"/>
                  </a:lnTo>
                  <a:close/>
                </a:path>
                <a:path w="8456930" h="180340">
                  <a:moveTo>
                    <a:pt x="6658876" y="179793"/>
                  </a:moveTo>
                  <a:lnTo>
                    <a:pt x="6479070" y="179793"/>
                  </a:lnTo>
                  <a:lnTo>
                    <a:pt x="6479070" y="0"/>
                  </a:lnTo>
                  <a:lnTo>
                    <a:pt x="6658876" y="0"/>
                  </a:lnTo>
                  <a:lnTo>
                    <a:pt x="6658876" y="179793"/>
                  </a:lnTo>
                  <a:close/>
                </a:path>
                <a:path w="8456930" h="180340">
                  <a:moveTo>
                    <a:pt x="6838670" y="179793"/>
                  </a:moveTo>
                  <a:lnTo>
                    <a:pt x="6658863" y="179793"/>
                  </a:lnTo>
                  <a:lnTo>
                    <a:pt x="6658863" y="0"/>
                  </a:lnTo>
                  <a:lnTo>
                    <a:pt x="6838670" y="0"/>
                  </a:lnTo>
                  <a:lnTo>
                    <a:pt x="6838670" y="179793"/>
                  </a:lnTo>
                  <a:close/>
                </a:path>
                <a:path w="8456930" h="180340">
                  <a:moveTo>
                    <a:pt x="7018477" y="179793"/>
                  </a:moveTo>
                  <a:lnTo>
                    <a:pt x="6838670" y="179793"/>
                  </a:lnTo>
                  <a:lnTo>
                    <a:pt x="6838670" y="0"/>
                  </a:lnTo>
                  <a:lnTo>
                    <a:pt x="7018477" y="0"/>
                  </a:lnTo>
                  <a:lnTo>
                    <a:pt x="7018477" y="179793"/>
                  </a:lnTo>
                  <a:close/>
                </a:path>
                <a:path w="8456930" h="180340">
                  <a:moveTo>
                    <a:pt x="7198283" y="179793"/>
                  </a:moveTo>
                  <a:lnTo>
                    <a:pt x="7018477" y="179793"/>
                  </a:lnTo>
                  <a:lnTo>
                    <a:pt x="7018477" y="0"/>
                  </a:lnTo>
                  <a:lnTo>
                    <a:pt x="7198283" y="0"/>
                  </a:lnTo>
                  <a:lnTo>
                    <a:pt x="7198283" y="179793"/>
                  </a:lnTo>
                  <a:close/>
                </a:path>
                <a:path w="8456930" h="180340">
                  <a:moveTo>
                    <a:pt x="7378090" y="179793"/>
                  </a:moveTo>
                  <a:lnTo>
                    <a:pt x="7198283" y="179793"/>
                  </a:lnTo>
                  <a:lnTo>
                    <a:pt x="7198283" y="0"/>
                  </a:lnTo>
                  <a:lnTo>
                    <a:pt x="7378090" y="0"/>
                  </a:lnTo>
                  <a:lnTo>
                    <a:pt x="7378090" y="179793"/>
                  </a:lnTo>
                  <a:close/>
                </a:path>
                <a:path w="8456930" h="180340">
                  <a:moveTo>
                    <a:pt x="7557897" y="179793"/>
                  </a:moveTo>
                  <a:lnTo>
                    <a:pt x="7378090" y="179793"/>
                  </a:lnTo>
                  <a:lnTo>
                    <a:pt x="7378090" y="0"/>
                  </a:lnTo>
                  <a:lnTo>
                    <a:pt x="7557897" y="0"/>
                  </a:lnTo>
                  <a:lnTo>
                    <a:pt x="7557897" y="179793"/>
                  </a:lnTo>
                  <a:close/>
                </a:path>
                <a:path w="8456930" h="180340">
                  <a:moveTo>
                    <a:pt x="7737703" y="179793"/>
                  </a:moveTo>
                  <a:lnTo>
                    <a:pt x="7557897" y="179793"/>
                  </a:lnTo>
                  <a:lnTo>
                    <a:pt x="7557897" y="0"/>
                  </a:lnTo>
                  <a:lnTo>
                    <a:pt x="7737703" y="0"/>
                  </a:lnTo>
                  <a:lnTo>
                    <a:pt x="7737703" y="179793"/>
                  </a:lnTo>
                  <a:close/>
                </a:path>
                <a:path w="8456930" h="180340">
                  <a:moveTo>
                    <a:pt x="7917497" y="179793"/>
                  </a:moveTo>
                  <a:lnTo>
                    <a:pt x="7737690" y="179793"/>
                  </a:lnTo>
                  <a:lnTo>
                    <a:pt x="7737690" y="0"/>
                  </a:lnTo>
                  <a:lnTo>
                    <a:pt x="7917497" y="0"/>
                  </a:lnTo>
                  <a:lnTo>
                    <a:pt x="7917497" y="179793"/>
                  </a:lnTo>
                  <a:close/>
                </a:path>
                <a:path w="8456930" h="180340">
                  <a:moveTo>
                    <a:pt x="8097304" y="179793"/>
                  </a:moveTo>
                  <a:lnTo>
                    <a:pt x="7917497" y="179793"/>
                  </a:lnTo>
                  <a:lnTo>
                    <a:pt x="7917497" y="0"/>
                  </a:lnTo>
                  <a:lnTo>
                    <a:pt x="8097304" y="0"/>
                  </a:lnTo>
                  <a:lnTo>
                    <a:pt x="8097304" y="179793"/>
                  </a:lnTo>
                  <a:close/>
                </a:path>
                <a:path w="8456930" h="180340">
                  <a:moveTo>
                    <a:pt x="8277110" y="179793"/>
                  </a:moveTo>
                  <a:lnTo>
                    <a:pt x="8097304" y="179793"/>
                  </a:lnTo>
                  <a:lnTo>
                    <a:pt x="8097304" y="0"/>
                  </a:lnTo>
                  <a:lnTo>
                    <a:pt x="8277110" y="0"/>
                  </a:lnTo>
                  <a:lnTo>
                    <a:pt x="8277110" y="179793"/>
                  </a:lnTo>
                  <a:close/>
                </a:path>
                <a:path w="8456930" h="180340">
                  <a:moveTo>
                    <a:pt x="8456917" y="179793"/>
                  </a:moveTo>
                  <a:lnTo>
                    <a:pt x="8277110" y="179793"/>
                  </a:lnTo>
                  <a:lnTo>
                    <a:pt x="8277110" y="0"/>
                  </a:lnTo>
                  <a:lnTo>
                    <a:pt x="8456917" y="0"/>
                  </a:lnTo>
                  <a:lnTo>
                    <a:pt x="8456917" y="179793"/>
                  </a:lnTo>
                  <a:close/>
                </a:path>
              </a:pathLst>
            </a:custGeom>
            <a:ln w="6096">
              <a:solidFill>
                <a:srgbClr val="CDCDC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98653" y="6238023"/>
              <a:ext cx="8624570" cy="363220"/>
            </a:xfrm>
            <a:custGeom>
              <a:avLst/>
              <a:gdLst/>
              <a:ahLst/>
              <a:cxnLst/>
              <a:rect l="l" t="t" r="r" b="b"/>
              <a:pathLst>
                <a:path w="8624570" h="363220">
                  <a:moveTo>
                    <a:pt x="8624531" y="362635"/>
                  </a:moveTo>
                  <a:lnTo>
                    <a:pt x="8603195" y="362635"/>
                  </a:lnTo>
                  <a:lnTo>
                    <a:pt x="8603195" y="182841"/>
                  </a:lnTo>
                  <a:lnTo>
                    <a:pt x="8624531" y="182841"/>
                  </a:lnTo>
                </a:path>
                <a:path w="8624570" h="363220">
                  <a:moveTo>
                    <a:pt x="146291" y="182841"/>
                  </a:moveTo>
                  <a:lnTo>
                    <a:pt x="0" y="182841"/>
                  </a:lnTo>
                </a:path>
                <a:path w="8624570" h="363220">
                  <a:moveTo>
                    <a:pt x="0" y="0"/>
                  </a:moveTo>
                  <a:lnTo>
                    <a:pt x="146291" y="0"/>
                  </a:lnTo>
                  <a:lnTo>
                    <a:pt x="146291" y="182841"/>
                  </a:lnTo>
                </a:path>
              </a:pathLst>
            </a:custGeom>
            <a:ln w="6096">
              <a:solidFill>
                <a:srgbClr val="CDCDC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44931" y="6238023"/>
              <a:ext cx="8456930" cy="182880"/>
            </a:xfrm>
            <a:custGeom>
              <a:avLst/>
              <a:gdLst/>
              <a:ahLst/>
              <a:cxnLst/>
              <a:rect l="l" t="t" r="r" b="b"/>
              <a:pathLst>
                <a:path w="8456930" h="182879">
                  <a:moveTo>
                    <a:pt x="179806" y="182841"/>
                  </a:moveTo>
                  <a:lnTo>
                    <a:pt x="0" y="182841"/>
                  </a:lnTo>
                  <a:lnTo>
                    <a:pt x="0" y="0"/>
                  </a:lnTo>
                  <a:lnTo>
                    <a:pt x="179806" y="0"/>
                  </a:lnTo>
                  <a:lnTo>
                    <a:pt x="179806" y="182841"/>
                  </a:lnTo>
                  <a:close/>
                </a:path>
                <a:path w="8456930" h="182879">
                  <a:moveTo>
                    <a:pt x="359613" y="182841"/>
                  </a:moveTo>
                  <a:lnTo>
                    <a:pt x="179806" y="182841"/>
                  </a:lnTo>
                  <a:lnTo>
                    <a:pt x="179806" y="0"/>
                  </a:lnTo>
                  <a:lnTo>
                    <a:pt x="359613" y="0"/>
                  </a:lnTo>
                  <a:lnTo>
                    <a:pt x="359613" y="182841"/>
                  </a:lnTo>
                  <a:close/>
                </a:path>
                <a:path w="8456930" h="182879">
                  <a:moveTo>
                    <a:pt x="539419" y="182841"/>
                  </a:moveTo>
                  <a:lnTo>
                    <a:pt x="359613" y="182841"/>
                  </a:lnTo>
                  <a:lnTo>
                    <a:pt x="359613" y="0"/>
                  </a:lnTo>
                  <a:lnTo>
                    <a:pt x="539419" y="0"/>
                  </a:lnTo>
                  <a:lnTo>
                    <a:pt x="539419" y="182841"/>
                  </a:lnTo>
                  <a:close/>
                </a:path>
                <a:path w="8456930" h="182879">
                  <a:moveTo>
                    <a:pt x="719226" y="182841"/>
                  </a:moveTo>
                  <a:lnTo>
                    <a:pt x="539419" y="182841"/>
                  </a:lnTo>
                  <a:lnTo>
                    <a:pt x="539419" y="0"/>
                  </a:lnTo>
                  <a:lnTo>
                    <a:pt x="719226" y="0"/>
                  </a:lnTo>
                  <a:lnTo>
                    <a:pt x="719226" y="182841"/>
                  </a:lnTo>
                  <a:close/>
                </a:path>
                <a:path w="8456930" h="182879">
                  <a:moveTo>
                    <a:pt x="899032" y="182841"/>
                  </a:moveTo>
                  <a:lnTo>
                    <a:pt x="719226" y="182841"/>
                  </a:lnTo>
                  <a:lnTo>
                    <a:pt x="719226" y="0"/>
                  </a:lnTo>
                  <a:lnTo>
                    <a:pt x="899032" y="0"/>
                  </a:lnTo>
                  <a:lnTo>
                    <a:pt x="899032" y="182841"/>
                  </a:lnTo>
                  <a:close/>
                </a:path>
                <a:path w="8456930" h="182879">
                  <a:moveTo>
                    <a:pt x="1078839" y="182841"/>
                  </a:moveTo>
                  <a:lnTo>
                    <a:pt x="899032" y="182841"/>
                  </a:lnTo>
                  <a:lnTo>
                    <a:pt x="899032" y="0"/>
                  </a:lnTo>
                  <a:lnTo>
                    <a:pt x="1078839" y="0"/>
                  </a:lnTo>
                  <a:lnTo>
                    <a:pt x="1078839" y="182841"/>
                  </a:lnTo>
                  <a:close/>
                </a:path>
                <a:path w="8456930" h="182879">
                  <a:moveTo>
                    <a:pt x="1261681" y="182841"/>
                  </a:moveTo>
                  <a:lnTo>
                    <a:pt x="1078826" y="182841"/>
                  </a:lnTo>
                  <a:lnTo>
                    <a:pt x="1078826" y="0"/>
                  </a:lnTo>
                  <a:lnTo>
                    <a:pt x="1261681" y="0"/>
                  </a:lnTo>
                  <a:lnTo>
                    <a:pt x="1261681" y="182841"/>
                  </a:lnTo>
                  <a:close/>
                </a:path>
                <a:path w="8456930" h="182879">
                  <a:moveTo>
                    <a:pt x="1441488" y="182841"/>
                  </a:moveTo>
                  <a:lnTo>
                    <a:pt x="1261681" y="182841"/>
                  </a:lnTo>
                  <a:lnTo>
                    <a:pt x="1261681" y="0"/>
                  </a:lnTo>
                  <a:lnTo>
                    <a:pt x="1441488" y="0"/>
                  </a:lnTo>
                  <a:lnTo>
                    <a:pt x="1441488" y="182841"/>
                  </a:lnTo>
                  <a:close/>
                </a:path>
                <a:path w="8456930" h="182879">
                  <a:moveTo>
                    <a:pt x="1621294" y="182841"/>
                  </a:moveTo>
                  <a:lnTo>
                    <a:pt x="1441488" y="182841"/>
                  </a:lnTo>
                  <a:lnTo>
                    <a:pt x="1441488" y="0"/>
                  </a:lnTo>
                  <a:lnTo>
                    <a:pt x="1621294" y="0"/>
                  </a:lnTo>
                  <a:lnTo>
                    <a:pt x="1621294" y="182841"/>
                  </a:lnTo>
                  <a:close/>
                </a:path>
                <a:path w="8456930" h="182879">
                  <a:moveTo>
                    <a:pt x="1801101" y="182841"/>
                  </a:moveTo>
                  <a:lnTo>
                    <a:pt x="1621294" y="182841"/>
                  </a:lnTo>
                  <a:lnTo>
                    <a:pt x="1621294" y="0"/>
                  </a:lnTo>
                  <a:lnTo>
                    <a:pt x="1801101" y="0"/>
                  </a:lnTo>
                  <a:lnTo>
                    <a:pt x="1801101" y="182841"/>
                  </a:lnTo>
                  <a:close/>
                </a:path>
                <a:path w="8456930" h="182879">
                  <a:moveTo>
                    <a:pt x="1980907" y="182841"/>
                  </a:moveTo>
                  <a:lnTo>
                    <a:pt x="1801101" y="182841"/>
                  </a:lnTo>
                  <a:lnTo>
                    <a:pt x="1801101" y="0"/>
                  </a:lnTo>
                  <a:lnTo>
                    <a:pt x="1980907" y="0"/>
                  </a:lnTo>
                  <a:lnTo>
                    <a:pt x="1980907" y="182841"/>
                  </a:lnTo>
                  <a:close/>
                </a:path>
                <a:path w="8456930" h="182879">
                  <a:moveTo>
                    <a:pt x="2160714" y="182841"/>
                  </a:moveTo>
                  <a:lnTo>
                    <a:pt x="1980907" y="182841"/>
                  </a:lnTo>
                  <a:lnTo>
                    <a:pt x="1980907" y="0"/>
                  </a:lnTo>
                  <a:lnTo>
                    <a:pt x="2160714" y="0"/>
                  </a:lnTo>
                  <a:lnTo>
                    <a:pt x="2160714" y="182841"/>
                  </a:lnTo>
                  <a:close/>
                </a:path>
                <a:path w="8456930" h="182879">
                  <a:moveTo>
                    <a:pt x="2340521" y="182841"/>
                  </a:moveTo>
                  <a:lnTo>
                    <a:pt x="2160714" y="182841"/>
                  </a:lnTo>
                  <a:lnTo>
                    <a:pt x="2160714" y="0"/>
                  </a:lnTo>
                  <a:lnTo>
                    <a:pt x="2340521" y="0"/>
                  </a:lnTo>
                  <a:lnTo>
                    <a:pt x="2340521" y="182841"/>
                  </a:lnTo>
                  <a:close/>
                </a:path>
                <a:path w="8456930" h="182879">
                  <a:moveTo>
                    <a:pt x="2520315" y="182841"/>
                  </a:moveTo>
                  <a:lnTo>
                    <a:pt x="2340508" y="182841"/>
                  </a:lnTo>
                  <a:lnTo>
                    <a:pt x="2340508" y="0"/>
                  </a:lnTo>
                  <a:lnTo>
                    <a:pt x="2520315" y="0"/>
                  </a:lnTo>
                  <a:lnTo>
                    <a:pt x="2520315" y="182841"/>
                  </a:lnTo>
                  <a:close/>
                </a:path>
                <a:path w="8456930" h="182879">
                  <a:moveTo>
                    <a:pt x="2700121" y="182841"/>
                  </a:moveTo>
                  <a:lnTo>
                    <a:pt x="2520315" y="182841"/>
                  </a:lnTo>
                  <a:lnTo>
                    <a:pt x="2520315" y="0"/>
                  </a:lnTo>
                  <a:lnTo>
                    <a:pt x="2700121" y="0"/>
                  </a:lnTo>
                  <a:lnTo>
                    <a:pt x="2700121" y="182841"/>
                  </a:lnTo>
                  <a:close/>
                </a:path>
                <a:path w="8456930" h="182879">
                  <a:moveTo>
                    <a:pt x="2879928" y="182841"/>
                  </a:moveTo>
                  <a:lnTo>
                    <a:pt x="2700121" y="182841"/>
                  </a:lnTo>
                  <a:lnTo>
                    <a:pt x="2700121" y="0"/>
                  </a:lnTo>
                  <a:lnTo>
                    <a:pt x="2879928" y="0"/>
                  </a:lnTo>
                  <a:lnTo>
                    <a:pt x="2879928" y="182841"/>
                  </a:lnTo>
                  <a:close/>
                </a:path>
                <a:path w="8456930" h="182879">
                  <a:moveTo>
                    <a:pt x="3059734" y="182841"/>
                  </a:moveTo>
                  <a:lnTo>
                    <a:pt x="2879928" y="182841"/>
                  </a:lnTo>
                  <a:lnTo>
                    <a:pt x="2879928" y="0"/>
                  </a:lnTo>
                  <a:lnTo>
                    <a:pt x="3059734" y="0"/>
                  </a:lnTo>
                  <a:lnTo>
                    <a:pt x="3059734" y="182841"/>
                  </a:lnTo>
                  <a:close/>
                </a:path>
                <a:path w="8456930" h="182879">
                  <a:moveTo>
                    <a:pt x="3239541" y="182841"/>
                  </a:moveTo>
                  <a:lnTo>
                    <a:pt x="3059734" y="182841"/>
                  </a:lnTo>
                  <a:lnTo>
                    <a:pt x="3059734" y="0"/>
                  </a:lnTo>
                  <a:lnTo>
                    <a:pt x="3239541" y="0"/>
                  </a:lnTo>
                  <a:lnTo>
                    <a:pt x="3239541" y="182841"/>
                  </a:lnTo>
                  <a:close/>
                </a:path>
                <a:path w="8456930" h="182879">
                  <a:moveTo>
                    <a:pt x="3419348" y="182841"/>
                  </a:moveTo>
                  <a:lnTo>
                    <a:pt x="3239541" y="182841"/>
                  </a:lnTo>
                  <a:lnTo>
                    <a:pt x="3239541" y="0"/>
                  </a:lnTo>
                  <a:lnTo>
                    <a:pt x="3419348" y="0"/>
                  </a:lnTo>
                  <a:lnTo>
                    <a:pt x="3419348" y="182841"/>
                  </a:lnTo>
                  <a:close/>
                </a:path>
                <a:path w="8456930" h="182879">
                  <a:moveTo>
                    <a:pt x="3599141" y="182841"/>
                  </a:moveTo>
                  <a:lnTo>
                    <a:pt x="3419335" y="182841"/>
                  </a:lnTo>
                  <a:lnTo>
                    <a:pt x="3419335" y="0"/>
                  </a:lnTo>
                  <a:lnTo>
                    <a:pt x="3599141" y="0"/>
                  </a:lnTo>
                  <a:lnTo>
                    <a:pt x="3599141" y="182841"/>
                  </a:lnTo>
                  <a:close/>
                </a:path>
                <a:path w="8456930" h="182879">
                  <a:moveTo>
                    <a:pt x="3778948" y="182841"/>
                  </a:moveTo>
                  <a:lnTo>
                    <a:pt x="3599141" y="182841"/>
                  </a:lnTo>
                  <a:lnTo>
                    <a:pt x="3599141" y="0"/>
                  </a:lnTo>
                  <a:lnTo>
                    <a:pt x="3778948" y="0"/>
                  </a:lnTo>
                  <a:lnTo>
                    <a:pt x="3778948" y="182841"/>
                  </a:lnTo>
                  <a:close/>
                </a:path>
                <a:path w="8456930" h="182879">
                  <a:moveTo>
                    <a:pt x="3958755" y="182841"/>
                  </a:moveTo>
                  <a:lnTo>
                    <a:pt x="3778948" y="182841"/>
                  </a:lnTo>
                  <a:lnTo>
                    <a:pt x="3778948" y="0"/>
                  </a:lnTo>
                  <a:lnTo>
                    <a:pt x="3958755" y="0"/>
                  </a:lnTo>
                  <a:lnTo>
                    <a:pt x="3958755" y="182841"/>
                  </a:lnTo>
                  <a:close/>
                </a:path>
                <a:path w="8456930" h="182879">
                  <a:moveTo>
                    <a:pt x="4138561" y="182841"/>
                  </a:moveTo>
                  <a:lnTo>
                    <a:pt x="3958755" y="182841"/>
                  </a:lnTo>
                  <a:lnTo>
                    <a:pt x="3958755" y="0"/>
                  </a:lnTo>
                  <a:lnTo>
                    <a:pt x="4138561" y="0"/>
                  </a:lnTo>
                  <a:lnTo>
                    <a:pt x="4138561" y="182841"/>
                  </a:lnTo>
                  <a:close/>
                </a:path>
                <a:path w="8456930" h="182879">
                  <a:moveTo>
                    <a:pt x="4318368" y="182841"/>
                  </a:moveTo>
                  <a:lnTo>
                    <a:pt x="4138561" y="182841"/>
                  </a:lnTo>
                  <a:lnTo>
                    <a:pt x="4138561" y="0"/>
                  </a:lnTo>
                  <a:lnTo>
                    <a:pt x="4318368" y="0"/>
                  </a:lnTo>
                  <a:lnTo>
                    <a:pt x="4318368" y="182841"/>
                  </a:lnTo>
                  <a:close/>
                </a:path>
                <a:path w="8456930" h="182879">
                  <a:moveTo>
                    <a:pt x="4498174" y="182841"/>
                  </a:moveTo>
                  <a:lnTo>
                    <a:pt x="4318368" y="182841"/>
                  </a:lnTo>
                  <a:lnTo>
                    <a:pt x="4318368" y="0"/>
                  </a:lnTo>
                  <a:lnTo>
                    <a:pt x="4498174" y="0"/>
                  </a:lnTo>
                  <a:lnTo>
                    <a:pt x="4498174" y="182841"/>
                  </a:lnTo>
                  <a:close/>
                </a:path>
                <a:path w="8456930" h="182879">
                  <a:moveTo>
                    <a:pt x="4677968" y="182841"/>
                  </a:moveTo>
                  <a:lnTo>
                    <a:pt x="4498162" y="182841"/>
                  </a:lnTo>
                  <a:lnTo>
                    <a:pt x="4498162" y="0"/>
                  </a:lnTo>
                  <a:lnTo>
                    <a:pt x="4677968" y="0"/>
                  </a:lnTo>
                  <a:lnTo>
                    <a:pt x="4677968" y="182841"/>
                  </a:lnTo>
                  <a:close/>
                </a:path>
                <a:path w="8456930" h="182879">
                  <a:moveTo>
                    <a:pt x="4857775" y="182841"/>
                  </a:moveTo>
                  <a:lnTo>
                    <a:pt x="4677968" y="182841"/>
                  </a:lnTo>
                  <a:lnTo>
                    <a:pt x="4677968" y="0"/>
                  </a:lnTo>
                  <a:lnTo>
                    <a:pt x="4857775" y="0"/>
                  </a:lnTo>
                  <a:lnTo>
                    <a:pt x="4857775" y="182841"/>
                  </a:lnTo>
                  <a:close/>
                </a:path>
                <a:path w="8456930" h="182879">
                  <a:moveTo>
                    <a:pt x="5037582" y="182841"/>
                  </a:moveTo>
                  <a:lnTo>
                    <a:pt x="4857775" y="182841"/>
                  </a:lnTo>
                  <a:lnTo>
                    <a:pt x="4857775" y="0"/>
                  </a:lnTo>
                  <a:lnTo>
                    <a:pt x="5037582" y="0"/>
                  </a:lnTo>
                  <a:lnTo>
                    <a:pt x="5037582" y="182841"/>
                  </a:lnTo>
                  <a:close/>
                </a:path>
                <a:path w="8456930" h="182879">
                  <a:moveTo>
                    <a:pt x="5220436" y="182841"/>
                  </a:moveTo>
                  <a:lnTo>
                    <a:pt x="5037582" y="182841"/>
                  </a:lnTo>
                  <a:lnTo>
                    <a:pt x="5037582" y="0"/>
                  </a:lnTo>
                  <a:lnTo>
                    <a:pt x="5220436" y="0"/>
                  </a:lnTo>
                  <a:lnTo>
                    <a:pt x="5220436" y="182841"/>
                  </a:lnTo>
                  <a:close/>
                </a:path>
                <a:path w="8456930" h="182879">
                  <a:moveTo>
                    <a:pt x="5400243" y="182841"/>
                  </a:moveTo>
                  <a:lnTo>
                    <a:pt x="5220436" y="182841"/>
                  </a:lnTo>
                  <a:lnTo>
                    <a:pt x="5220436" y="0"/>
                  </a:lnTo>
                  <a:lnTo>
                    <a:pt x="5400243" y="0"/>
                  </a:lnTo>
                  <a:lnTo>
                    <a:pt x="5400243" y="182841"/>
                  </a:lnTo>
                  <a:close/>
                </a:path>
                <a:path w="8456930" h="182879">
                  <a:moveTo>
                    <a:pt x="5580049" y="182841"/>
                  </a:moveTo>
                  <a:lnTo>
                    <a:pt x="5400243" y="182841"/>
                  </a:lnTo>
                  <a:lnTo>
                    <a:pt x="5400243" y="0"/>
                  </a:lnTo>
                  <a:lnTo>
                    <a:pt x="5580049" y="0"/>
                  </a:lnTo>
                  <a:lnTo>
                    <a:pt x="5580049" y="182841"/>
                  </a:lnTo>
                  <a:close/>
                </a:path>
                <a:path w="8456930" h="182879">
                  <a:moveTo>
                    <a:pt x="5759843" y="182841"/>
                  </a:moveTo>
                  <a:lnTo>
                    <a:pt x="5580037" y="182841"/>
                  </a:lnTo>
                  <a:lnTo>
                    <a:pt x="5580037" y="0"/>
                  </a:lnTo>
                  <a:lnTo>
                    <a:pt x="5759843" y="0"/>
                  </a:lnTo>
                  <a:lnTo>
                    <a:pt x="5759843" y="182841"/>
                  </a:lnTo>
                  <a:close/>
                </a:path>
                <a:path w="8456930" h="182879">
                  <a:moveTo>
                    <a:pt x="5939650" y="182841"/>
                  </a:moveTo>
                  <a:lnTo>
                    <a:pt x="5759843" y="182841"/>
                  </a:lnTo>
                  <a:lnTo>
                    <a:pt x="5759843" y="0"/>
                  </a:lnTo>
                  <a:lnTo>
                    <a:pt x="5939650" y="0"/>
                  </a:lnTo>
                  <a:lnTo>
                    <a:pt x="5939650" y="182841"/>
                  </a:lnTo>
                  <a:close/>
                </a:path>
                <a:path w="8456930" h="182879">
                  <a:moveTo>
                    <a:pt x="6119456" y="182841"/>
                  </a:moveTo>
                  <a:lnTo>
                    <a:pt x="5939650" y="182841"/>
                  </a:lnTo>
                  <a:lnTo>
                    <a:pt x="5939650" y="0"/>
                  </a:lnTo>
                  <a:lnTo>
                    <a:pt x="6119456" y="0"/>
                  </a:lnTo>
                  <a:lnTo>
                    <a:pt x="6119456" y="182841"/>
                  </a:lnTo>
                  <a:close/>
                </a:path>
                <a:path w="8456930" h="182879">
                  <a:moveTo>
                    <a:pt x="6299263" y="182841"/>
                  </a:moveTo>
                  <a:lnTo>
                    <a:pt x="6119456" y="182841"/>
                  </a:lnTo>
                  <a:lnTo>
                    <a:pt x="6119456" y="0"/>
                  </a:lnTo>
                  <a:lnTo>
                    <a:pt x="6299263" y="0"/>
                  </a:lnTo>
                  <a:lnTo>
                    <a:pt x="6299263" y="182841"/>
                  </a:lnTo>
                  <a:close/>
                </a:path>
                <a:path w="8456930" h="182879">
                  <a:moveTo>
                    <a:pt x="6479070" y="182841"/>
                  </a:moveTo>
                  <a:lnTo>
                    <a:pt x="6299263" y="182841"/>
                  </a:lnTo>
                  <a:lnTo>
                    <a:pt x="6299263" y="0"/>
                  </a:lnTo>
                  <a:lnTo>
                    <a:pt x="6479070" y="0"/>
                  </a:lnTo>
                  <a:lnTo>
                    <a:pt x="6479070" y="182841"/>
                  </a:lnTo>
                  <a:close/>
                </a:path>
                <a:path w="8456930" h="182879">
                  <a:moveTo>
                    <a:pt x="6658876" y="182841"/>
                  </a:moveTo>
                  <a:lnTo>
                    <a:pt x="6479070" y="182841"/>
                  </a:lnTo>
                  <a:lnTo>
                    <a:pt x="6479070" y="0"/>
                  </a:lnTo>
                  <a:lnTo>
                    <a:pt x="6658876" y="0"/>
                  </a:lnTo>
                  <a:lnTo>
                    <a:pt x="6658876" y="182841"/>
                  </a:lnTo>
                  <a:close/>
                </a:path>
                <a:path w="8456930" h="182879">
                  <a:moveTo>
                    <a:pt x="6838670" y="182841"/>
                  </a:moveTo>
                  <a:lnTo>
                    <a:pt x="6658863" y="182841"/>
                  </a:lnTo>
                  <a:lnTo>
                    <a:pt x="6658863" y="0"/>
                  </a:lnTo>
                  <a:lnTo>
                    <a:pt x="6838670" y="0"/>
                  </a:lnTo>
                  <a:lnTo>
                    <a:pt x="6838670" y="182841"/>
                  </a:lnTo>
                  <a:close/>
                </a:path>
                <a:path w="8456930" h="182879">
                  <a:moveTo>
                    <a:pt x="7018477" y="182841"/>
                  </a:moveTo>
                  <a:lnTo>
                    <a:pt x="6838670" y="182841"/>
                  </a:lnTo>
                  <a:lnTo>
                    <a:pt x="6838670" y="0"/>
                  </a:lnTo>
                  <a:lnTo>
                    <a:pt x="7018477" y="0"/>
                  </a:lnTo>
                  <a:lnTo>
                    <a:pt x="7018477" y="182841"/>
                  </a:lnTo>
                  <a:close/>
                </a:path>
                <a:path w="8456930" h="182879">
                  <a:moveTo>
                    <a:pt x="7198283" y="182841"/>
                  </a:moveTo>
                  <a:lnTo>
                    <a:pt x="7018477" y="182841"/>
                  </a:lnTo>
                  <a:lnTo>
                    <a:pt x="7018477" y="0"/>
                  </a:lnTo>
                  <a:lnTo>
                    <a:pt x="7198283" y="0"/>
                  </a:lnTo>
                  <a:lnTo>
                    <a:pt x="7198283" y="182841"/>
                  </a:lnTo>
                  <a:close/>
                </a:path>
                <a:path w="8456930" h="182879">
                  <a:moveTo>
                    <a:pt x="7378090" y="182841"/>
                  </a:moveTo>
                  <a:lnTo>
                    <a:pt x="7198283" y="182841"/>
                  </a:lnTo>
                  <a:lnTo>
                    <a:pt x="7198283" y="0"/>
                  </a:lnTo>
                  <a:lnTo>
                    <a:pt x="7378090" y="0"/>
                  </a:lnTo>
                  <a:lnTo>
                    <a:pt x="7378090" y="182841"/>
                  </a:lnTo>
                  <a:close/>
                </a:path>
                <a:path w="8456930" h="182879">
                  <a:moveTo>
                    <a:pt x="7557897" y="182841"/>
                  </a:moveTo>
                  <a:lnTo>
                    <a:pt x="7378090" y="182841"/>
                  </a:lnTo>
                  <a:lnTo>
                    <a:pt x="7378090" y="0"/>
                  </a:lnTo>
                  <a:lnTo>
                    <a:pt x="7557897" y="0"/>
                  </a:lnTo>
                  <a:lnTo>
                    <a:pt x="7557897" y="182841"/>
                  </a:lnTo>
                  <a:close/>
                </a:path>
                <a:path w="8456930" h="182879">
                  <a:moveTo>
                    <a:pt x="7737703" y="182841"/>
                  </a:moveTo>
                  <a:lnTo>
                    <a:pt x="7557897" y="182841"/>
                  </a:lnTo>
                  <a:lnTo>
                    <a:pt x="7557897" y="0"/>
                  </a:lnTo>
                  <a:lnTo>
                    <a:pt x="7737703" y="0"/>
                  </a:lnTo>
                  <a:lnTo>
                    <a:pt x="7737703" y="182841"/>
                  </a:lnTo>
                  <a:close/>
                </a:path>
                <a:path w="8456930" h="182879">
                  <a:moveTo>
                    <a:pt x="7917497" y="182841"/>
                  </a:moveTo>
                  <a:lnTo>
                    <a:pt x="7737690" y="182841"/>
                  </a:lnTo>
                  <a:lnTo>
                    <a:pt x="7737690" y="0"/>
                  </a:lnTo>
                  <a:lnTo>
                    <a:pt x="7917497" y="0"/>
                  </a:lnTo>
                  <a:lnTo>
                    <a:pt x="7917497" y="182841"/>
                  </a:lnTo>
                  <a:close/>
                </a:path>
                <a:path w="8456930" h="182879">
                  <a:moveTo>
                    <a:pt x="8097304" y="182841"/>
                  </a:moveTo>
                  <a:lnTo>
                    <a:pt x="7917497" y="182841"/>
                  </a:lnTo>
                  <a:lnTo>
                    <a:pt x="7917497" y="0"/>
                  </a:lnTo>
                  <a:lnTo>
                    <a:pt x="8097304" y="0"/>
                  </a:lnTo>
                  <a:lnTo>
                    <a:pt x="8097304" y="182841"/>
                  </a:lnTo>
                  <a:close/>
                </a:path>
                <a:path w="8456930" h="182879">
                  <a:moveTo>
                    <a:pt x="8277110" y="182841"/>
                  </a:moveTo>
                  <a:lnTo>
                    <a:pt x="8097304" y="182841"/>
                  </a:lnTo>
                  <a:lnTo>
                    <a:pt x="8097304" y="0"/>
                  </a:lnTo>
                  <a:lnTo>
                    <a:pt x="8277110" y="0"/>
                  </a:lnTo>
                  <a:lnTo>
                    <a:pt x="8277110" y="182841"/>
                  </a:lnTo>
                  <a:close/>
                </a:path>
                <a:path w="8456930" h="182879">
                  <a:moveTo>
                    <a:pt x="8456917" y="182841"/>
                  </a:moveTo>
                  <a:lnTo>
                    <a:pt x="8277110" y="182841"/>
                  </a:lnTo>
                  <a:lnTo>
                    <a:pt x="8277110" y="0"/>
                  </a:lnTo>
                  <a:lnTo>
                    <a:pt x="8456917" y="0"/>
                  </a:lnTo>
                  <a:lnTo>
                    <a:pt x="8456917" y="182841"/>
                  </a:lnTo>
                  <a:close/>
                </a:path>
              </a:pathLst>
            </a:custGeom>
            <a:ln w="6096">
              <a:solidFill>
                <a:srgbClr val="CDCDC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98653" y="6058217"/>
              <a:ext cx="8624570" cy="363220"/>
            </a:xfrm>
            <a:custGeom>
              <a:avLst/>
              <a:gdLst/>
              <a:ahLst/>
              <a:cxnLst/>
              <a:rect l="l" t="t" r="r" b="b"/>
              <a:pathLst>
                <a:path w="8624570" h="363220">
                  <a:moveTo>
                    <a:pt x="8624531" y="362648"/>
                  </a:moveTo>
                  <a:lnTo>
                    <a:pt x="8603195" y="362648"/>
                  </a:lnTo>
                  <a:lnTo>
                    <a:pt x="8603195" y="179806"/>
                  </a:lnTo>
                  <a:lnTo>
                    <a:pt x="8624531" y="179806"/>
                  </a:lnTo>
                </a:path>
                <a:path w="8624570" h="363220">
                  <a:moveTo>
                    <a:pt x="146291" y="179793"/>
                  </a:moveTo>
                  <a:lnTo>
                    <a:pt x="0" y="179793"/>
                  </a:lnTo>
                </a:path>
                <a:path w="8624570" h="363220">
                  <a:moveTo>
                    <a:pt x="0" y="0"/>
                  </a:moveTo>
                  <a:lnTo>
                    <a:pt x="146291" y="0"/>
                  </a:lnTo>
                  <a:lnTo>
                    <a:pt x="146291" y="179793"/>
                  </a:lnTo>
                </a:path>
              </a:pathLst>
            </a:custGeom>
            <a:ln w="6096">
              <a:solidFill>
                <a:srgbClr val="CDCDC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44931" y="6058217"/>
              <a:ext cx="8456930" cy="180340"/>
            </a:xfrm>
            <a:custGeom>
              <a:avLst/>
              <a:gdLst/>
              <a:ahLst/>
              <a:cxnLst/>
              <a:rect l="l" t="t" r="r" b="b"/>
              <a:pathLst>
                <a:path w="8456930" h="180339">
                  <a:moveTo>
                    <a:pt x="179806" y="179793"/>
                  </a:moveTo>
                  <a:lnTo>
                    <a:pt x="0" y="179793"/>
                  </a:lnTo>
                  <a:lnTo>
                    <a:pt x="0" y="0"/>
                  </a:lnTo>
                  <a:lnTo>
                    <a:pt x="179806" y="0"/>
                  </a:lnTo>
                  <a:lnTo>
                    <a:pt x="179806" y="179793"/>
                  </a:lnTo>
                  <a:close/>
                </a:path>
                <a:path w="8456930" h="180339">
                  <a:moveTo>
                    <a:pt x="359613" y="179793"/>
                  </a:moveTo>
                  <a:lnTo>
                    <a:pt x="179806" y="179793"/>
                  </a:lnTo>
                  <a:lnTo>
                    <a:pt x="179806" y="0"/>
                  </a:lnTo>
                  <a:lnTo>
                    <a:pt x="359613" y="0"/>
                  </a:lnTo>
                  <a:lnTo>
                    <a:pt x="359613" y="179793"/>
                  </a:lnTo>
                  <a:close/>
                </a:path>
                <a:path w="8456930" h="180339">
                  <a:moveTo>
                    <a:pt x="539419" y="179793"/>
                  </a:moveTo>
                  <a:lnTo>
                    <a:pt x="359613" y="179793"/>
                  </a:lnTo>
                  <a:lnTo>
                    <a:pt x="359613" y="0"/>
                  </a:lnTo>
                  <a:lnTo>
                    <a:pt x="539419" y="0"/>
                  </a:lnTo>
                  <a:lnTo>
                    <a:pt x="539419" y="179793"/>
                  </a:lnTo>
                  <a:close/>
                </a:path>
                <a:path w="8456930" h="180339">
                  <a:moveTo>
                    <a:pt x="719226" y="179793"/>
                  </a:moveTo>
                  <a:lnTo>
                    <a:pt x="539419" y="179793"/>
                  </a:lnTo>
                  <a:lnTo>
                    <a:pt x="539419" y="0"/>
                  </a:lnTo>
                  <a:lnTo>
                    <a:pt x="719226" y="0"/>
                  </a:lnTo>
                  <a:lnTo>
                    <a:pt x="719226" y="179793"/>
                  </a:lnTo>
                  <a:close/>
                </a:path>
                <a:path w="8456930" h="180339">
                  <a:moveTo>
                    <a:pt x="899032" y="179793"/>
                  </a:moveTo>
                  <a:lnTo>
                    <a:pt x="719226" y="179793"/>
                  </a:lnTo>
                  <a:lnTo>
                    <a:pt x="719226" y="0"/>
                  </a:lnTo>
                  <a:lnTo>
                    <a:pt x="899032" y="0"/>
                  </a:lnTo>
                  <a:lnTo>
                    <a:pt x="899032" y="179793"/>
                  </a:lnTo>
                  <a:close/>
                </a:path>
                <a:path w="8456930" h="180339">
                  <a:moveTo>
                    <a:pt x="1078839" y="179793"/>
                  </a:moveTo>
                  <a:lnTo>
                    <a:pt x="899032" y="179793"/>
                  </a:lnTo>
                  <a:lnTo>
                    <a:pt x="899032" y="0"/>
                  </a:lnTo>
                  <a:lnTo>
                    <a:pt x="1078839" y="0"/>
                  </a:lnTo>
                  <a:lnTo>
                    <a:pt x="1078839" y="179793"/>
                  </a:lnTo>
                  <a:close/>
                </a:path>
                <a:path w="8456930" h="180339">
                  <a:moveTo>
                    <a:pt x="1261681" y="179793"/>
                  </a:moveTo>
                  <a:lnTo>
                    <a:pt x="1078826" y="179793"/>
                  </a:lnTo>
                  <a:lnTo>
                    <a:pt x="1078826" y="0"/>
                  </a:lnTo>
                  <a:lnTo>
                    <a:pt x="1261681" y="0"/>
                  </a:lnTo>
                  <a:lnTo>
                    <a:pt x="1261681" y="179793"/>
                  </a:lnTo>
                  <a:close/>
                </a:path>
                <a:path w="8456930" h="180339">
                  <a:moveTo>
                    <a:pt x="1441488" y="179793"/>
                  </a:moveTo>
                  <a:lnTo>
                    <a:pt x="1261681" y="179793"/>
                  </a:lnTo>
                  <a:lnTo>
                    <a:pt x="1261681" y="0"/>
                  </a:lnTo>
                  <a:lnTo>
                    <a:pt x="1441488" y="0"/>
                  </a:lnTo>
                  <a:lnTo>
                    <a:pt x="1441488" y="179793"/>
                  </a:lnTo>
                  <a:close/>
                </a:path>
                <a:path w="8456930" h="180339">
                  <a:moveTo>
                    <a:pt x="1621294" y="179793"/>
                  </a:moveTo>
                  <a:lnTo>
                    <a:pt x="1441488" y="179793"/>
                  </a:lnTo>
                  <a:lnTo>
                    <a:pt x="1441488" y="0"/>
                  </a:lnTo>
                  <a:lnTo>
                    <a:pt x="1621294" y="0"/>
                  </a:lnTo>
                  <a:lnTo>
                    <a:pt x="1621294" y="179793"/>
                  </a:lnTo>
                  <a:close/>
                </a:path>
                <a:path w="8456930" h="180339">
                  <a:moveTo>
                    <a:pt x="1801101" y="179793"/>
                  </a:moveTo>
                  <a:lnTo>
                    <a:pt x="1621294" y="179793"/>
                  </a:lnTo>
                  <a:lnTo>
                    <a:pt x="1621294" y="0"/>
                  </a:lnTo>
                  <a:lnTo>
                    <a:pt x="1801101" y="0"/>
                  </a:lnTo>
                  <a:lnTo>
                    <a:pt x="1801101" y="179793"/>
                  </a:lnTo>
                  <a:close/>
                </a:path>
                <a:path w="8456930" h="180339">
                  <a:moveTo>
                    <a:pt x="1980907" y="179793"/>
                  </a:moveTo>
                  <a:lnTo>
                    <a:pt x="1801101" y="179793"/>
                  </a:lnTo>
                  <a:lnTo>
                    <a:pt x="1801101" y="0"/>
                  </a:lnTo>
                  <a:lnTo>
                    <a:pt x="1980907" y="0"/>
                  </a:lnTo>
                  <a:lnTo>
                    <a:pt x="1980907" y="179793"/>
                  </a:lnTo>
                  <a:close/>
                </a:path>
                <a:path w="8456930" h="180339">
                  <a:moveTo>
                    <a:pt x="2160714" y="179793"/>
                  </a:moveTo>
                  <a:lnTo>
                    <a:pt x="1980907" y="179793"/>
                  </a:lnTo>
                  <a:lnTo>
                    <a:pt x="1980907" y="0"/>
                  </a:lnTo>
                  <a:lnTo>
                    <a:pt x="2160714" y="0"/>
                  </a:lnTo>
                  <a:lnTo>
                    <a:pt x="2160714" y="179793"/>
                  </a:lnTo>
                  <a:close/>
                </a:path>
                <a:path w="8456930" h="180339">
                  <a:moveTo>
                    <a:pt x="2340521" y="179793"/>
                  </a:moveTo>
                  <a:lnTo>
                    <a:pt x="2160714" y="179793"/>
                  </a:lnTo>
                  <a:lnTo>
                    <a:pt x="2160714" y="0"/>
                  </a:lnTo>
                  <a:lnTo>
                    <a:pt x="2340521" y="0"/>
                  </a:lnTo>
                  <a:lnTo>
                    <a:pt x="2340521" y="179793"/>
                  </a:lnTo>
                  <a:close/>
                </a:path>
                <a:path w="8456930" h="180339">
                  <a:moveTo>
                    <a:pt x="2520315" y="179793"/>
                  </a:moveTo>
                  <a:lnTo>
                    <a:pt x="2340508" y="179793"/>
                  </a:lnTo>
                  <a:lnTo>
                    <a:pt x="2340508" y="0"/>
                  </a:lnTo>
                  <a:lnTo>
                    <a:pt x="2520315" y="0"/>
                  </a:lnTo>
                  <a:lnTo>
                    <a:pt x="2520315" y="179793"/>
                  </a:lnTo>
                  <a:close/>
                </a:path>
                <a:path w="8456930" h="180339">
                  <a:moveTo>
                    <a:pt x="2700121" y="179793"/>
                  </a:moveTo>
                  <a:lnTo>
                    <a:pt x="2520315" y="179793"/>
                  </a:lnTo>
                  <a:lnTo>
                    <a:pt x="2520315" y="0"/>
                  </a:lnTo>
                  <a:lnTo>
                    <a:pt x="2700121" y="0"/>
                  </a:lnTo>
                  <a:lnTo>
                    <a:pt x="2700121" y="179793"/>
                  </a:lnTo>
                  <a:close/>
                </a:path>
                <a:path w="8456930" h="180339">
                  <a:moveTo>
                    <a:pt x="2879928" y="179793"/>
                  </a:moveTo>
                  <a:lnTo>
                    <a:pt x="2700121" y="179793"/>
                  </a:lnTo>
                  <a:lnTo>
                    <a:pt x="2700121" y="0"/>
                  </a:lnTo>
                  <a:lnTo>
                    <a:pt x="2879928" y="0"/>
                  </a:lnTo>
                  <a:lnTo>
                    <a:pt x="2879928" y="179793"/>
                  </a:lnTo>
                  <a:close/>
                </a:path>
                <a:path w="8456930" h="180339">
                  <a:moveTo>
                    <a:pt x="3059734" y="179793"/>
                  </a:moveTo>
                  <a:lnTo>
                    <a:pt x="2879928" y="179793"/>
                  </a:lnTo>
                  <a:lnTo>
                    <a:pt x="2879928" y="0"/>
                  </a:lnTo>
                  <a:lnTo>
                    <a:pt x="3059734" y="0"/>
                  </a:lnTo>
                  <a:lnTo>
                    <a:pt x="3059734" y="179793"/>
                  </a:lnTo>
                  <a:close/>
                </a:path>
                <a:path w="8456930" h="180339">
                  <a:moveTo>
                    <a:pt x="3239541" y="179793"/>
                  </a:moveTo>
                  <a:lnTo>
                    <a:pt x="3059734" y="179793"/>
                  </a:lnTo>
                  <a:lnTo>
                    <a:pt x="3059734" y="0"/>
                  </a:lnTo>
                  <a:lnTo>
                    <a:pt x="3239541" y="0"/>
                  </a:lnTo>
                  <a:lnTo>
                    <a:pt x="3239541" y="179793"/>
                  </a:lnTo>
                  <a:close/>
                </a:path>
                <a:path w="8456930" h="180339">
                  <a:moveTo>
                    <a:pt x="3419348" y="179793"/>
                  </a:moveTo>
                  <a:lnTo>
                    <a:pt x="3239541" y="179793"/>
                  </a:lnTo>
                  <a:lnTo>
                    <a:pt x="3239541" y="0"/>
                  </a:lnTo>
                  <a:lnTo>
                    <a:pt x="3419348" y="0"/>
                  </a:lnTo>
                  <a:lnTo>
                    <a:pt x="3419348" y="179793"/>
                  </a:lnTo>
                  <a:close/>
                </a:path>
                <a:path w="8456930" h="180339">
                  <a:moveTo>
                    <a:pt x="3599141" y="179793"/>
                  </a:moveTo>
                  <a:lnTo>
                    <a:pt x="3419335" y="179793"/>
                  </a:lnTo>
                  <a:lnTo>
                    <a:pt x="3419335" y="0"/>
                  </a:lnTo>
                  <a:lnTo>
                    <a:pt x="3599141" y="0"/>
                  </a:lnTo>
                  <a:lnTo>
                    <a:pt x="3599141" y="179793"/>
                  </a:lnTo>
                  <a:close/>
                </a:path>
                <a:path w="8456930" h="180339">
                  <a:moveTo>
                    <a:pt x="3778948" y="179793"/>
                  </a:moveTo>
                  <a:lnTo>
                    <a:pt x="3599141" y="179793"/>
                  </a:lnTo>
                  <a:lnTo>
                    <a:pt x="3599141" y="0"/>
                  </a:lnTo>
                  <a:lnTo>
                    <a:pt x="3778948" y="0"/>
                  </a:lnTo>
                  <a:lnTo>
                    <a:pt x="3778948" y="179793"/>
                  </a:lnTo>
                  <a:close/>
                </a:path>
                <a:path w="8456930" h="180339">
                  <a:moveTo>
                    <a:pt x="3958755" y="179793"/>
                  </a:moveTo>
                  <a:lnTo>
                    <a:pt x="3778948" y="179793"/>
                  </a:lnTo>
                  <a:lnTo>
                    <a:pt x="3778948" y="0"/>
                  </a:lnTo>
                  <a:lnTo>
                    <a:pt x="3958755" y="0"/>
                  </a:lnTo>
                  <a:lnTo>
                    <a:pt x="3958755" y="179793"/>
                  </a:lnTo>
                  <a:close/>
                </a:path>
                <a:path w="8456930" h="180339">
                  <a:moveTo>
                    <a:pt x="4138561" y="179793"/>
                  </a:moveTo>
                  <a:lnTo>
                    <a:pt x="3958755" y="179793"/>
                  </a:lnTo>
                  <a:lnTo>
                    <a:pt x="3958755" y="0"/>
                  </a:lnTo>
                  <a:lnTo>
                    <a:pt x="4138561" y="0"/>
                  </a:lnTo>
                  <a:lnTo>
                    <a:pt x="4138561" y="179793"/>
                  </a:lnTo>
                  <a:close/>
                </a:path>
                <a:path w="8456930" h="180339">
                  <a:moveTo>
                    <a:pt x="4318368" y="179793"/>
                  </a:moveTo>
                  <a:lnTo>
                    <a:pt x="4138561" y="179793"/>
                  </a:lnTo>
                  <a:lnTo>
                    <a:pt x="4138561" y="0"/>
                  </a:lnTo>
                  <a:lnTo>
                    <a:pt x="4318368" y="0"/>
                  </a:lnTo>
                  <a:lnTo>
                    <a:pt x="4318368" y="179793"/>
                  </a:lnTo>
                  <a:close/>
                </a:path>
                <a:path w="8456930" h="180339">
                  <a:moveTo>
                    <a:pt x="4498174" y="179793"/>
                  </a:moveTo>
                  <a:lnTo>
                    <a:pt x="4318368" y="179793"/>
                  </a:lnTo>
                  <a:lnTo>
                    <a:pt x="4318368" y="0"/>
                  </a:lnTo>
                  <a:lnTo>
                    <a:pt x="4498174" y="0"/>
                  </a:lnTo>
                  <a:lnTo>
                    <a:pt x="4498174" y="179793"/>
                  </a:lnTo>
                  <a:close/>
                </a:path>
                <a:path w="8456930" h="180339">
                  <a:moveTo>
                    <a:pt x="4677968" y="179793"/>
                  </a:moveTo>
                  <a:lnTo>
                    <a:pt x="4498162" y="179793"/>
                  </a:lnTo>
                  <a:lnTo>
                    <a:pt x="4498162" y="0"/>
                  </a:lnTo>
                  <a:lnTo>
                    <a:pt x="4677968" y="0"/>
                  </a:lnTo>
                  <a:lnTo>
                    <a:pt x="4677968" y="179793"/>
                  </a:lnTo>
                  <a:close/>
                </a:path>
                <a:path w="8456930" h="180339">
                  <a:moveTo>
                    <a:pt x="4857775" y="179793"/>
                  </a:moveTo>
                  <a:lnTo>
                    <a:pt x="4677968" y="179793"/>
                  </a:lnTo>
                  <a:lnTo>
                    <a:pt x="4677968" y="0"/>
                  </a:lnTo>
                  <a:lnTo>
                    <a:pt x="4857775" y="0"/>
                  </a:lnTo>
                  <a:lnTo>
                    <a:pt x="4857775" y="179793"/>
                  </a:lnTo>
                  <a:close/>
                </a:path>
                <a:path w="8456930" h="180339">
                  <a:moveTo>
                    <a:pt x="5037582" y="179793"/>
                  </a:moveTo>
                  <a:lnTo>
                    <a:pt x="4857775" y="179793"/>
                  </a:lnTo>
                  <a:lnTo>
                    <a:pt x="4857775" y="0"/>
                  </a:lnTo>
                  <a:lnTo>
                    <a:pt x="5037582" y="0"/>
                  </a:lnTo>
                  <a:lnTo>
                    <a:pt x="5037582" y="179793"/>
                  </a:lnTo>
                  <a:close/>
                </a:path>
                <a:path w="8456930" h="180339">
                  <a:moveTo>
                    <a:pt x="5220436" y="179793"/>
                  </a:moveTo>
                  <a:lnTo>
                    <a:pt x="5037582" y="179793"/>
                  </a:lnTo>
                  <a:lnTo>
                    <a:pt x="5037582" y="0"/>
                  </a:lnTo>
                  <a:lnTo>
                    <a:pt x="5220436" y="0"/>
                  </a:lnTo>
                  <a:lnTo>
                    <a:pt x="5220436" y="179793"/>
                  </a:lnTo>
                  <a:close/>
                </a:path>
                <a:path w="8456930" h="180339">
                  <a:moveTo>
                    <a:pt x="5400243" y="179793"/>
                  </a:moveTo>
                  <a:lnTo>
                    <a:pt x="5220436" y="179793"/>
                  </a:lnTo>
                  <a:lnTo>
                    <a:pt x="5220436" y="0"/>
                  </a:lnTo>
                  <a:lnTo>
                    <a:pt x="5400243" y="0"/>
                  </a:lnTo>
                  <a:lnTo>
                    <a:pt x="5400243" y="179793"/>
                  </a:lnTo>
                  <a:close/>
                </a:path>
                <a:path w="8456930" h="180339">
                  <a:moveTo>
                    <a:pt x="5580049" y="179793"/>
                  </a:moveTo>
                  <a:lnTo>
                    <a:pt x="5400243" y="179793"/>
                  </a:lnTo>
                  <a:lnTo>
                    <a:pt x="5400243" y="0"/>
                  </a:lnTo>
                  <a:lnTo>
                    <a:pt x="5580049" y="0"/>
                  </a:lnTo>
                  <a:lnTo>
                    <a:pt x="5580049" y="179793"/>
                  </a:lnTo>
                  <a:close/>
                </a:path>
                <a:path w="8456930" h="180339">
                  <a:moveTo>
                    <a:pt x="5759843" y="179793"/>
                  </a:moveTo>
                  <a:lnTo>
                    <a:pt x="5580037" y="179793"/>
                  </a:lnTo>
                  <a:lnTo>
                    <a:pt x="5580037" y="0"/>
                  </a:lnTo>
                  <a:lnTo>
                    <a:pt x="5759843" y="0"/>
                  </a:lnTo>
                  <a:lnTo>
                    <a:pt x="5759843" y="179793"/>
                  </a:lnTo>
                  <a:close/>
                </a:path>
                <a:path w="8456930" h="180339">
                  <a:moveTo>
                    <a:pt x="5939650" y="179793"/>
                  </a:moveTo>
                  <a:lnTo>
                    <a:pt x="5759843" y="179793"/>
                  </a:lnTo>
                  <a:lnTo>
                    <a:pt x="5759843" y="0"/>
                  </a:lnTo>
                  <a:lnTo>
                    <a:pt x="5939650" y="0"/>
                  </a:lnTo>
                  <a:lnTo>
                    <a:pt x="5939650" y="179793"/>
                  </a:lnTo>
                  <a:close/>
                </a:path>
                <a:path w="8456930" h="180339">
                  <a:moveTo>
                    <a:pt x="6119456" y="179793"/>
                  </a:moveTo>
                  <a:lnTo>
                    <a:pt x="5939650" y="179793"/>
                  </a:lnTo>
                  <a:lnTo>
                    <a:pt x="5939650" y="0"/>
                  </a:lnTo>
                  <a:lnTo>
                    <a:pt x="6119456" y="0"/>
                  </a:lnTo>
                  <a:lnTo>
                    <a:pt x="6119456" y="179793"/>
                  </a:lnTo>
                  <a:close/>
                </a:path>
                <a:path w="8456930" h="180339">
                  <a:moveTo>
                    <a:pt x="6299263" y="179793"/>
                  </a:moveTo>
                  <a:lnTo>
                    <a:pt x="6119456" y="179793"/>
                  </a:lnTo>
                  <a:lnTo>
                    <a:pt x="6119456" y="0"/>
                  </a:lnTo>
                  <a:lnTo>
                    <a:pt x="6299263" y="0"/>
                  </a:lnTo>
                  <a:lnTo>
                    <a:pt x="6299263" y="179793"/>
                  </a:lnTo>
                  <a:close/>
                </a:path>
                <a:path w="8456930" h="180339">
                  <a:moveTo>
                    <a:pt x="6479070" y="179793"/>
                  </a:moveTo>
                  <a:lnTo>
                    <a:pt x="6299263" y="179793"/>
                  </a:lnTo>
                  <a:lnTo>
                    <a:pt x="6299263" y="0"/>
                  </a:lnTo>
                  <a:lnTo>
                    <a:pt x="6479070" y="0"/>
                  </a:lnTo>
                  <a:lnTo>
                    <a:pt x="6479070" y="179793"/>
                  </a:lnTo>
                  <a:close/>
                </a:path>
                <a:path w="8456930" h="180339">
                  <a:moveTo>
                    <a:pt x="6658876" y="179793"/>
                  </a:moveTo>
                  <a:lnTo>
                    <a:pt x="6479070" y="179793"/>
                  </a:lnTo>
                  <a:lnTo>
                    <a:pt x="6479070" y="0"/>
                  </a:lnTo>
                  <a:lnTo>
                    <a:pt x="6658876" y="0"/>
                  </a:lnTo>
                  <a:lnTo>
                    <a:pt x="6658876" y="179793"/>
                  </a:lnTo>
                  <a:close/>
                </a:path>
                <a:path w="8456930" h="180339">
                  <a:moveTo>
                    <a:pt x="6838670" y="179793"/>
                  </a:moveTo>
                  <a:lnTo>
                    <a:pt x="6658863" y="179793"/>
                  </a:lnTo>
                  <a:lnTo>
                    <a:pt x="6658863" y="0"/>
                  </a:lnTo>
                  <a:lnTo>
                    <a:pt x="6838670" y="0"/>
                  </a:lnTo>
                  <a:lnTo>
                    <a:pt x="6838670" y="179793"/>
                  </a:lnTo>
                  <a:close/>
                </a:path>
                <a:path w="8456930" h="180339">
                  <a:moveTo>
                    <a:pt x="7018477" y="179793"/>
                  </a:moveTo>
                  <a:lnTo>
                    <a:pt x="6838670" y="179793"/>
                  </a:lnTo>
                  <a:lnTo>
                    <a:pt x="6838670" y="0"/>
                  </a:lnTo>
                  <a:lnTo>
                    <a:pt x="7018477" y="0"/>
                  </a:lnTo>
                  <a:lnTo>
                    <a:pt x="7018477" y="179793"/>
                  </a:lnTo>
                  <a:close/>
                </a:path>
                <a:path w="8456930" h="180339">
                  <a:moveTo>
                    <a:pt x="7198283" y="179793"/>
                  </a:moveTo>
                  <a:lnTo>
                    <a:pt x="7018477" y="179793"/>
                  </a:lnTo>
                  <a:lnTo>
                    <a:pt x="7018477" y="0"/>
                  </a:lnTo>
                  <a:lnTo>
                    <a:pt x="7198283" y="0"/>
                  </a:lnTo>
                  <a:lnTo>
                    <a:pt x="7198283" y="179793"/>
                  </a:lnTo>
                  <a:close/>
                </a:path>
                <a:path w="8456930" h="180339">
                  <a:moveTo>
                    <a:pt x="7378090" y="179793"/>
                  </a:moveTo>
                  <a:lnTo>
                    <a:pt x="7198283" y="179793"/>
                  </a:lnTo>
                  <a:lnTo>
                    <a:pt x="7198283" y="0"/>
                  </a:lnTo>
                  <a:lnTo>
                    <a:pt x="7378090" y="0"/>
                  </a:lnTo>
                  <a:lnTo>
                    <a:pt x="7378090" y="179793"/>
                  </a:lnTo>
                  <a:close/>
                </a:path>
                <a:path w="8456930" h="180339">
                  <a:moveTo>
                    <a:pt x="7557897" y="179793"/>
                  </a:moveTo>
                  <a:lnTo>
                    <a:pt x="7378090" y="179793"/>
                  </a:lnTo>
                  <a:lnTo>
                    <a:pt x="7378090" y="0"/>
                  </a:lnTo>
                  <a:lnTo>
                    <a:pt x="7557897" y="0"/>
                  </a:lnTo>
                  <a:lnTo>
                    <a:pt x="7557897" y="179793"/>
                  </a:lnTo>
                  <a:close/>
                </a:path>
                <a:path w="8456930" h="180339">
                  <a:moveTo>
                    <a:pt x="7737703" y="179793"/>
                  </a:moveTo>
                  <a:lnTo>
                    <a:pt x="7557897" y="179793"/>
                  </a:lnTo>
                  <a:lnTo>
                    <a:pt x="7557897" y="0"/>
                  </a:lnTo>
                  <a:lnTo>
                    <a:pt x="7737703" y="0"/>
                  </a:lnTo>
                  <a:lnTo>
                    <a:pt x="7737703" y="179793"/>
                  </a:lnTo>
                  <a:close/>
                </a:path>
                <a:path w="8456930" h="180339">
                  <a:moveTo>
                    <a:pt x="7917497" y="179793"/>
                  </a:moveTo>
                  <a:lnTo>
                    <a:pt x="7737690" y="179793"/>
                  </a:lnTo>
                  <a:lnTo>
                    <a:pt x="7737690" y="0"/>
                  </a:lnTo>
                  <a:lnTo>
                    <a:pt x="7917497" y="0"/>
                  </a:lnTo>
                  <a:lnTo>
                    <a:pt x="7917497" y="179793"/>
                  </a:lnTo>
                  <a:close/>
                </a:path>
                <a:path w="8456930" h="180339">
                  <a:moveTo>
                    <a:pt x="8097304" y="179793"/>
                  </a:moveTo>
                  <a:lnTo>
                    <a:pt x="7917497" y="179793"/>
                  </a:lnTo>
                  <a:lnTo>
                    <a:pt x="7917497" y="0"/>
                  </a:lnTo>
                  <a:lnTo>
                    <a:pt x="8097304" y="0"/>
                  </a:lnTo>
                  <a:lnTo>
                    <a:pt x="8097304" y="179793"/>
                  </a:lnTo>
                  <a:close/>
                </a:path>
                <a:path w="8456930" h="180339">
                  <a:moveTo>
                    <a:pt x="8277110" y="179793"/>
                  </a:moveTo>
                  <a:lnTo>
                    <a:pt x="8097304" y="179793"/>
                  </a:lnTo>
                  <a:lnTo>
                    <a:pt x="8097304" y="0"/>
                  </a:lnTo>
                  <a:lnTo>
                    <a:pt x="8277110" y="0"/>
                  </a:lnTo>
                  <a:lnTo>
                    <a:pt x="8277110" y="179793"/>
                  </a:lnTo>
                  <a:close/>
                </a:path>
                <a:path w="8456930" h="180339">
                  <a:moveTo>
                    <a:pt x="8456917" y="179793"/>
                  </a:moveTo>
                  <a:lnTo>
                    <a:pt x="8277110" y="179793"/>
                  </a:lnTo>
                  <a:lnTo>
                    <a:pt x="8277110" y="0"/>
                  </a:lnTo>
                  <a:lnTo>
                    <a:pt x="8456917" y="0"/>
                  </a:lnTo>
                  <a:lnTo>
                    <a:pt x="8456917" y="179793"/>
                  </a:lnTo>
                  <a:close/>
                </a:path>
              </a:pathLst>
            </a:custGeom>
            <a:ln w="6096">
              <a:solidFill>
                <a:srgbClr val="CDCDC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98653" y="5878423"/>
              <a:ext cx="8624570" cy="360045"/>
            </a:xfrm>
            <a:custGeom>
              <a:avLst/>
              <a:gdLst/>
              <a:ahLst/>
              <a:cxnLst/>
              <a:rect l="l" t="t" r="r" b="b"/>
              <a:pathLst>
                <a:path w="8624570" h="360045">
                  <a:moveTo>
                    <a:pt x="8624531" y="359587"/>
                  </a:moveTo>
                  <a:lnTo>
                    <a:pt x="8603195" y="359587"/>
                  </a:lnTo>
                  <a:lnTo>
                    <a:pt x="8603195" y="179793"/>
                  </a:lnTo>
                  <a:lnTo>
                    <a:pt x="8624531" y="179793"/>
                  </a:lnTo>
                </a:path>
                <a:path w="8624570" h="360045">
                  <a:moveTo>
                    <a:pt x="146291" y="179793"/>
                  </a:moveTo>
                  <a:lnTo>
                    <a:pt x="0" y="179793"/>
                  </a:lnTo>
                </a:path>
                <a:path w="8624570" h="360045">
                  <a:moveTo>
                    <a:pt x="0" y="0"/>
                  </a:moveTo>
                  <a:lnTo>
                    <a:pt x="146291" y="0"/>
                  </a:lnTo>
                  <a:lnTo>
                    <a:pt x="146291" y="179793"/>
                  </a:lnTo>
                </a:path>
              </a:pathLst>
            </a:custGeom>
            <a:ln w="6096">
              <a:solidFill>
                <a:srgbClr val="CDCDC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44931" y="5878423"/>
              <a:ext cx="8456930" cy="180340"/>
            </a:xfrm>
            <a:custGeom>
              <a:avLst/>
              <a:gdLst/>
              <a:ahLst/>
              <a:cxnLst/>
              <a:rect l="l" t="t" r="r" b="b"/>
              <a:pathLst>
                <a:path w="8456930" h="180339">
                  <a:moveTo>
                    <a:pt x="179806" y="179793"/>
                  </a:moveTo>
                  <a:lnTo>
                    <a:pt x="0" y="179793"/>
                  </a:lnTo>
                  <a:lnTo>
                    <a:pt x="0" y="0"/>
                  </a:lnTo>
                  <a:lnTo>
                    <a:pt x="179806" y="0"/>
                  </a:lnTo>
                  <a:lnTo>
                    <a:pt x="179806" y="179793"/>
                  </a:lnTo>
                  <a:close/>
                </a:path>
                <a:path w="8456930" h="180339">
                  <a:moveTo>
                    <a:pt x="359613" y="179793"/>
                  </a:moveTo>
                  <a:lnTo>
                    <a:pt x="179806" y="179793"/>
                  </a:lnTo>
                  <a:lnTo>
                    <a:pt x="179806" y="0"/>
                  </a:lnTo>
                  <a:lnTo>
                    <a:pt x="359613" y="0"/>
                  </a:lnTo>
                  <a:lnTo>
                    <a:pt x="359613" y="179793"/>
                  </a:lnTo>
                  <a:close/>
                </a:path>
                <a:path w="8456930" h="180339">
                  <a:moveTo>
                    <a:pt x="539419" y="179793"/>
                  </a:moveTo>
                  <a:lnTo>
                    <a:pt x="359613" y="179793"/>
                  </a:lnTo>
                  <a:lnTo>
                    <a:pt x="359613" y="0"/>
                  </a:lnTo>
                  <a:lnTo>
                    <a:pt x="539419" y="0"/>
                  </a:lnTo>
                  <a:lnTo>
                    <a:pt x="539419" y="179793"/>
                  </a:lnTo>
                  <a:close/>
                </a:path>
                <a:path w="8456930" h="180339">
                  <a:moveTo>
                    <a:pt x="719226" y="179793"/>
                  </a:moveTo>
                  <a:lnTo>
                    <a:pt x="539419" y="179793"/>
                  </a:lnTo>
                  <a:lnTo>
                    <a:pt x="539419" y="0"/>
                  </a:lnTo>
                  <a:lnTo>
                    <a:pt x="719226" y="0"/>
                  </a:lnTo>
                  <a:lnTo>
                    <a:pt x="719226" y="179793"/>
                  </a:lnTo>
                  <a:close/>
                </a:path>
                <a:path w="8456930" h="180339">
                  <a:moveTo>
                    <a:pt x="899032" y="179793"/>
                  </a:moveTo>
                  <a:lnTo>
                    <a:pt x="719226" y="179793"/>
                  </a:lnTo>
                  <a:lnTo>
                    <a:pt x="719226" y="0"/>
                  </a:lnTo>
                  <a:lnTo>
                    <a:pt x="899032" y="0"/>
                  </a:lnTo>
                  <a:lnTo>
                    <a:pt x="899032" y="179793"/>
                  </a:lnTo>
                  <a:close/>
                </a:path>
                <a:path w="8456930" h="180339">
                  <a:moveTo>
                    <a:pt x="1078839" y="179793"/>
                  </a:moveTo>
                  <a:lnTo>
                    <a:pt x="899032" y="179793"/>
                  </a:lnTo>
                  <a:lnTo>
                    <a:pt x="899032" y="0"/>
                  </a:lnTo>
                  <a:lnTo>
                    <a:pt x="1078839" y="0"/>
                  </a:lnTo>
                  <a:lnTo>
                    <a:pt x="1078839" y="179793"/>
                  </a:lnTo>
                  <a:close/>
                </a:path>
                <a:path w="8456930" h="180339">
                  <a:moveTo>
                    <a:pt x="1261681" y="179793"/>
                  </a:moveTo>
                  <a:lnTo>
                    <a:pt x="1078826" y="179793"/>
                  </a:lnTo>
                  <a:lnTo>
                    <a:pt x="1078826" y="0"/>
                  </a:lnTo>
                  <a:lnTo>
                    <a:pt x="1261681" y="0"/>
                  </a:lnTo>
                  <a:lnTo>
                    <a:pt x="1261681" y="179793"/>
                  </a:lnTo>
                  <a:close/>
                </a:path>
                <a:path w="8456930" h="180339">
                  <a:moveTo>
                    <a:pt x="1441488" y="179793"/>
                  </a:moveTo>
                  <a:lnTo>
                    <a:pt x="1261681" y="179793"/>
                  </a:lnTo>
                  <a:lnTo>
                    <a:pt x="1261681" y="0"/>
                  </a:lnTo>
                  <a:lnTo>
                    <a:pt x="1441488" y="0"/>
                  </a:lnTo>
                  <a:lnTo>
                    <a:pt x="1441488" y="179793"/>
                  </a:lnTo>
                  <a:close/>
                </a:path>
                <a:path w="8456930" h="180339">
                  <a:moveTo>
                    <a:pt x="1621294" y="179793"/>
                  </a:moveTo>
                  <a:lnTo>
                    <a:pt x="1441488" y="179793"/>
                  </a:lnTo>
                  <a:lnTo>
                    <a:pt x="1441488" y="0"/>
                  </a:lnTo>
                  <a:lnTo>
                    <a:pt x="1621294" y="0"/>
                  </a:lnTo>
                  <a:lnTo>
                    <a:pt x="1621294" y="179793"/>
                  </a:lnTo>
                  <a:close/>
                </a:path>
                <a:path w="8456930" h="180339">
                  <a:moveTo>
                    <a:pt x="1801101" y="179793"/>
                  </a:moveTo>
                  <a:lnTo>
                    <a:pt x="1621294" y="179793"/>
                  </a:lnTo>
                  <a:lnTo>
                    <a:pt x="1621294" y="0"/>
                  </a:lnTo>
                  <a:lnTo>
                    <a:pt x="1801101" y="0"/>
                  </a:lnTo>
                  <a:lnTo>
                    <a:pt x="1801101" y="179793"/>
                  </a:lnTo>
                  <a:close/>
                </a:path>
                <a:path w="8456930" h="180339">
                  <a:moveTo>
                    <a:pt x="1980907" y="179793"/>
                  </a:moveTo>
                  <a:lnTo>
                    <a:pt x="1801101" y="179793"/>
                  </a:lnTo>
                  <a:lnTo>
                    <a:pt x="1801101" y="0"/>
                  </a:lnTo>
                  <a:lnTo>
                    <a:pt x="1980907" y="0"/>
                  </a:lnTo>
                  <a:lnTo>
                    <a:pt x="1980907" y="179793"/>
                  </a:lnTo>
                  <a:close/>
                </a:path>
                <a:path w="8456930" h="180339">
                  <a:moveTo>
                    <a:pt x="2160714" y="179793"/>
                  </a:moveTo>
                  <a:lnTo>
                    <a:pt x="1980907" y="179793"/>
                  </a:lnTo>
                  <a:lnTo>
                    <a:pt x="1980907" y="0"/>
                  </a:lnTo>
                  <a:lnTo>
                    <a:pt x="2160714" y="0"/>
                  </a:lnTo>
                  <a:lnTo>
                    <a:pt x="2160714" y="179793"/>
                  </a:lnTo>
                  <a:close/>
                </a:path>
                <a:path w="8456930" h="180339">
                  <a:moveTo>
                    <a:pt x="2340521" y="179793"/>
                  </a:moveTo>
                  <a:lnTo>
                    <a:pt x="2160714" y="179793"/>
                  </a:lnTo>
                  <a:lnTo>
                    <a:pt x="2160714" y="0"/>
                  </a:lnTo>
                  <a:lnTo>
                    <a:pt x="2340521" y="0"/>
                  </a:lnTo>
                  <a:lnTo>
                    <a:pt x="2340521" y="179793"/>
                  </a:lnTo>
                  <a:close/>
                </a:path>
                <a:path w="8456930" h="180339">
                  <a:moveTo>
                    <a:pt x="2520315" y="179793"/>
                  </a:moveTo>
                  <a:lnTo>
                    <a:pt x="2340508" y="179793"/>
                  </a:lnTo>
                  <a:lnTo>
                    <a:pt x="2340508" y="0"/>
                  </a:lnTo>
                  <a:lnTo>
                    <a:pt x="2520315" y="0"/>
                  </a:lnTo>
                  <a:lnTo>
                    <a:pt x="2520315" y="179793"/>
                  </a:lnTo>
                  <a:close/>
                </a:path>
                <a:path w="8456930" h="180339">
                  <a:moveTo>
                    <a:pt x="2700121" y="179793"/>
                  </a:moveTo>
                  <a:lnTo>
                    <a:pt x="2520315" y="179793"/>
                  </a:lnTo>
                  <a:lnTo>
                    <a:pt x="2520315" y="0"/>
                  </a:lnTo>
                  <a:lnTo>
                    <a:pt x="2700121" y="0"/>
                  </a:lnTo>
                  <a:lnTo>
                    <a:pt x="2700121" y="179793"/>
                  </a:lnTo>
                  <a:close/>
                </a:path>
                <a:path w="8456930" h="180339">
                  <a:moveTo>
                    <a:pt x="2879928" y="179793"/>
                  </a:moveTo>
                  <a:lnTo>
                    <a:pt x="2700121" y="179793"/>
                  </a:lnTo>
                  <a:lnTo>
                    <a:pt x="2700121" y="0"/>
                  </a:lnTo>
                  <a:lnTo>
                    <a:pt x="2879928" y="0"/>
                  </a:lnTo>
                  <a:lnTo>
                    <a:pt x="2879928" y="179793"/>
                  </a:lnTo>
                  <a:close/>
                </a:path>
                <a:path w="8456930" h="180339">
                  <a:moveTo>
                    <a:pt x="3059734" y="179793"/>
                  </a:moveTo>
                  <a:lnTo>
                    <a:pt x="2879928" y="179793"/>
                  </a:lnTo>
                  <a:lnTo>
                    <a:pt x="2879928" y="0"/>
                  </a:lnTo>
                  <a:lnTo>
                    <a:pt x="3059734" y="0"/>
                  </a:lnTo>
                  <a:lnTo>
                    <a:pt x="3059734" y="179793"/>
                  </a:lnTo>
                  <a:close/>
                </a:path>
                <a:path w="8456930" h="180339">
                  <a:moveTo>
                    <a:pt x="3239541" y="179793"/>
                  </a:moveTo>
                  <a:lnTo>
                    <a:pt x="3059734" y="179793"/>
                  </a:lnTo>
                  <a:lnTo>
                    <a:pt x="3059734" y="0"/>
                  </a:lnTo>
                  <a:lnTo>
                    <a:pt x="3239541" y="0"/>
                  </a:lnTo>
                  <a:lnTo>
                    <a:pt x="3239541" y="179793"/>
                  </a:lnTo>
                  <a:close/>
                </a:path>
                <a:path w="8456930" h="180339">
                  <a:moveTo>
                    <a:pt x="3419348" y="179793"/>
                  </a:moveTo>
                  <a:lnTo>
                    <a:pt x="3239541" y="179793"/>
                  </a:lnTo>
                  <a:lnTo>
                    <a:pt x="3239541" y="0"/>
                  </a:lnTo>
                  <a:lnTo>
                    <a:pt x="3419348" y="0"/>
                  </a:lnTo>
                  <a:lnTo>
                    <a:pt x="3419348" y="179793"/>
                  </a:lnTo>
                  <a:close/>
                </a:path>
                <a:path w="8456930" h="180339">
                  <a:moveTo>
                    <a:pt x="3599141" y="179793"/>
                  </a:moveTo>
                  <a:lnTo>
                    <a:pt x="3419335" y="179793"/>
                  </a:lnTo>
                  <a:lnTo>
                    <a:pt x="3419335" y="0"/>
                  </a:lnTo>
                  <a:lnTo>
                    <a:pt x="3599141" y="0"/>
                  </a:lnTo>
                  <a:lnTo>
                    <a:pt x="3599141" y="179793"/>
                  </a:lnTo>
                  <a:close/>
                </a:path>
                <a:path w="8456930" h="180339">
                  <a:moveTo>
                    <a:pt x="3778948" y="179793"/>
                  </a:moveTo>
                  <a:lnTo>
                    <a:pt x="3599141" y="179793"/>
                  </a:lnTo>
                  <a:lnTo>
                    <a:pt x="3599141" y="0"/>
                  </a:lnTo>
                  <a:lnTo>
                    <a:pt x="3778948" y="0"/>
                  </a:lnTo>
                  <a:lnTo>
                    <a:pt x="3778948" y="179793"/>
                  </a:lnTo>
                  <a:close/>
                </a:path>
                <a:path w="8456930" h="180339">
                  <a:moveTo>
                    <a:pt x="3958755" y="179793"/>
                  </a:moveTo>
                  <a:lnTo>
                    <a:pt x="3778948" y="179793"/>
                  </a:lnTo>
                  <a:lnTo>
                    <a:pt x="3778948" y="0"/>
                  </a:lnTo>
                  <a:lnTo>
                    <a:pt x="3958755" y="0"/>
                  </a:lnTo>
                  <a:lnTo>
                    <a:pt x="3958755" y="179793"/>
                  </a:lnTo>
                  <a:close/>
                </a:path>
                <a:path w="8456930" h="180339">
                  <a:moveTo>
                    <a:pt x="4138561" y="179793"/>
                  </a:moveTo>
                  <a:lnTo>
                    <a:pt x="3958755" y="179793"/>
                  </a:lnTo>
                  <a:lnTo>
                    <a:pt x="3958755" y="0"/>
                  </a:lnTo>
                  <a:lnTo>
                    <a:pt x="4138561" y="0"/>
                  </a:lnTo>
                  <a:lnTo>
                    <a:pt x="4138561" y="179793"/>
                  </a:lnTo>
                  <a:close/>
                </a:path>
                <a:path w="8456930" h="180339">
                  <a:moveTo>
                    <a:pt x="4318368" y="179793"/>
                  </a:moveTo>
                  <a:lnTo>
                    <a:pt x="4138561" y="179793"/>
                  </a:lnTo>
                  <a:lnTo>
                    <a:pt x="4138561" y="0"/>
                  </a:lnTo>
                  <a:lnTo>
                    <a:pt x="4318368" y="0"/>
                  </a:lnTo>
                  <a:lnTo>
                    <a:pt x="4318368" y="179793"/>
                  </a:lnTo>
                  <a:close/>
                </a:path>
                <a:path w="8456930" h="180339">
                  <a:moveTo>
                    <a:pt x="4498174" y="179793"/>
                  </a:moveTo>
                  <a:lnTo>
                    <a:pt x="4318368" y="179793"/>
                  </a:lnTo>
                  <a:lnTo>
                    <a:pt x="4318368" y="0"/>
                  </a:lnTo>
                  <a:lnTo>
                    <a:pt x="4498174" y="0"/>
                  </a:lnTo>
                  <a:lnTo>
                    <a:pt x="4498174" y="179793"/>
                  </a:lnTo>
                  <a:close/>
                </a:path>
                <a:path w="8456930" h="180339">
                  <a:moveTo>
                    <a:pt x="4677968" y="179793"/>
                  </a:moveTo>
                  <a:lnTo>
                    <a:pt x="4498162" y="179793"/>
                  </a:lnTo>
                  <a:lnTo>
                    <a:pt x="4498162" y="0"/>
                  </a:lnTo>
                  <a:lnTo>
                    <a:pt x="4677968" y="0"/>
                  </a:lnTo>
                  <a:lnTo>
                    <a:pt x="4677968" y="179793"/>
                  </a:lnTo>
                  <a:close/>
                </a:path>
                <a:path w="8456930" h="180339">
                  <a:moveTo>
                    <a:pt x="4857775" y="179793"/>
                  </a:moveTo>
                  <a:lnTo>
                    <a:pt x="4677968" y="179793"/>
                  </a:lnTo>
                  <a:lnTo>
                    <a:pt x="4677968" y="0"/>
                  </a:lnTo>
                  <a:lnTo>
                    <a:pt x="4857775" y="0"/>
                  </a:lnTo>
                  <a:lnTo>
                    <a:pt x="4857775" y="179793"/>
                  </a:lnTo>
                  <a:close/>
                </a:path>
                <a:path w="8456930" h="180339">
                  <a:moveTo>
                    <a:pt x="5037582" y="179793"/>
                  </a:moveTo>
                  <a:lnTo>
                    <a:pt x="4857775" y="179793"/>
                  </a:lnTo>
                  <a:lnTo>
                    <a:pt x="4857775" y="0"/>
                  </a:lnTo>
                  <a:lnTo>
                    <a:pt x="5037582" y="0"/>
                  </a:lnTo>
                  <a:lnTo>
                    <a:pt x="5037582" y="179793"/>
                  </a:lnTo>
                  <a:close/>
                </a:path>
                <a:path w="8456930" h="180339">
                  <a:moveTo>
                    <a:pt x="5220436" y="179793"/>
                  </a:moveTo>
                  <a:lnTo>
                    <a:pt x="5037582" y="179793"/>
                  </a:lnTo>
                  <a:lnTo>
                    <a:pt x="5037582" y="0"/>
                  </a:lnTo>
                  <a:lnTo>
                    <a:pt x="5220436" y="0"/>
                  </a:lnTo>
                  <a:lnTo>
                    <a:pt x="5220436" y="179793"/>
                  </a:lnTo>
                  <a:close/>
                </a:path>
                <a:path w="8456930" h="180339">
                  <a:moveTo>
                    <a:pt x="5400243" y="179793"/>
                  </a:moveTo>
                  <a:lnTo>
                    <a:pt x="5220436" y="179793"/>
                  </a:lnTo>
                  <a:lnTo>
                    <a:pt x="5220436" y="0"/>
                  </a:lnTo>
                  <a:lnTo>
                    <a:pt x="5400243" y="0"/>
                  </a:lnTo>
                  <a:lnTo>
                    <a:pt x="5400243" y="179793"/>
                  </a:lnTo>
                  <a:close/>
                </a:path>
                <a:path w="8456930" h="180339">
                  <a:moveTo>
                    <a:pt x="5580049" y="179793"/>
                  </a:moveTo>
                  <a:lnTo>
                    <a:pt x="5400243" y="179793"/>
                  </a:lnTo>
                  <a:lnTo>
                    <a:pt x="5400243" y="0"/>
                  </a:lnTo>
                  <a:lnTo>
                    <a:pt x="5580049" y="0"/>
                  </a:lnTo>
                  <a:lnTo>
                    <a:pt x="5580049" y="179793"/>
                  </a:lnTo>
                  <a:close/>
                </a:path>
                <a:path w="8456930" h="180339">
                  <a:moveTo>
                    <a:pt x="5759843" y="179793"/>
                  </a:moveTo>
                  <a:lnTo>
                    <a:pt x="5580037" y="179793"/>
                  </a:lnTo>
                  <a:lnTo>
                    <a:pt x="5580037" y="0"/>
                  </a:lnTo>
                  <a:lnTo>
                    <a:pt x="5759843" y="0"/>
                  </a:lnTo>
                  <a:lnTo>
                    <a:pt x="5759843" y="179793"/>
                  </a:lnTo>
                  <a:close/>
                </a:path>
                <a:path w="8456930" h="180339">
                  <a:moveTo>
                    <a:pt x="5939650" y="179793"/>
                  </a:moveTo>
                  <a:lnTo>
                    <a:pt x="5759843" y="179793"/>
                  </a:lnTo>
                  <a:lnTo>
                    <a:pt x="5759843" y="0"/>
                  </a:lnTo>
                  <a:lnTo>
                    <a:pt x="5939650" y="0"/>
                  </a:lnTo>
                  <a:lnTo>
                    <a:pt x="5939650" y="179793"/>
                  </a:lnTo>
                  <a:close/>
                </a:path>
                <a:path w="8456930" h="180339">
                  <a:moveTo>
                    <a:pt x="6119456" y="179793"/>
                  </a:moveTo>
                  <a:lnTo>
                    <a:pt x="5939650" y="179793"/>
                  </a:lnTo>
                  <a:lnTo>
                    <a:pt x="5939650" y="0"/>
                  </a:lnTo>
                  <a:lnTo>
                    <a:pt x="6119456" y="0"/>
                  </a:lnTo>
                  <a:lnTo>
                    <a:pt x="6119456" y="179793"/>
                  </a:lnTo>
                  <a:close/>
                </a:path>
                <a:path w="8456930" h="180339">
                  <a:moveTo>
                    <a:pt x="6299263" y="179793"/>
                  </a:moveTo>
                  <a:lnTo>
                    <a:pt x="6119456" y="179793"/>
                  </a:lnTo>
                  <a:lnTo>
                    <a:pt x="6119456" y="0"/>
                  </a:lnTo>
                  <a:lnTo>
                    <a:pt x="6299263" y="0"/>
                  </a:lnTo>
                  <a:lnTo>
                    <a:pt x="6299263" y="179793"/>
                  </a:lnTo>
                  <a:close/>
                </a:path>
                <a:path w="8456930" h="180339">
                  <a:moveTo>
                    <a:pt x="6479070" y="179793"/>
                  </a:moveTo>
                  <a:lnTo>
                    <a:pt x="6299263" y="179793"/>
                  </a:lnTo>
                  <a:lnTo>
                    <a:pt x="6299263" y="0"/>
                  </a:lnTo>
                  <a:lnTo>
                    <a:pt x="6479070" y="0"/>
                  </a:lnTo>
                  <a:lnTo>
                    <a:pt x="6479070" y="179793"/>
                  </a:lnTo>
                  <a:close/>
                </a:path>
                <a:path w="8456930" h="180339">
                  <a:moveTo>
                    <a:pt x="6658876" y="179793"/>
                  </a:moveTo>
                  <a:lnTo>
                    <a:pt x="6479070" y="179793"/>
                  </a:lnTo>
                  <a:lnTo>
                    <a:pt x="6479070" y="0"/>
                  </a:lnTo>
                  <a:lnTo>
                    <a:pt x="6658876" y="0"/>
                  </a:lnTo>
                  <a:lnTo>
                    <a:pt x="6658876" y="179793"/>
                  </a:lnTo>
                  <a:close/>
                </a:path>
                <a:path w="8456930" h="180339">
                  <a:moveTo>
                    <a:pt x="6838670" y="179793"/>
                  </a:moveTo>
                  <a:lnTo>
                    <a:pt x="6658863" y="179793"/>
                  </a:lnTo>
                  <a:lnTo>
                    <a:pt x="6658863" y="0"/>
                  </a:lnTo>
                  <a:lnTo>
                    <a:pt x="6838670" y="0"/>
                  </a:lnTo>
                  <a:lnTo>
                    <a:pt x="6838670" y="179793"/>
                  </a:lnTo>
                  <a:close/>
                </a:path>
                <a:path w="8456930" h="180339">
                  <a:moveTo>
                    <a:pt x="7018477" y="179793"/>
                  </a:moveTo>
                  <a:lnTo>
                    <a:pt x="6838670" y="179793"/>
                  </a:lnTo>
                  <a:lnTo>
                    <a:pt x="6838670" y="0"/>
                  </a:lnTo>
                  <a:lnTo>
                    <a:pt x="7018477" y="0"/>
                  </a:lnTo>
                  <a:lnTo>
                    <a:pt x="7018477" y="179793"/>
                  </a:lnTo>
                  <a:close/>
                </a:path>
                <a:path w="8456930" h="180339">
                  <a:moveTo>
                    <a:pt x="7198283" y="179793"/>
                  </a:moveTo>
                  <a:lnTo>
                    <a:pt x="7018477" y="179793"/>
                  </a:lnTo>
                  <a:lnTo>
                    <a:pt x="7018477" y="0"/>
                  </a:lnTo>
                  <a:lnTo>
                    <a:pt x="7198283" y="0"/>
                  </a:lnTo>
                  <a:lnTo>
                    <a:pt x="7198283" y="179793"/>
                  </a:lnTo>
                  <a:close/>
                </a:path>
                <a:path w="8456930" h="180339">
                  <a:moveTo>
                    <a:pt x="7378090" y="179793"/>
                  </a:moveTo>
                  <a:lnTo>
                    <a:pt x="7198283" y="179793"/>
                  </a:lnTo>
                  <a:lnTo>
                    <a:pt x="7198283" y="0"/>
                  </a:lnTo>
                  <a:lnTo>
                    <a:pt x="7378090" y="0"/>
                  </a:lnTo>
                  <a:lnTo>
                    <a:pt x="7378090" y="179793"/>
                  </a:lnTo>
                  <a:close/>
                </a:path>
                <a:path w="8456930" h="180339">
                  <a:moveTo>
                    <a:pt x="7557897" y="179793"/>
                  </a:moveTo>
                  <a:lnTo>
                    <a:pt x="7378090" y="179793"/>
                  </a:lnTo>
                  <a:lnTo>
                    <a:pt x="7378090" y="0"/>
                  </a:lnTo>
                  <a:lnTo>
                    <a:pt x="7557897" y="0"/>
                  </a:lnTo>
                  <a:lnTo>
                    <a:pt x="7557897" y="179793"/>
                  </a:lnTo>
                  <a:close/>
                </a:path>
                <a:path w="8456930" h="180339">
                  <a:moveTo>
                    <a:pt x="7737703" y="179793"/>
                  </a:moveTo>
                  <a:lnTo>
                    <a:pt x="7557897" y="179793"/>
                  </a:lnTo>
                  <a:lnTo>
                    <a:pt x="7557897" y="0"/>
                  </a:lnTo>
                  <a:lnTo>
                    <a:pt x="7737703" y="0"/>
                  </a:lnTo>
                  <a:lnTo>
                    <a:pt x="7737703" y="179793"/>
                  </a:lnTo>
                  <a:close/>
                </a:path>
                <a:path w="8456930" h="180339">
                  <a:moveTo>
                    <a:pt x="7917497" y="179793"/>
                  </a:moveTo>
                  <a:lnTo>
                    <a:pt x="7737690" y="179793"/>
                  </a:lnTo>
                  <a:lnTo>
                    <a:pt x="7737690" y="0"/>
                  </a:lnTo>
                  <a:lnTo>
                    <a:pt x="7917497" y="0"/>
                  </a:lnTo>
                  <a:lnTo>
                    <a:pt x="7917497" y="179793"/>
                  </a:lnTo>
                  <a:close/>
                </a:path>
                <a:path w="8456930" h="180339">
                  <a:moveTo>
                    <a:pt x="8097304" y="179793"/>
                  </a:moveTo>
                  <a:lnTo>
                    <a:pt x="7917497" y="179793"/>
                  </a:lnTo>
                  <a:lnTo>
                    <a:pt x="7917497" y="0"/>
                  </a:lnTo>
                  <a:lnTo>
                    <a:pt x="8097304" y="0"/>
                  </a:lnTo>
                  <a:lnTo>
                    <a:pt x="8097304" y="179793"/>
                  </a:lnTo>
                  <a:close/>
                </a:path>
                <a:path w="8456930" h="180339">
                  <a:moveTo>
                    <a:pt x="8277110" y="179793"/>
                  </a:moveTo>
                  <a:lnTo>
                    <a:pt x="8097304" y="179793"/>
                  </a:lnTo>
                  <a:lnTo>
                    <a:pt x="8097304" y="0"/>
                  </a:lnTo>
                  <a:lnTo>
                    <a:pt x="8277110" y="0"/>
                  </a:lnTo>
                  <a:lnTo>
                    <a:pt x="8277110" y="179793"/>
                  </a:lnTo>
                  <a:close/>
                </a:path>
                <a:path w="8456930" h="180339">
                  <a:moveTo>
                    <a:pt x="8456917" y="179793"/>
                  </a:moveTo>
                  <a:lnTo>
                    <a:pt x="8277110" y="179793"/>
                  </a:lnTo>
                  <a:lnTo>
                    <a:pt x="8277110" y="0"/>
                  </a:lnTo>
                  <a:lnTo>
                    <a:pt x="8456917" y="0"/>
                  </a:lnTo>
                  <a:lnTo>
                    <a:pt x="8456917" y="179793"/>
                  </a:lnTo>
                  <a:close/>
                </a:path>
              </a:pathLst>
            </a:custGeom>
            <a:ln w="6096">
              <a:solidFill>
                <a:srgbClr val="CDCDC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98653" y="5698629"/>
              <a:ext cx="8624570" cy="360045"/>
            </a:xfrm>
            <a:custGeom>
              <a:avLst/>
              <a:gdLst/>
              <a:ahLst/>
              <a:cxnLst/>
              <a:rect l="l" t="t" r="r" b="b"/>
              <a:pathLst>
                <a:path w="8624570" h="360045">
                  <a:moveTo>
                    <a:pt x="8624531" y="359587"/>
                  </a:moveTo>
                  <a:lnTo>
                    <a:pt x="8603195" y="359587"/>
                  </a:lnTo>
                  <a:lnTo>
                    <a:pt x="8603195" y="179793"/>
                  </a:lnTo>
                  <a:lnTo>
                    <a:pt x="8624531" y="179793"/>
                  </a:lnTo>
                </a:path>
                <a:path w="8624570" h="360045">
                  <a:moveTo>
                    <a:pt x="146291" y="179793"/>
                  </a:moveTo>
                  <a:lnTo>
                    <a:pt x="0" y="179793"/>
                  </a:lnTo>
                </a:path>
                <a:path w="8624570" h="360045">
                  <a:moveTo>
                    <a:pt x="0" y="0"/>
                  </a:moveTo>
                  <a:lnTo>
                    <a:pt x="146291" y="0"/>
                  </a:lnTo>
                  <a:lnTo>
                    <a:pt x="146291" y="179793"/>
                  </a:lnTo>
                </a:path>
              </a:pathLst>
            </a:custGeom>
            <a:ln w="6096">
              <a:solidFill>
                <a:srgbClr val="CDCDC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44931" y="5698629"/>
              <a:ext cx="8456930" cy="180340"/>
            </a:xfrm>
            <a:custGeom>
              <a:avLst/>
              <a:gdLst/>
              <a:ahLst/>
              <a:cxnLst/>
              <a:rect l="l" t="t" r="r" b="b"/>
              <a:pathLst>
                <a:path w="8456930" h="180339">
                  <a:moveTo>
                    <a:pt x="179806" y="179793"/>
                  </a:moveTo>
                  <a:lnTo>
                    <a:pt x="0" y="179793"/>
                  </a:lnTo>
                  <a:lnTo>
                    <a:pt x="0" y="0"/>
                  </a:lnTo>
                  <a:lnTo>
                    <a:pt x="179806" y="0"/>
                  </a:lnTo>
                  <a:lnTo>
                    <a:pt x="179806" y="179793"/>
                  </a:lnTo>
                  <a:close/>
                </a:path>
                <a:path w="8456930" h="180339">
                  <a:moveTo>
                    <a:pt x="359613" y="179793"/>
                  </a:moveTo>
                  <a:lnTo>
                    <a:pt x="179806" y="179793"/>
                  </a:lnTo>
                  <a:lnTo>
                    <a:pt x="179806" y="0"/>
                  </a:lnTo>
                  <a:lnTo>
                    <a:pt x="359613" y="0"/>
                  </a:lnTo>
                  <a:lnTo>
                    <a:pt x="359613" y="179793"/>
                  </a:lnTo>
                  <a:close/>
                </a:path>
                <a:path w="8456930" h="180339">
                  <a:moveTo>
                    <a:pt x="539419" y="179793"/>
                  </a:moveTo>
                  <a:lnTo>
                    <a:pt x="359613" y="179793"/>
                  </a:lnTo>
                  <a:lnTo>
                    <a:pt x="359613" y="0"/>
                  </a:lnTo>
                  <a:lnTo>
                    <a:pt x="539419" y="0"/>
                  </a:lnTo>
                  <a:lnTo>
                    <a:pt x="539419" y="179793"/>
                  </a:lnTo>
                  <a:close/>
                </a:path>
                <a:path w="8456930" h="180339">
                  <a:moveTo>
                    <a:pt x="719226" y="179793"/>
                  </a:moveTo>
                  <a:lnTo>
                    <a:pt x="539419" y="179793"/>
                  </a:lnTo>
                  <a:lnTo>
                    <a:pt x="539419" y="0"/>
                  </a:lnTo>
                  <a:lnTo>
                    <a:pt x="719226" y="0"/>
                  </a:lnTo>
                  <a:lnTo>
                    <a:pt x="719226" y="179793"/>
                  </a:lnTo>
                  <a:close/>
                </a:path>
                <a:path w="8456930" h="180339">
                  <a:moveTo>
                    <a:pt x="899032" y="179793"/>
                  </a:moveTo>
                  <a:lnTo>
                    <a:pt x="719226" y="179793"/>
                  </a:lnTo>
                  <a:lnTo>
                    <a:pt x="719226" y="0"/>
                  </a:lnTo>
                  <a:lnTo>
                    <a:pt x="899032" y="0"/>
                  </a:lnTo>
                  <a:lnTo>
                    <a:pt x="899032" y="179793"/>
                  </a:lnTo>
                  <a:close/>
                </a:path>
                <a:path w="8456930" h="180339">
                  <a:moveTo>
                    <a:pt x="1078839" y="179793"/>
                  </a:moveTo>
                  <a:lnTo>
                    <a:pt x="899032" y="179793"/>
                  </a:lnTo>
                  <a:lnTo>
                    <a:pt x="899032" y="0"/>
                  </a:lnTo>
                  <a:lnTo>
                    <a:pt x="1078839" y="0"/>
                  </a:lnTo>
                  <a:lnTo>
                    <a:pt x="1078839" y="179793"/>
                  </a:lnTo>
                  <a:close/>
                </a:path>
                <a:path w="8456930" h="180339">
                  <a:moveTo>
                    <a:pt x="1261681" y="179793"/>
                  </a:moveTo>
                  <a:lnTo>
                    <a:pt x="1078826" y="179793"/>
                  </a:lnTo>
                  <a:lnTo>
                    <a:pt x="1078826" y="0"/>
                  </a:lnTo>
                  <a:lnTo>
                    <a:pt x="1261681" y="0"/>
                  </a:lnTo>
                  <a:lnTo>
                    <a:pt x="1261681" y="179793"/>
                  </a:lnTo>
                  <a:close/>
                </a:path>
                <a:path w="8456930" h="180339">
                  <a:moveTo>
                    <a:pt x="1441488" y="179793"/>
                  </a:moveTo>
                  <a:lnTo>
                    <a:pt x="1261681" y="179793"/>
                  </a:lnTo>
                  <a:lnTo>
                    <a:pt x="1261681" y="0"/>
                  </a:lnTo>
                  <a:lnTo>
                    <a:pt x="1441488" y="0"/>
                  </a:lnTo>
                  <a:lnTo>
                    <a:pt x="1441488" y="179793"/>
                  </a:lnTo>
                  <a:close/>
                </a:path>
                <a:path w="8456930" h="180339">
                  <a:moveTo>
                    <a:pt x="1621294" y="179793"/>
                  </a:moveTo>
                  <a:lnTo>
                    <a:pt x="1441488" y="179793"/>
                  </a:lnTo>
                  <a:lnTo>
                    <a:pt x="1441488" y="0"/>
                  </a:lnTo>
                  <a:lnTo>
                    <a:pt x="1621294" y="0"/>
                  </a:lnTo>
                  <a:lnTo>
                    <a:pt x="1621294" y="179793"/>
                  </a:lnTo>
                  <a:close/>
                </a:path>
                <a:path w="8456930" h="180339">
                  <a:moveTo>
                    <a:pt x="1801101" y="179793"/>
                  </a:moveTo>
                  <a:lnTo>
                    <a:pt x="1621294" y="179793"/>
                  </a:lnTo>
                  <a:lnTo>
                    <a:pt x="1621294" y="0"/>
                  </a:lnTo>
                  <a:lnTo>
                    <a:pt x="1801101" y="0"/>
                  </a:lnTo>
                  <a:lnTo>
                    <a:pt x="1801101" y="179793"/>
                  </a:lnTo>
                  <a:close/>
                </a:path>
                <a:path w="8456930" h="180339">
                  <a:moveTo>
                    <a:pt x="1980907" y="179793"/>
                  </a:moveTo>
                  <a:lnTo>
                    <a:pt x="1801101" y="179793"/>
                  </a:lnTo>
                  <a:lnTo>
                    <a:pt x="1801101" y="0"/>
                  </a:lnTo>
                  <a:lnTo>
                    <a:pt x="1980907" y="0"/>
                  </a:lnTo>
                  <a:lnTo>
                    <a:pt x="1980907" y="179793"/>
                  </a:lnTo>
                  <a:close/>
                </a:path>
                <a:path w="8456930" h="180339">
                  <a:moveTo>
                    <a:pt x="2160714" y="179793"/>
                  </a:moveTo>
                  <a:lnTo>
                    <a:pt x="1980907" y="179793"/>
                  </a:lnTo>
                  <a:lnTo>
                    <a:pt x="1980907" y="0"/>
                  </a:lnTo>
                  <a:lnTo>
                    <a:pt x="2160714" y="0"/>
                  </a:lnTo>
                  <a:lnTo>
                    <a:pt x="2160714" y="179793"/>
                  </a:lnTo>
                  <a:close/>
                </a:path>
                <a:path w="8456930" h="180339">
                  <a:moveTo>
                    <a:pt x="2340521" y="179793"/>
                  </a:moveTo>
                  <a:lnTo>
                    <a:pt x="2160714" y="179793"/>
                  </a:lnTo>
                  <a:lnTo>
                    <a:pt x="2160714" y="0"/>
                  </a:lnTo>
                  <a:lnTo>
                    <a:pt x="2340521" y="0"/>
                  </a:lnTo>
                  <a:lnTo>
                    <a:pt x="2340521" y="179793"/>
                  </a:lnTo>
                  <a:close/>
                </a:path>
                <a:path w="8456930" h="180339">
                  <a:moveTo>
                    <a:pt x="2520315" y="179793"/>
                  </a:moveTo>
                  <a:lnTo>
                    <a:pt x="2340508" y="179793"/>
                  </a:lnTo>
                  <a:lnTo>
                    <a:pt x="2340508" y="0"/>
                  </a:lnTo>
                  <a:lnTo>
                    <a:pt x="2520315" y="0"/>
                  </a:lnTo>
                  <a:lnTo>
                    <a:pt x="2520315" y="179793"/>
                  </a:lnTo>
                  <a:close/>
                </a:path>
                <a:path w="8456930" h="180339">
                  <a:moveTo>
                    <a:pt x="2700121" y="179793"/>
                  </a:moveTo>
                  <a:lnTo>
                    <a:pt x="2520315" y="179793"/>
                  </a:lnTo>
                  <a:lnTo>
                    <a:pt x="2520315" y="0"/>
                  </a:lnTo>
                  <a:lnTo>
                    <a:pt x="2700121" y="0"/>
                  </a:lnTo>
                  <a:lnTo>
                    <a:pt x="2700121" y="179793"/>
                  </a:lnTo>
                  <a:close/>
                </a:path>
                <a:path w="8456930" h="180339">
                  <a:moveTo>
                    <a:pt x="2879928" y="179793"/>
                  </a:moveTo>
                  <a:lnTo>
                    <a:pt x="2700121" y="179793"/>
                  </a:lnTo>
                  <a:lnTo>
                    <a:pt x="2700121" y="0"/>
                  </a:lnTo>
                  <a:lnTo>
                    <a:pt x="2879928" y="0"/>
                  </a:lnTo>
                  <a:lnTo>
                    <a:pt x="2879928" y="179793"/>
                  </a:lnTo>
                  <a:close/>
                </a:path>
                <a:path w="8456930" h="180339">
                  <a:moveTo>
                    <a:pt x="3059734" y="179793"/>
                  </a:moveTo>
                  <a:lnTo>
                    <a:pt x="2879928" y="179793"/>
                  </a:lnTo>
                  <a:lnTo>
                    <a:pt x="2879928" y="0"/>
                  </a:lnTo>
                  <a:lnTo>
                    <a:pt x="3059734" y="0"/>
                  </a:lnTo>
                  <a:lnTo>
                    <a:pt x="3059734" y="179793"/>
                  </a:lnTo>
                  <a:close/>
                </a:path>
                <a:path w="8456930" h="180339">
                  <a:moveTo>
                    <a:pt x="3239541" y="179793"/>
                  </a:moveTo>
                  <a:lnTo>
                    <a:pt x="3059734" y="179793"/>
                  </a:lnTo>
                  <a:lnTo>
                    <a:pt x="3059734" y="0"/>
                  </a:lnTo>
                  <a:lnTo>
                    <a:pt x="3239541" y="0"/>
                  </a:lnTo>
                  <a:lnTo>
                    <a:pt x="3239541" y="179793"/>
                  </a:lnTo>
                  <a:close/>
                </a:path>
                <a:path w="8456930" h="180339">
                  <a:moveTo>
                    <a:pt x="3419348" y="179793"/>
                  </a:moveTo>
                  <a:lnTo>
                    <a:pt x="3239541" y="179793"/>
                  </a:lnTo>
                  <a:lnTo>
                    <a:pt x="3239541" y="0"/>
                  </a:lnTo>
                  <a:lnTo>
                    <a:pt x="3419348" y="0"/>
                  </a:lnTo>
                  <a:lnTo>
                    <a:pt x="3419348" y="179793"/>
                  </a:lnTo>
                  <a:close/>
                </a:path>
                <a:path w="8456930" h="180339">
                  <a:moveTo>
                    <a:pt x="3599141" y="179793"/>
                  </a:moveTo>
                  <a:lnTo>
                    <a:pt x="3419335" y="179793"/>
                  </a:lnTo>
                  <a:lnTo>
                    <a:pt x="3419335" y="0"/>
                  </a:lnTo>
                  <a:lnTo>
                    <a:pt x="3599141" y="0"/>
                  </a:lnTo>
                  <a:lnTo>
                    <a:pt x="3599141" y="179793"/>
                  </a:lnTo>
                  <a:close/>
                </a:path>
                <a:path w="8456930" h="180339">
                  <a:moveTo>
                    <a:pt x="3778948" y="179793"/>
                  </a:moveTo>
                  <a:lnTo>
                    <a:pt x="3599141" y="179793"/>
                  </a:lnTo>
                  <a:lnTo>
                    <a:pt x="3599141" y="0"/>
                  </a:lnTo>
                  <a:lnTo>
                    <a:pt x="3778948" y="0"/>
                  </a:lnTo>
                  <a:lnTo>
                    <a:pt x="3778948" y="179793"/>
                  </a:lnTo>
                  <a:close/>
                </a:path>
                <a:path w="8456930" h="180339">
                  <a:moveTo>
                    <a:pt x="3958755" y="179793"/>
                  </a:moveTo>
                  <a:lnTo>
                    <a:pt x="3778948" y="179793"/>
                  </a:lnTo>
                  <a:lnTo>
                    <a:pt x="3778948" y="0"/>
                  </a:lnTo>
                  <a:lnTo>
                    <a:pt x="3958755" y="0"/>
                  </a:lnTo>
                  <a:lnTo>
                    <a:pt x="3958755" y="179793"/>
                  </a:lnTo>
                  <a:close/>
                </a:path>
                <a:path w="8456930" h="180339">
                  <a:moveTo>
                    <a:pt x="4138561" y="179793"/>
                  </a:moveTo>
                  <a:lnTo>
                    <a:pt x="3958755" y="179793"/>
                  </a:lnTo>
                  <a:lnTo>
                    <a:pt x="3958755" y="0"/>
                  </a:lnTo>
                  <a:lnTo>
                    <a:pt x="4138561" y="0"/>
                  </a:lnTo>
                  <a:lnTo>
                    <a:pt x="4138561" y="179793"/>
                  </a:lnTo>
                  <a:close/>
                </a:path>
                <a:path w="8456930" h="180339">
                  <a:moveTo>
                    <a:pt x="4318368" y="179793"/>
                  </a:moveTo>
                  <a:lnTo>
                    <a:pt x="4138561" y="179793"/>
                  </a:lnTo>
                  <a:lnTo>
                    <a:pt x="4138561" y="0"/>
                  </a:lnTo>
                  <a:lnTo>
                    <a:pt x="4318368" y="0"/>
                  </a:lnTo>
                  <a:lnTo>
                    <a:pt x="4318368" y="179793"/>
                  </a:lnTo>
                  <a:close/>
                </a:path>
                <a:path w="8456930" h="180339">
                  <a:moveTo>
                    <a:pt x="4498174" y="179793"/>
                  </a:moveTo>
                  <a:lnTo>
                    <a:pt x="4318368" y="179793"/>
                  </a:lnTo>
                  <a:lnTo>
                    <a:pt x="4318368" y="0"/>
                  </a:lnTo>
                  <a:lnTo>
                    <a:pt x="4498174" y="0"/>
                  </a:lnTo>
                  <a:lnTo>
                    <a:pt x="4498174" y="179793"/>
                  </a:lnTo>
                  <a:close/>
                </a:path>
                <a:path w="8456930" h="180339">
                  <a:moveTo>
                    <a:pt x="4677968" y="179793"/>
                  </a:moveTo>
                  <a:lnTo>
                    <a:pt x="4498162" y="179793"/>
                  </a:lnTo>
                  <a:lnTo>
                    <a:pt x="4498162" y="0"/>
                  </a:lnTo>
                  <a:lnTo>
                    <a:pt x="4677968" y="0"/>
                  </a:lnTo>
                  <a:lnTo>
                    <a:pt x="4677968" y="179793"/>
                  </a:lnTo>
                  <a:close/>
                </a:path>
                <a:path w="8456930" h="180339">
                  <a:moveTo>
                    <a:pt x="4857775" y="179793"/>
                  </a:moveTo>
                  <a:lnTo>
                    <a:pt x="4677968" y="179793"/>
                  </a:lnTo>
                  <a:lnTo>
                    <a:pt x="4677968" y="0"/>
                  </a:lnTo>
                  <a:lnTo>
                    <a:pt x="4857775" y="0"/>
                  </a:lnTo>
                  <a:lnTo>
                    <a:pt x="4857775" y="179793"/>
                  </a:lnTo>
                  <a:close/>
                </a:path>
                <a:path w="8456930" h="180339">
                  <a:moveTo>
                    <a:pt x="5037582" y="179793"/>
                  </a:moveTo>
                  <a:lnTo>
                    <a:pt x="4857775" y="179793"/>
                  </a:lnTo>
                  <a:lnTo>
                    <a:pt x="4857775" y="0"/>
                  </a:lnTo>
                  <a:lnTo>
                    <a:pt x="5037582" y="0"/>
                  </a:lnTo>
                  <a:lnTo>
                    <a:pt x="5037582" y="179793"/>
                  </a:lnTo>
                  <a:close/>
                </a:path>
                <a:path w="8456930" h="180339">
                  <a:moveTo>
                    <a:pt x="5220436" y="179793"/>
                  </a:moveTo>
                  <a:lnTo>
                    <a:pt x="5037582" y="179793"/>
                  </a:lnTo>
                  <a:lnTo>
                    <a:pt x="5037582" y="0"/>
                  </a:lnTo>
                  <a:lnTo>
                    <a:pt x="5220436" y="0"/>
                  </a:lnTo>
                  <a:lnTo>
                    <a:pt x="5220436" y="179793"/>
                  </a:lnTo>
                  <a:close/>
                </a:path>
                <a:path w="8456930" h="180339">
                  <a:moveTo>
                    <a:pt x="5400243" y="179793"/>
                  </a:moveTo>
                  <a:lnTo>
                    <a:pt x="5220436" y="179793"/>
                  </a:lnTo>
                  <a:lnTo>
                    <a:pt x="5220436" y="0"/>
                  </a:lnTo>
                  <a:lnTo>
                    <a:pt x="5400243" y="0"/>
                  </a:lnTo>
                  <a:lnTo>
                    <a:pt x="5400243" y="179793"/>
                  </a:lnTo>
                  <a:close/>
                </a:path>
                <a:path w="8456930" h="180339">
                  <a:moveTo>
                    <a:pt x="5580049" y="179793"/>
                  </a:moveTo>
                  <a:lnTo>
                    <a:pt x="5400243" y="179793"/>
                  </a:lnTo>
                  <a:lnTo>
                    <a:pt x="5400243" y="0"/>
                  </a:lnTo>
                  <a:lnTo>
                    <a:pt x="5580049" y="0"/>
                  </a:lnTo>
                  <a:lnTo>
                    <a:pt x="5580049" y="179793"/>
                  </a:lnTo>
                  <a:close/>
                </a:path>
                <a:path w="8456930" h="180339">
                  <a:moveTo>
                    <a:pt x="5759843" y="179793"/>
                  </a:moveTo>
                  <a:lnTo>
                    <a:pt x="5580037" y="179793"/>
                  </a:lnTo>
                  <a:lnTo>
                    <a:pt x="5580037" y="0"/>
                  </a:lnTo>
                  <a:lnTo>
                    <a:pt x="5759843" y="0"/>
                  </a:lnTo>
                  <a:lnTo>
                    <a:pt x="5759843" y="179793"/>
                  </a:lnTo>
                  <a:close/>
                </a:path>
                <a:path w="8456930" h="180339">
                  <a:moveTo>
                    <a:pt x="5939650" y="179793"/>
                  </a:moveTo>
                  <a:lnTo>
                    <a:pt x="5759843" y="179793"/>
                  </a:lnTo>
                  <a:lnTo>
                    <a:pt x="5759843" y="0"/>
                  </a:lnTo>
                  <a:lnTo>
                    <a:pt x="5939650" y="0"/>
                  </a:lnTo>
                  <a:lnTo>
                    <a:pt x="5939650" y="179793"/>
                  </a:lnTo>
                  <a:close/>
                </a:path>
                <a:path w="8456930" h="180339">
                  <a:moveTo>
                    <a:pt x="6119456" y="179793"/>
                  </a:moveTo>
                  <a:lnTo>
                    <a:pt x="5939650" y="179793"/>
                  </a:lnTo>
                  <a:lnTo>
                    <a:pt x="5939650" y="0"/>
                  </a:lnTo>
                  <a:lnTo>
                    <a:pt x="6119456" y="0"/>
                  </a:lnTo>
                  <a:lnTo>
                    <a:pt x="6119456" y="179793"/>
                  </a:lnTo>
                  <a:close/>
                </a:path>
                <a:path w="8456930" h="180339">
                  <a:moveTo>
                    <a:pt x="6299263" y="179793"/>
                  </a:moveTo>
                  <a:lnTo>
                    <a:pt x="6119456" y="179793"/>
                  </a:lnTo>
                  <a:lnTo>
                    <a:pt x="6119456" y="0"/>
                  </a:lnTo>
                  <a:lnTo>
                    <a:pt x="6299263" y="0"/>
                  </a:lnTo>
                  <a:lnTo>
                    <a:pt x="6299263" y="179793"/>
                  </a:lnTo>
                  <a:close/>
                </a:path>
                <a:path w="8456930" h="180339">
                  <a:moveTo>
                    <a:pt x="6479070" y="179793"/>
                  </a:moveTo>
                  <a:lnTo>
                    <a:pt x="6299263" y="179793"/>
                  </a:lnTo>
                  <a:lnTo>
                    <a:pt x="6299263" y="0"/>
                  </a:lnTo>
                  <a:lnTo>
                    <a:pt x="6479070" y="0"/>
                  </a:lnTo>
                  <a:lnTo>
                    <a:pt x="6479070" y="179793"/>
                  </a:lnTo>
                  <a:close/>
                </a:path>
                <a:path w="8456930" h="180339">
                  <a:moveTo>
                    <a:pt x="6658876" y="179793"/>
                  </a:moveTo>
                  <a:lnTo>
                    <a:pt x="6479070" y="179793"/>
                  </a:lnTo>
                  <a:lnTo>
                    <a:pt x="6479070" y="0"/>
                  </a:lnTo>
                  <a:lnTo>
                    <a:pt x="6658876" y="0"/>
                  </a:lnTo>
                  <a:lnTo>
                    <a:pt x="6658876" y="179793"/>
                  </a:lnTo>
                  <a:close/>
                </a:path>
                <a:path w="8456930" h="180339">
                  <a:moveTo>
                    <a:pt x="6838670" y="179793"/>
                  </a:moveTo>
                  <a:lnTo>
                    <a:pt x="6658863" y="179793"/>
                  </a:lnTo>
                  <a:lnTo>
                    <a:pt x="6658863" y="0"/>
                  </a:lnTo>
                  <a:lnTo>
                    <a:pt x="6838670" y="0"/>
                  </a:lnTo>
                  <a:lnTo>
                    <a:pt x="6838670" y="179793"/>
                  </a:lnTo>
                  <a:close/>
                </a:path>
                <a:path w="8456930" h="180339">
                  <a:moveTo>
                    <a:pt x="7018477" y="179793"/>
                  </a:moveTo>
                  <a:lnTo>
                    <a:pt x="6838670" y="179793"/>
                  </a:lnTo>
                  <a:lnTo>
                    <a:pt x="6838670" y="0"/>
                  </a:lnTo>
                  <a:lnTo>
                    <a:pt x="7018477" y="0"/>
                  </a:lnTo>
                  <a:lnTo>
                    <a:pt x="7018477" y="179793"/>
                  </a:lnTo>
                  <a:close/>
                </a:path>
                <a:path w="8456930" h="180339">
                  <a:moveTo>
                    <a:pt x="7198283" y="179793"/>
                  </a:moveTo>
                  <a:lnTo>
                    <a:pt x="7018477" y="179793"/>
                  </a:lnTo>
                  <a:lnTo>
                    <a:pt x="7018477" y="0"/>
                  </a:lnTo>
                  <a:lnTo>
                    <a:pt x="7198283" y="0"/>
                  </a:lnTo>
                  <a:lnTo>
                    <a:pt x="7198283" y="179793"/>
                  </a:lnTo>
                  <a:close/>
                </a:path>
                <a:path w="8456930" h="180339">
                  <a:moveTo>
                    <a:pt x="7378090" y="179793"/>
                  </a:moveTo>
                  <a:lnTo>
                    <a:pt x="7198283" y="179793"/>
                  </a:lnTo>
                  <a:lnTo>
                    <a:pt x="7198283" y="0"/>
                  </a:lnTo>
                  <a:lnTo>
                    <a:pt x="7378090" y="0"/>
                  </a:lnTo>
                  <a:lnTo>
                    <a:pt x="7378090" y="179793"/>
                  </a:lnTo>
                  <a:close/>
                </a:path>
                <a:path w="8456930" h="180339">
                  <a:moveTo>
                    <a:pt x="7557897" y="179793"/>
                  </a:moveTo>
                  <a:lnTo>
                    <a:pt x="7378090" y="179793"/>
                  </a:lnTo>
                  <a:lnTo>
                    <a:pt x="7378090" y="0"/>
                  </a:lnTo>
                  <a:lnTo>
                    <a:pt x="7557897" y="0"/>
                  </a:lnTo>
                  <a:lnTo>
                    <a:pt x="7557897" y="179793"/>
                  </a:lnTo>
                  <a:close/>
                </a:path>
                <a:path w="8456930" h="180339">
                  <a:moveTo>
                    <a:pt x="7737703" y="179793"/>
                  </a:moveTo>
                  <a:lnTo>
                    <a:pt x="7557897" y="179793"/>
                  </a:lnTo>
                  <a:lnTo>
                    <a:pt x="7557897" y="0"/>
                  </a:lnTo>
                  <a:lnTo>
                    <a:pt x="7737703" y="0"/>
                  </a:lnTo>
                  <a:lnTo>
                    <a:pt x="7737703" y="179793"/>
                  </a:lnTo>
                  <a:close/>
                </a:path>
                <a:path w="8456930" h="180339">
                  <a:moveTo>
                    <a:pt x="7917497" y="179793"/>
                  </a:moveTo>
                  <a:lnTo>
                    <a:pt x="7737690" y="179793"/>
                  </a:lnTo>
                  <a:lnTo>
                    <a:pt x="7737690" y="0"/>
                  </a:lnTo>
                  <a:lnTo>
                    <a:pt x="7917497" y="0"/>
                  </a:lnTo>
                  <a:lnTo>
                    <a:pt x="7917497" y="179793"/>
                  </a:lnTo>
                  <a:close/>
                </a:path>
                <a:path w="8456930" h="180339">
                  <a:moveTo>
                    <a:pt x="8097304" y="179793"/>
                  </a:moveTo>
                  <a:lnTo>
                    <a:pt x="7917497" y="179793"/>
                  </a:lnTo>
                  <a:lnTo>
                    <a:pt x="7917497" y="0"/>
                  </a:lnTo>
                  <a:lnTo>
                    <a:pt x="8097304" y="0"/>
                  </a:lnTo>
                  <a:lnTo>
                    <a:pt x="8097304" y="179793"/>
                  </a:lnTo>
                  <a:close/>
                </a:path>
                <a:path w="8456930" h="180339">
                  <a:moveTo>
                    <a:pt x="8277110" y="179793"/>
                  </a:moveTo>
                  <a:lnTo>
                    <a:pt x="8097304" y="179793"/>
                  </a:lnTo>
                  <a:lnTo>
                    <a:pt x="8097304" y="0"/>
                  </a:lnTo>
                  <a:lnTo>
                    <a:pt x="8277110" y="0"/>
                  </a:lnTo>
                  <a:lnTo>
                    <a:pt x="8277110" y="179793"/>
                  </a:lnTo>
                  <a:close/>
                </a:path>
                <a:path w="8456930" h="180339">
                  <a:moveTo>
                    <a:pt x="8456917" y="179793"/>
                  </a:moveTo>
                  <a:lnTo>
                    <a:pt x="8277110" y="179793"/>
                  </a:lnTo>
                  <a:lnTo>
                    <a:pt x="8277110" y="0"/>
                  </a:lnTo>
                  <a:lnTo>
                    <a:pt x="8456917" y="0"/>
                  </a:lnTo>
                  <a:lnTo>
                    <a:pt x="8456917" y="179793"/>
                  </a:lnTo>
                  <a:close/>
                </a:path>
              </a:pathLst>
            </a:custGeom>
            <a:ln w="6096">
              <a:solidFill>
                <a:srgbClr val="CDCDC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98653" y="5518835"/>
              <a:ext cx="8624570" cy="360045"/>
            </a:xfrm>
            <a:custGeom>
              <a:avLst/>
              <a:gdLst/>
              <a:ahLst/>
              <a:cxnLst/>
              <a:rect l="l" t="t" r="r" b="b"/>
              <a:pathLst>
                <a:path w="8624570" h="360045">
                  <a:moveTo>
                    <a:pt x="8624531" y="359587"/>
                  </a:moveTo>
                  <a:lnTo>
                    <a:pt x="8603195" y="359587"/>
                  </a:lnTo>
                  <a:lnTo>
                    <a:pt x="8603195" y="179793"/>
                  </a:lnTo>
                  <a:lnTo>
                    <a:pt x="8624531" y="179793"/>
                  </a:lnTo>
                </a:path>
                <a:path w="8624570" h="360045">
                  <a:moveTo>
                    <a:pt x="146291" y="179793"/>
                  </a:moveTo>
                  <a:lnTo>
                    <a:pt x="0" y="179793"/>
                  </a:lnTo>
                </a:path>
                <a:path w="8624570" h="360045">
                  <a:moveTo>
                    <a:pt x="0" y="0"/>
                  </a:moveTo>
                  <a:lnTo>
                    <a:pt x="146291" y="0"/>
                  </a:lnTo>
                  <a:lnTo>
                    <a:pt x="146291" y="179793"/>
                  </a:lnTo>
                </a:path>
              </a:pathLst>
            </a:custGeom>
            <a:ln w="6096">
              <a:solidFill>
                <a:srgbClr val="CDCDC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44931" y="5518835"/>
              <a:ext cx="8456930" cy="180340"/>
            </a:xfrm>
            <a:custGeom>
              <a:avLst/>
              <a:gdLst/>
              <a:ahLst/>
              <a:cxnLst/>
              <a:rect l="l" t="t" r="r" b="b"/>
              <a:pathLst>
                <a:path w="8456930" h="180339">
                  <a:moveTo>
                    <a:pt x="179806" y="179793"/>
                  </a:moveTo>
                  <a:lnTo>
                    <a:pt x="0" y="179793"/>
                  </a:lnTo>
                  <a:lnTo>
                    <a:pt x="0" y="0"/>
                  </a:lnTo>
                  <a:lnTo>
                    <a:pt x="179806" y="0"/>
                  </a:lnTo>
                  <a:lnTo>
                    <a:pt x="179806" y="179793"/>
                  </a:lnTo>
                  <a:close/>
                </a:path>
                <a:path w="8456930" h="180339">
                  <a:moveTo>
                    <a:pt x="359613" y="179793"/>
                  </a:moveTo>
                  <a:lnTo>
                    <a:pt x="179806" y="179793"/>
                  </a:lnTo>
                  <a:lnTo>
                    <a:pt x="179806" y="0"/>
                  </a:lnTo>
                  <a:lnTo>
                    <a:pt x="359613" y="0"/>
                  </a:lnTo>
                  <a:lnTo>
                    <a:pt x="359613" y="179793"/>
                  </a:lnTo>
                  <a:close/>
                </a:path>
                <a:path w="8456930" h="180339">
                  <a:moveTo>
                    <a:pt x="539419" y="179793"/>
                  </a:moveTo>
                  <a:lnTo>
                    <a:pt x="359613" y="179793"/>
                  </a:lnTo>
                  <a:lnTo>
                    <a:pt x="359613" y="0"/>
                  </a:lnTo>
                  <a:lnTo>
                    <a:pt x="539419" y="0"/>
                  </a:lnTo>
                  <a:lnTo>
                    <a:pt x="539419" y="179793"/>
                  </a:lnTo>
                  <a:close/>
                </a:path>
                <a:path w="8456930" h="180339">
                  <a:moveTo>
                    <a:pt x="719226" y="179793"/>
                  </a:moveTo>
                  <a:lnTo>
                    <a:pt x="539419" y="179793"/>
                  </a:lnTo>
                  <a:lnTo>
                    <a:pt x="539419" y="0"/>
                  </a:lnTo>
                  <a:lnTo>
                    <a:pt x="719226" y="0"/>
                  </a:lnTo>
                  <a:lnTo>
                    <a:pt x="719226" y="179793"/>
                  </a:lnTo>
                  <a:close/>
                </a:path>
                <a:path w="8456930" h="180339">
                  <a:moveTo>
                    <a:pt x="899032" y="179793"/>
                  </a:moveTo>
                  <a:lnTo>
                    <a:pt x="719226" y="179793"/>
                  </a:lnTo>
                  <a:lnTo>
                    <a:pt x="719226" y="0"/>
                  </a:lnTo>
                  <a:lnTo>
                    <a:pt x="899032" y="0"/>
                  </a:lnTo>
                  <a:lnTo>
                    <a:pt x="899032" y="179793"/>
                  </a:lnTo>
                  <a:close/>
                </a:path>
                <a:path w="8456930" h="180339">
                  <a:moveTo>
                    <a:pt x="1078839" y="179793"/>
                  </a:moveTo>
                  <a:lnTo>
                    <a:pt x="899032" y="179793"/>
                  </a:lnTo>
                  <a:lnTo>
                    <a:pt x="899032" y="0"/>
                  </a:lnTo>
                  <a:lnTo>
                    <a:pt x="1078839" y="0"/>
                  </a:lnTo>
                  <a:lnTo>
                    <a:pt x="1078839" y="179793"/>
                  </a:lnTo>
                  <a:close/>
                </a:path>
                <a:path w="8456930" h="180339">
                  <a:moveTo>
                    <a:pt x="1261681" y="179793"/>
                  </a:moveTo>
                  <a:lnTo>
                    <a:pt x="1078826" y="179793"/>
                  </a:lnTo>
                  <a:lnTo>
                    <a:pt x="1078826" y="0"/>
                  </a:lnTo>
                  <a:lnTo>
                    <a:pt x="1261681" y="0"/>
                  </a:lnTo>
                  <a:lnTo>
                    <a:pt x="1261681" y="179793"/>
                  </a:lnTo>
                  <a:close/>
                </a:path>
                <a:path w="8456930" h="180339">
                  <a:moveTo>
                    <a:pt x="1441488" y="179793"/>
                  </a:moveTo>
                  <a:lnTo>
                    <a:pt x="1261681" y="179793"/>
                  </a:lnTo>
                  <a:lnTo>
                    <a:pt x="1261681" y="0"/>
                  </a:lnTo>
                  <a:lnTo>
                    <a:pt x="1441488" y="0"/>
                  </a:lnTo>
                  <a:lnTo>
                    <a:pt x="1441488" y="179793"/>
                  </a:lnTo>
                  <a:close/>
                </a:path>
                <a:path w="8456930" h="180339">
                  <a:moveTo>
                    <a:pt x="1621294" y="179793"/>
                  </a:moveTo>
                  <a:lnTo>
                    <a:pt x="1441488" y="179793"/>
                  </a:lnTo>
                  <a:lnTo>
                    <a:pt x="1441488" y="0"/>
                  </a:lnTo>
                  <a:lnTo>
                    <a:pt x="1621294" y="0"/>
                  </a:lnTo>
                  <a:lnTo>
                    <a:pt x="1621294" y="179793"/>
                  </a:lnTo>
                  <a:close/>
                </a:path>
                <a:path w="8456930" h="180339">
                  <a:moveTo>
                    <a:pt x="1801101" y="179793"/>
                  </a:moveTo>
                  <a:lnTo>
                    <a:pt x="1621294" y="179793"/>
                  </a:lnTo>
                  <a:lnTo>
                    <a:pt x="1621294" y="0"/>
                  </a:lnTo>
                  <a:lnTo>
                    <a:pt x="1801101" y="0"/>
                  </a:lnTo>
                  <a:lnTo>
                    <a:pt x="1801101" y="179793"/>
                  </a:lnTo>
                  <a:close/>
                </a:path>
                <a:path w="8456930" h="180339">
                  <a:moveTo>
                    <a:pt x="1980907" y="179793"/>
                  </a:moveTo>
                  <a:lnTo>
                    <a:pt x="1801101" y="179793"/>
                  </a:lnTo>
                  <a:lnTo>
                    <a:pt x="1801101" y="0"/>
                  </a:lnTo>
                  <a:lnTo>
                    <a:pt x="1980907" y="0"/>
                  </a:lnTo>
                  <a:lnTo>
                    <a:pt x="1980907" y="179793"/>
                  </a:lnTo>
                  <a:close/>
                </a:path>
                <a:path w="8456930" h="180339">
                  <a:moveTo>
                    <a:pt x="2160714" y="179793"/>
                  </a:moveTo>
                  <a:lnTo>
                    <a:pt x="1980907" y="179793"/>
                  </a:lnTo>
                  <a:lnTo>
                    <a:pt x="1980907" y="0"/>
                  </a:lnTo>
                  <a:lnTo>
                    <a:pt x="2160714" y="0"/>
                  </a:lnTo>
                  <a:lnTo>
                    <a:pt x="2160714" y="179793"/>
                  </a:lnTo>
                  <a:close/>
                </a:path>
                <a:path w="8456930" h="180339">
                  <a:moveTo>
                    <a:pt x="2340521" y="179793"/>
                  </a:moveTo>
                  <a:lnTo>
                    <a:pt x="2160714" y="179793"/>
                  </a:lnTo>
                  <a:lnTo>
                    <a:pt x="2160714" y="0"/>
                  </a:lnTo>
                  <a:lnTo>
                    <a:pt x="2340521" y="0"/>
                  </a:lnTo>
                  <a:lnTo>
                    <a:pt x="2340521" y="179793"/>
                  </a:lnTo>
                  <a:close/>
                </a:path>
                <a:path w="8456930" h="180339">
                  <a:moveTo>
                    <a:pt x="2520315" y="179793"/>
                  </a:moveTo>
                  <a:lnTo>
                    <a:pt x="2340508" y="179793"/>
                  </a:lnTo>
                  <a:lnTo>
                    <a:pt x="2340508" y="0"/>
                  </a:lnTo>
                  <a:lnTo>
                    <a:pt x="2520315" y="0"/>
                  </a:lnTo>
                  <a:lnTo>
                    <a:pt x="2520315" y="179793"/>
                  </a:lnTo>
                  <a:close/>
                </a:path>
                <a:path w="8456930" h="180339">
                  <a:moveTo>
                    <a:pt x="2700121" y="179793"/>
                  </a:moveTo>
                  <a:lnTo>
                    <a:pt x="2520315" y="179793"/>
                  </a:lnTo>
                  <a:lnTo>
                    <a:pt x="2520315" y="0"/>
                  </a:lnTo>
                  <a:lnTo>
                    <a:pt x="2700121" y="0"/>
                  </a:lnTo>
                  <a:lnTo>
                    <a:pt x="2700121" y="179793"/>
                  </a:lnTo>
                  <a:close/>
                </a:path>
                <a:path w="8456930" h="180339">
                  <a:moveTo>
                    <a:pt x="2879928" y="179793"/>
                  </a:moveTo>
                  <a:lnTo>
                    <a:pt x="2700121" y="179793"/>
                  </a:lnTo>
                  <a:lnTo>
                    <a:pt x="2700121" y="0"/>
                  </a:lnTo>
                  <a:lnTo>
                    <a:pt x="2879928" y="0"/>
                  </a:lnTo>
                  <a:lnTo>
                    <a:pt x="2879928" y="179793"/>
                  </a:lnTo>
                  <a:close/>
                </a:path>
                <a:path w="8456930" h="180339">
                  <a:moveTo>
                    <a:pt x="3059734" y="179793"/>
                  </a:moveTo>
                  <a:lnTo>
                    <a:pt x="2879928" y="179793"/>
                  </a:lnTo>
                  <a:lnTo>
                    <a:pt x="2879928" y="0"/>
                  </a:lnTo>
                  <a:lnTo>
                    <a:pt x="3059734" y="0"/>
                  </a:lnTo>
                  <a:lnTo>
                    <a:pt x="3059734" y="179793"/>
                  </a:lnTo>
                  <a:close/>
                </a:path>
                <a:path w="8456930" h="180339">
                  <a:moveTo>
                    <a:pt x="3239541" y="179793"/>
                  </a:moveTo>
                  <a:lnTo>
                    <a:pt x="3059734" y="179793"/>
                  </a:lnTo>
                  <a:lnTo>
                    <a:pt x="3059734" y="0"/>
                  </a:lnTo>
                  <a:lnTo>
                    <a:pt x="3239541" y="0"/>
                  </a:lnTo>
                  <a:lnTo>
                    <a:pt x="3239541" y="179793"/>
                  </a:lnTo>
                  <a:close/>
                </a:path>
                <a:path w="8456930" h="180339">
                  <a:moveTo>
                    <a:pt x="3419348" y="179793"/>
                  </a:moveTo>
                  <a:lnTo>
                    <a:pt x="3239541" y="179793"/>
                  </a:lnTo>
                  <a:lnTo>
                    <a:pt x="3239541" y="0"/>
                  </a:lnTo>
                  <a:lnTo>
                    <a:pt x="3419348" y="0"/>
                  </a:lnTo>
                  <a:lnTo>
                    <a:pt x="3419348" y="179793"/>
                  </a:lnTo>
                  <a:close/>
                </a:path>
                <a:path w="8456930" h="180339">
                  <a:moveTo>
                    <a:pt x="3599141" y="179793"/>
                  </a:moveTo>
                  <a:lnTo>
                    <a:pt x="3419335" y="179793"/>
                  </a:lnTo>
                  <a:lnTo>
                    <a:pt x="3419335" y="0"/>
                  </a:lnTo>
                  <a:lnTo>
                    <a:pt x="3599141" y="0"/>
                  </a:lnTo>
                  <a:lnTo>
                    <a:pt x="3599141" y="179793"/>
                  </a:lnTo>
                  <a:close/>
                </a:path>
                <a:path w="8456930" h="180339">
                  <a:moveTo>
                    <a:pt x="3778948" y="179793"/>
                  </a:moveTo>
                  <a:lnTo>
                    <a:pt x="3599141" y="179793"/>
                  </a:lnTo>
                  <a:lnTo>
                    <a:pt x="3599141" y="0"/>
                  </a:lnTo>
                  <a:lnTo>
                    <a:pt x="3778948" y="0"/>
                  </a:lnTo>
                  <a:lnTo>
                    <a:pt x="3778948" y="179793"/>
                  </a:lnTo>
                  <a:close/>
                </a:path>
                <a:path w="8456930" h="180339">
                  <a:moveTo>
                    <a:pt x="3958755" y="179793"/>
                  </a:moveTo>
                  <a:lnTo>
                    <a:pt x="3778948" y="179793"/>
                  </a:lnTo>
                  <a:lnTo>
                    <a:pt x="3778948" y="0"/>
                  </a:lnTo>
                  <a:lnTo>
                    <a:pt x="3958755" y="0"/>
                  </a:lnTo>
                  <a:lnTo>
                    <a:pt x="3958755" y="179793"/>
                  </a:lnTo>
                  <a:close/>
                </a:path>
                <a:path w="8456930" h="180339">
                  <a:moveTo>
                    <a:pt x="4138561" y="179793"/>
                  </a:moveTo>
                  <a:lnTo>
                    <a:pt x="3958755" y="179793"/>
                  </a:lnTo>
                  <a:lnTo>
                    <a:pt x="3958755" y="0"/>
                  </a:lnTo>
                  <a:lnTo>
                    <a:pt x="4138561" y="0"/>
                  </a:lnTo>
                  <a:lnTo>
                    <a:pt x="4138561" y="179793"/>
                  </a:lnTo>
                  <a:close/>
                </a:path>
                <a:path w="8456930" h="180339">
                  <a:moveTo>
                    <a:pt x="4318368" y="179793"/>
                  </a:moveTo>
                  <a:lnTo>
                    <a:pt x="4138561" y="179793"/>
                  </a:lnTo>
                  <a:lnTo>
                    <a:pt x="4138561" y="0"/>
                  </a:lnTo>
                  <a:lnTo>
                    <a:pt x="4318368" y="0"/>
                  </a:lnTo>
                  <a:lnTo>
                    <a:pt x="4318368" y="179793"/>
                  </a:lnTo>
                  <a:close/>
                </a:path>
                <a:path w="8456930" h="180339">
                  <a:moveTo>
                    <a:pt x="4498174" y="179793"/>
                  </a:moveTo>
                  <a:lnTo>
                    <a:pt x="4318368" y="179793"/>
                  </a:lnTo>
                  <a:lnTo>
                    <a:pt x="4318368" y="0"/>
                  </a:lnTo>
                  <a:lnTo>
                    <a:pt x="4498174" y="0"/>
                  </a:lnTo>
                  <a:lnTo>
                    <a:pt x="4498174" y="179793"/>
                  </a:lnTo>
                  <a:close/>
                </a:path>
                <a:path w="8456930" h="180339">
                  <a:moveTo>
                    <a:pt x="4677968" y="179793"/>
                  </a:moveTo>
                  <a:lnTo>
                    <a:pt x="4498162" y="179793"/>
                  </a:lnTo>
                  <a:lnTo>
                    <a:pt x="4498162" y="0"/>
                  </a:lnTo>
                  <a:lnTo>
                    <a:pt x="4677968" y="0"/>
                  </a:lnTo>
                  <a:lnTo>
                    <a:pt x="4677968" y="179793"/>
                  </a:lnTo>
                  <a:close/>
                </a:path>
                <a:path w="8456930" h="180339">
                  <a:moveTo>
                    <a:pt x="4857775" y="179793"/>
                  </a:moveTo>
                  <a:lnTo>
                    <a:pt x="4677968" y="179793"/>
                  </a:lnTo>
                  <a:lnTo>
                    <a:pt x="4677968" y="0"/>
                  </a:lnTo>
                  <a:lnTo>
                    <a:pt x="4857775" y="0"/>
                  </a:lnTo>
                  <a:lnTo>
                    <a:pt x="4857775" y="179793"/>
                  </a:lnTo>
                  <a:close/>
                </a:path>
                <a:path w="8456930" h="180339">
                  <a:moveTo>
                    <a:pt x="5037582" y="179793"/>
                  </a:moveTo>
                  <a:lnTo>
                    <a:pt x="4857775" y="179793"/>
                  </a:lnTo>
                  <a:lnTo>
                    <a:pt x="4857775" y="0"/>
                  </a:lnTo>
                  <a:lnTo>
                    <a:pt x="5037582" y="0"/>
                  </a:lnTo>
                  <a:lnTo>
                    <a:pt x="5037582" y="179793"/>
                  </a:lnTo>
                  <a:close/>
                </a:path>
                <a:path w="8456930" h="180339">
                  <a:moveTo>
                    <a:pt x="5220436" y="179793"/>
                  </a:moveTo>
                  <a:lnTo>
                    <a:pt x="5037582" y="179793"/>
                  </a:lnTo>
                  <a:lnTo>
                    <a:pt x="5037582" y="0"/>
                  </a:lnTo>
                  <a:lnTo>
                    <a:pt x="5220436" y="0"/>
                  </a:lnTo>
                  <a:lnTo>
                    <a:pt x="5220436" y="179793"/>
                  </a:lnTo>
                  <a:close/>
                </a:path>
                <a:path w="8456930" h="180339">
                  <a:moveTo>
                    <a:pt x="5400243" y="179793"/>
                  </a:moveTo>
                  <a:lnTo>
                    <a:pt x="5220436" y="179793"/>
                  </a:lnTo>
                  <a:lnTo>
                    <a:pt x="5220436" y="0"/>
                  </a:lnTo>
                  <a:lnTo>
                    <a:pt x="5400243" y="0"/>
                  </a:lnTo>
                  <a:lnTo>
                    <a:pt x="5400243" y="179793"/>
                  </a:lnTo>
                  <a:close/>
                </a:path>
                <a:path w="8456930" h="180339">
                  <a:moveTo>
                    <a:pt x="5580049" y="179793"/>
                  </a:moveTo>
                  <a:lnTo>
                    <a:pt x="5400243" y="179793"/>
                  </a:lnTo>
                  <a:lnTo>
                    <a:pt x="5400243" y="0"/>
                  </a:lnTo>
                  <a:lnTo>
                    <a:pt x="5580049" y="0"/>
                  </a:lnTo>
                  <a:lnTo>
                    <a:pt x="5580049" y="179793"/>
                  </a:lnTo>
                  <a:close/>
                </a:path>
                <a:path w="8456930" h="180339">
                  <a:moveTo>
                    <a:pt x="5759843" y="179793"/>
                  </a:moveTo>
                  <a:lnTo>
                    <a:pt x="5580037" y="179793"/>
                  </a:lnTo>
                  <a:lnTo>
                    <a:pt x="5580037" y="0"/>
                  </a:lnTo>
                  <a:lnTo>
                    <a:pt x="5759843" y="0"/>
                  </a:lnTo>
                  <a:lnTo>
                    <a:pt x="5759843" y="179793"/>
                  </a:lnTo>
                  <a:close/>
                </a:path>
                <a:path w="8456930" h="180339">
                  <a:moveTo>
                    <a:pt x="5939650" y="179793"/>
                  </a:moveTo>
                  <a:lnTo>
                    <a:pt x="5759843" y="179793"/>
                  </a:lnTo>
                  <a:lnTo>
                    <a:pt x="5759843" y="0"/>
                  </a:lnTo>
                  <a:lnTo>
                    <a:pt x="5939650" y="0"/>
                  </a:lnTo>
                  <a:lnTo>
                    <a:pt x="5939650" y="179793"/>
                  </a:lnTo>
                  <a:close/>
                </a:path>
                <a:path w="8456930" h="180339">
                  <a:moveTo>
                    <a:pt x="6119456" y="179793"/>
                  </a:moveTo>
                  <a:lnTo>
                    <a:pt x="5939650" y="179793"/>
                  </a:lnTo>
                  <a:lnTo>
                    <a:pt x="5939650" y="0"/>
                  </a:lnTo>
                  <a:lnTo>
                    <a:pt x="6119456" y="0"/>
                  </a:lnTo>
                  <a:lnTo>
                    <a:pt x="6119456" y="179793"/>
                  </a:lnTo>
                  <a:close/>
                </a:path>
                <a:path w="8456930" h="180339">
                  <a:moveTo>
                    <a:pt x="6299263" y="179793"/>
                  </a:moveTo>
                  <a:lnTo>
                    <a:pt x="6119456" y="179793"/>
                  </a:lnTo>
                  <a:lnTo>
                    <a:pt x="6119456" y="0"/>
                  </a:lnTo>
                  <a:lnTo>
                    <a:pt x="6299263" y="0"/>
                  </a:lnTo>
                  <a:lnTo>
                    <a:pt x="6299263" y="179793"/>
                  </a:lnTo>
                  <a:close/>
                </a:path>
                <a:path w="8456930" h="180339">
                  <a:moveTo>
                    <a:pt x="6479070" y="179793"/>
                  </a:moveTo>
                  <a:lnTo>
                    <a:pt x="6299263" y="179793"/>
                  </a:lnTo>
                  <a:lnTo>
                    <a:pt x="6299263" y="0"/>
                  </a:lnTo>
                  <a:lnTo>
                    <a:pt x="6479070" y="0"/>
                  </a:lnTo>
                  <a:lnTo>
                    <a:pt x="6479070" y="179793"/>
                  </a:lnTo>
                  <a:close/>
                </a:path>
                <a:path w="8456930" h="180339">
                  <a:moveTo>
                    <a:pt x="6658876" y="179793"/>
                  </a:moveTo>
                  <a:lnTo>
                    <a:pt x="6479070" y="179793"/>
                  </a:lnTo>
                  <a:lnTo>
                    <a:pt x="6479070" y="0"/>
                  </a:lnTo>
                  <a:lnTo>
                    <a:pt x="6658876" y="0"/>
                  </a:lnTo>
                  <a:lnTo>
                    <a:pt x="6658876" y="179793"/>
                  </a:lnTo>
                  <a:close/>
                </a:path>
                <a:path w="8456930" h="180339">
                  <a:moveTo>
                    <a:pt x="6838670" y="179793"/>
                  </a:moveTo>
                  <a:lnTo>
                    <a:pt x="6658863" y="179793"/>
                  </a:lnTo>
                  <a:lnTo>
                    <a:pt x="6658863" y="0"/>
                  </a:lnTo>
                  <a:lnTo>
                    <a:pt x="6838670" y="0"/>
                  </a:lnTo>
                  <a:lnTo>
                    <a:pt x="6838670" y="179793"/>
                  </a:lnTo>
                  <a:close/>
                </a:path>
                <a:path w="8456930" h="180339">
                  <a:moveTo>
                    <a:pt x="7018477" y="179793"/>
                  </a:moveTo>
                  <a:lnTo>
                    <a:pt x="6838670" y="179793"/>
                  </a:lnTo>
                  <a:lnTo>
                    <a:pt x="6838670" y="0"/>
                  </a:lnTo>
                  <a:lnTo>
                    <a:pt x="7018477" y="0"/>
                  </a:lnTo>
                  <a:lnTo>
                    <a:pt x="7018477" y="179793"/>
                  </a:lnTo>
                  <a:close/>
                </a:path>
                <a:path w="8456930" h="180339">
                  <a:moveTo>
                    <a:pt x="7198283" y="179793"/>
                  </a:moveTo>
                  <a:lnTo>
                    <a:pt x="7018477" y="179793"/>
                  </a:lnTo>
                  <a:lnTo>
                    <a:pt x="7018477" y="0"/>
                  </a:lnTo>
                  <a:lnTo>
                    <a:pt x="7198283" y="0"/>
                  </a:lnTo>
                  <a:lnTo>
                    <a:pt x="7198283" y="179793"/>
                  </a:lnTo>
                  <a:close/>
                </a:path>
                <a:path w="8456930" h="180339">
                  <a:moveTo>
                    <a:pt x="7378090" y="179793"/>
                  </a:moveTo>
                  <a:lnTo>
                    <a:pt x="7198283" y="179793"/>
                  </a:lnTo>
                  <a:lnTo>
                    <a:pt x="7198283" y="0"/>
                  </a:lnTo>
                  <a:lnTo>
                    <a:pt x="7378090" y="0"/>
                  </a:lnTo>
                  <a:lnTo>
                    <a:pt x="7378090" y="179793"/>
                  </a:lnTo>
                  <a:close/>
                </a:path>
                <a:path w="8456930" h="180339">
                  <a:moveTo>
                    <a:pt x="7557897" y="179793"/>
                  </a:moveTo>
                  <a:lnTo>
                    <a:pt x="7378090" y="179793"/>
                  </a:lnTo>
                  <a:lnTo>
                    <a:pt x="7378090" y="0"/>
                  </a:lnTo>
                  <a:lnTo>
                    <a:pt x="7557897" y="0"/>
                  </a:lnTo>
                  <a:lnTo>
                    <a:pt x="7557897" y="179793"/>
                  </a:lnTo>
                  <a:close/>
                </a:path>
                <a:path w="8456930" h="180339">
                  <a:moveTo>
                    <a:pt x="7737703" y="179793"/>
                  </a:moveTo>
                  <a:lnTo>
                    <a:pt x="7557897" y="179793"/>
                  </a:lnTo>
                  <a:lnTo>
                    <a:pt x="7557897" y="0"/>
                  </a:lnTo>
                  <a:lnTo>
                    <a:pt x="7737703" y="0"/>
                  </a:lnTo>
                  <a:lnTo>
                    <a:pt x="7737703" y="179793"/>
                  </a:lnTo>
                  <a:close/>
                </a:path>
                <a:path w="8456930" h="180339">
                  <a:moveTo>
                    <a:pt x="7917497" y="179793"/>
                  </a:moveTo>
                  <a:lnTo>
                    <a:pt x="7737690" y="179793"/>
                  </a:lnTo>
                  <a:lnTo>
                    <a:pt x="7737690" y="0"/>
                  </a:lnTo>
                  <a:lnTo>
                    <a:pt x="7917497" y="0"/>
                  </a:lnTo>
                  <a:lnTo>
                    <a:pt x="7917497" y="179793"/>
                  </a:lnTo>
                  <a:close/>
                </a:path>
                <a:path w="8456930" h="180339">
                  <a:moveTo>
                    <a:pt x="8097304" y="179793"/>
                  </a:moveTo>
                  <a:lnTo>
                    <a:pt x="7917497" y="179793"/>
                  </a:lnTo>
                  <a:lnTo>
                    <a:pt x="7917497" y="0"/>
                  </a:lnTo>
                  <a:lnTo>
                    <a:pt x="8097304" y="0"/>
                  </a:lnTo>
                  <a:lnTo>
                    <a:pt x="8097304" y="179793"/>
                  </a:lnTo>
                  <a:close/>
                </a:path>
                <a:path w="8456930" h="180339">
                  <a:moveTo>
                    <a:pt x="8277110" y="179793"/>
                  </a:moveTo>
                  <a:lnTo>
                    <a:pt x="8097304" y="179793"/>
                  </a:lnTo>
                  <a:lnTo>
                    <a:pt x="8097304" y="0"/>
                  </a:lnTo>
                  <a:lnTo>
                    <a:pt x="8277110" y="0"/>
                  </a:lnTo>
                  <a:lnTo>
                    <a:pt x="8277110" y="179793"/>
                  </a:lnTo>
                  <a:close/>
                </a:path>
                <a:path w="8456930" h="180339">
                  <a:moveTo>
                    <a:pt x="8456917" y="179793"/>
                  </a:moveTo>
                  <a:lnTo>
                    <a:pt x="8277110" y="179793"/>
                  </a:lnTo>
                  <a:lnTo>
                    <a:pt x="8277110" y="0"/>
                  </a:lnTo>
                  <a:lnTo>
                    <a:pt x="8456917" y="0"/>
                  </a:lnTo>
                  <a:lnTo>
                    <a:pt x="8456917" y="179793"/>
                  </a:lnTo>
                  <a:close/>
                </a:path>
              </a:pathLst>
            </a:custGeom>
            <a:ln w="6096">
              <a:solidFill>
                <a:srgbClr val="CDCDC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98653" y="5339041"/>
              <a:ext cx="8624570" cy="360045"/>
            </a:xfrm>
            <a:custGeom>
              <a:avLst/>
              <a:gdLst/>
              <a:ahLst/>
              <a:cxnLst/>
              <a:rect l="l" t="t" r="r" b="b"/>
              <a:pathLst>
                <a:path w="8624570" h="360045">
                  <a:moveTo>
                    <a:pt x="8624531" y="359587"/>
                  </a:moveTo>
                  <a:lnTo>
                    <a:pt x="8603195" y="359587"/>
                  </a:lnTo>
                  <a:lnTo>
                    <a:pt x="8603195" y="179793"/>
                  </a:lnTo>
                  <a:lnTo>
                    <a:pt x="8624531" y="179793"/>
                  </a:lnTo>
                </a:path>
                <a:path w="8624570" h="360045">
                  <a:moveTo>
                    <a:pt x="146291" y="179793"/>
                  </a:moveTo>
                  <a:lnTo>
                    <a:pt x="0" y="179793"/>
                  </a:lnTo>
                </a:path>
                <a:path w="8624570" h="360045">
                  <a:moveTo>
                    <a:pt x="0" y="0"/>
                  </a:moveTo>
                  <a:lnTo>
                    <a:pt x="146291" y="0"/>
                  </a:lnTo>
                  <a:lnTo>
                    <a:pt x="146291" y="179793"/>
                  </a:lnTo>
                </a:path>
              </a:pathLst>
            </a:custGeom>
            <a:ln w="6096">
              <a:solidFill>
                <a:srgbClr val="CDCDC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44931" y="5339041"/>
              <a:ext cx="8456930" cy="180340"/>
            </a:xfrm>
            <a:custGeom>
              <a:avLst/>
              <a:gdLst/>
              <a:ahLst/>
              <a:cxnLst/>
              <a:rect l="l" t="t" r="r" b="b"/>
              <a:pathLst>
                <a:path w="8456930" h="180339">
                  <a:moveTo>
                    <a:pt x="179806" y="179793"/>
                  </a:moveTo>
                  <a:lnTo>
                    <a:pt x="0" y="179793"/>
                  </a:lnTo>
                  <a:lnTo>
                    <a:pt x="0" y="0"/>
                  </a:lnTo>
                  <a:lnTo>
                    <a:pt x="179806" y="0"/>
                  </a:lnTo>
                  <a:lnTo>
                    <a:pt x="179806" y="179793"/>
                  </a:lnTo>
                  <a:close/>
                </a:path>
                <a:path w="8456930" h="180339">
                  <a:moveTo>
                    <a:pt x="359613" y="179793"/>
                  </a:moveTo>
                  <a:lnTo>
                    <a:pt x="179806" y="179793"/>
                  </a:lnTo>
                  <a:lnTo>
                    <a:pt x="179806" y="0"/>
                  </a:lnTo>
                  <a:lnTo>
                    <a:pt x="359613" y="0"/>
                  </a:lnTo>
                  <a:lnTo>
                    <a:pt x="359613" y="179793"/>
                  </a:lnTo>
                  <a:close/>
                </a:path>
                <a:path w="8456930" h="180339">
                  <a:moveTo>
                    <a:pt x="539419" y="179793"/>
                  </a:moveTo>
                  <a:lnTo>
                    <a:pt x="359613" y="179793"/>
                  </a:lnTo>
                  <a:lnTo>
                    <a:pt x="359613" y="0"/>
                  </a:lnTo>
                  <a:lnTo>
                    <a:pt x="539419" y="0"/>
                  </a:lnTo>
                  <a:lnTo>
                    <a:pt x="539419" y="179793"/>
                  </a:lnTo>
                  <a:close/>
                </a:path>
                <a:path w="8456930" h="180339">
                  <a:moveTo>
                    <a:pt x="719226" y="179793"/>
                  </a:moveTo>
                  <a:lnTo>
                    <a:pt x="539419" y="179793"/>
                  </a:lnTo>
                  <a:lnTo>
                    <a:pt x="539419" y="0"/>
                  </a:lnTo>
                  <a:lnTo>
                    <a:pt x="719226" y="0"/>
                  </a:lnTo>
                  <a:lnTo>
                    <a:pt x="719226" y="179793"/>
                  </a:lnTo>
                  <a:close/>
                </a:path>
                <a:path w="8456930" h="180339">
                  <a:moveTo>
                    <a:pt x="899032" y="179793"/>
                  </a:moveTo>
                  <a:lnTo>
                    <a:pt x="719226" y="179793"/>
                  </a:lnTo>
                  <a:lnTo>
                    <a:pt x="719226" y="0"/>
                  </a:lnTo>
                  <a:lnTo>
                    <a:pt x="899032" y="0"/>
                  </a:lnTo>
                  <a:lnTo>
                    <a:pt x="899032" y="179793"/>
                  </a:lnTo>
                  <a:close/>
                </a:path>
                <a:path w="8456930" h="180339">
                  <a:moveTo>
                    <a:pt x="1078839" y="179793"/>
                  </a:moveTo>
                  <a:lnTo>
                    <a:pt x="899032" y="179793"/>
                  </a:lnTo>
                  <a:lnTo>
                    <a:pt x="899032" y="0"/>
                  </a:lnTo>
                  <a:lnTo>
                    <a:pt x="1078839" y="0"/>
                  </a:lnTo>
                  <a:lnTo>
                    <a:pt x="1078839" y="179793"/>
                  </a:lnTo>
                  <a:close/>
                </a:path>
                <a:path w="8456930" h="180339">
                  <a:moveTo>
                    <a:pt x="1261681" y="179793"/>
                  </a:moveTo>
                  <a:lnTo>
                    <a:pt x="1078826" y="179793"/>
                  </a:lnTo>
                  <a:lnTo>
                    <a:pt x="1078826" y="0"/>
                  </a:lnTo>
                  <a:lnTo>
                    <a:pt x="1261681" y="0"/>
                  </a:lnTo>
                  <a:lnTo>
                    <a:pt x="1261681" y="179793"/>
                  </a:lnTo>
                  <a:close/>
                </a:path>
                <a:path w="8456930" h="180339">
                  <a:moveTo>
                    <a:pt x="1441488" y="179793"/>
                  </a:moveTo>
                  <a:lnTo>
                    <a:pt x="1261681" y="179793"/>
                  </a:lnTo>
                  <a:lnTo>
                    <a:pt x="1261681" y="0"/>
                  </a:lnTo>
                  <a:lnTo>
                    <a:pt x="1441488" y="0"/>
                  </a:lnTo>
                  <a:lnTo>
                    <a:pt x="1441488" y="179793"/>
                  </a:lnTo>
                  <a:close/>
                </a:path>
                <a:path w="8456930" h="180339">
                  <a:moveTo>
                    <a:pt x="1621294" y="179793"/>
                  </a:moveTo>
                  <a:lnTo>
                    <a:pt x="1441488" y="179793"/>
                  </a:lnTo>
                  <a:lnTo>
                    <a:pt x="1441488" y="0"/>
                  </a:lnTo>
                  <a:lnTo>
                    <a:pt x="1621294" y="0"/>
                  </a:lnTo>
                  <a:lnTo>
                    <a:pt x="1621294" y="179793"/>
                  </a:lnTo>
                  <a:close/>
                </a:path>
                <a:path w="8456930" h="180339">
                  <a:moveTo>
                    <a:pt x="1801101" y="179793"/>
                  </a:moveTo>
                  <a:lnTo>
                    <a:pt x="1621294" y="179793"/>
                  </a:lnTo>
                  <a:lnTo>
                    <a:pt x="1621294" y="0"/>
                  </a:lnTo>
                  <a:lnTo>
                    <a:pt x="1801101" y="0"/>
                  </a:lnTo>
                  <a:lnTo>
                    <a:pt x="1801101" y="179793"/>
                  </a:lnTo>
                  <a:close/>
                </a:path>
                <a:path w="8456930" h="180339">
                  <a:moveTo>
                    <a:pt x="1980907" y="179793"/>
                  </a:moveTo>
                  <a:lnTo>
                    <a:pt x="1801101" y="179793"/>
                  </a:lnTo>
                  <a:lnTo>
                    <a:pt x="1801101" y="0"/>
                  </a:lnTo>
                  <a:lnTo>
                    <a:pt x="1980907" y="0"/>
                  </a:lnTo>
                  <a:lnTo>
                    <a:pt x="1980907" y="179793"/>
                  </a:lnTo>
                  <a:close/>
                </a:path>
                <a:path w="8456930" h="180339">
                  <a:moveTo>
                    <a:pt x="2160714" y="179793"/>
                  </a:moveTo>
                  <a:lnTo>
                    <a:pt x="1980907" y="179793"/>
                  </a:lnTo>
                  <a:lnTo>
                    <a:pt x="1980907" y="0"/>
                  </a:lnTo>
                  <a:lnTo>
                    <a:pt x="2160714" y="0"/>
                  </a:lnTo>
                  <a:lnTo>
                    <a:pt x="2160714" y="179793"/>
                  </a:lnTo>
                  <a:close/>
                </a:path>
                <a:path w="8456930" h="180339">
                  <a:moveTo>
                    <a:pt x="2340521" y="179793"/>
                  </a:moveTo>
                  <a:lnTo>
                    <a:pt x="2160714" y="179793"/>
                  </a:lnTo>
                  <a:lnTo>
                    <a:pt x="2160714" y="0"/>
                  </a:lnTo>
                  <a:lnTo>
                    <a:pt x="2340521" y="0"/>
                  </a:lnTo>
                  <a:lnTo>
                    <a:pt x="2340521" y="179793"/>
                  </a:lnTo>
                  <a:close/>
                </a:path>
                <a:path w="8456930" h="180339">
                  <a:moveTo>
                    <a:pt x="2520315" y="179793"/>
                  </a:moveTo>
                  <a:lnTo>
                    <a:pt x="2340508" y="179793"/>
                  </a:lnTo>
                  <a:lnTo>
                    <a:pt x="2340508" y="0"/>
                  </a:lnTo>
                  <a:lnTo>
                    <a:pt x="2520315" y="0"/>
                  </a:lnTo>
                  <a:lnTo>
                    <a:pt x="2520315" y="179793"/>
                  </a:lnTo>
                  <a:close/>
                </a:path>
                <a:path w="8456930" h="180339">
                  <a:moveTo>
                    <a:pt x="2700121" y="179793"/>
                  </a:moveTo>
                  <a:lnTo>
                    <a:pt x="2520315" y="179793"/>
                  </a:lnTo>
                  <a:lnTo>
                    <a:pt x="2520315" y="0"/>
                  </a:lnTo>
                  <a:lnTo>
                    <a:pt x="2700121" y="0"/>
                  </a:lnTo>
                  <a:lnTo>
                    <a:pt x="2700121" y="179793"/>
                  </a:lnTo>
                  <a:close/>
                </a:path>
                <a:path w="8456930" h="180339">
                  <a:moveTo>
                    <a:pt x="2879928" y="179793"/>
                  </a:moveTo>
                  <a:lnTo>
                    <a:pt x="2700121" y="179793"/>
                  </a:lnTo>
                  <a:lnTo>
                    <a:pt x="2700121" y="0"/>
                  </a:lnTo>
                  <a:lnTo>
                    <a:pt x="2879928" y="0"/>
                  </a:lnTo>
                  <a:lnTo>
                    <a:pt x="2879928" y="179793"/>
                  </a:lnTo>
                  <a:close/>
                </a:path>
                <a:path w="8456930" h="180339">
                  <a:moveTo>
                    <a:pt x="3059734" y="179793"/>
                  </a:moveTo>
                  <a:lnTo>
                    <a:pt x="2879928" y="179793"/>
                  </a:lnTo>
                  <a:lnTo>
                    <a:pt x="2879928" y="0"/>
                  </a:lnTo>
                  <a:lnTo>
                    <a:pt x="3059734" y="0"/>
                  </a:lnTo>
                  <a:lnTo>
                    <a:pt x="3059734" y="179793"/>
                  </a:lnTo>
                  <a:close/>
                </a:path>
                <a:path w="8456930" h="180339">
                  <a:moveTo>
                    <a:pt x="3239541" y="179793"/>
                  </a:moveTo>
                  <a:lnTo>
                    <a:pt x="3059734" y="179793"/>
                  </a:lnTo>
                  <a:lnTo>
                    <a:pt x="3059734" y="0"/>
                  </a:lnTo>
                  <a:lnTo>
                    <a:pt x="3239541" y="0"/>
                  </a:lnTo>
                  <a:lnTo>
                    <a:pt x="3239541" y="179793"/>
                  </a:lnTo>
                  <a:close/>
                </a:path>
                <a:path w="8456930" h="180339">
                  <a:moveTo>
                    <a:pt x="3419348" y="179793"/>
                  </a:moveTo>
                  <a:lnTo>
                    <a:pt x="3239541" y="179793"/>
                  </a:lnTo>
                  <a:lnTo>
                    <a:pt x="3239541" y="0"/>
                  </a:lnTo>
                  <a:lnTo>
                    <a:pt x="3419348" y="0"/>
                  </a:lnTo>
                  <a:lnTo>
                    <a:pt x="3419348" y="179793"/>
                  </a:lnTo>
                  <a:close/>
                </a:path>
                <a:path w="8456930" h="180339">
                  <a:moveTo>
                    <a:pt x="3599141" y="179793"/>
                  </a:moveTo>
                  <a:lnTo>
                    <a:pt x="3419335" y="179793"/>
                  </a:lnTo>
                  <a:lnTo>
                    <a:pt x="3419335" y="0"/>
                  </a:lnTo>
                  <a:lnTo>
                    <a:pt x="3599141" y="0"/>
                  </a:lnTo>
                  <a:lnTo>
                    <a:pt x="3599141" y="179793"/>
                  </a:lnTo>
                  <a:close/>
                </a:path>
                <a:path w="8456930" h="180339">
                  <a:moveTo>
                    <a:pt x="3778948" y="179793"/>
                  </a:moveTo>
                  <a:lnTo>
                    <a:pt x="3599141" y="179793"/>
                  </a:lnTo>
                  <a:lnTo>
                    <a:pt x="3599141" y="0"/>
                  </a:lnTo>
                  <a:lnTo>
                    <a:pt x="3778948" y="0"/>
                  </a:lnTo>
                  <a:lnTo>
                    <a:pt x="3778948" y="179793"/>
                  </a:lnTo>
                  <a:close/>
                </a:path>
                <a:path w="8456930" h="180339">
                  <a:moveTo>
                    <a:pt x="3958755" y="179793"/>
                  </a:moveTo>
                  <a:lnTo>
                    <a:pt x="3778948" y="179793"/>
                  </a:lnTo>
                  <a:lnTo>
                    <a:pt x="3778948" y="0"/>
                  </a:lnTo>
                  <a:lnTo>
                    <a:pt x="3958755" y="0"/>
                  </a:lnTo>
                  <a:lnTo>
                    <a:pt x="3958755" y="179793"/>
                  </a:lnTo>
                  <a:close/>
                </a:path>
                <a:path w="8456930" h="180339">
                  <a:moveTo>
                    <a:pt x="4138561" y="179793"/>
                  </a:moveTo>
                  <a:lnTo>
                    <a:pt x="3958755" y="179793"/>
                  </a:lnTo>
                  <a:lnTo>
                    <a:pt x="3958755" y="0"/>
                  </a:lnTo>
                  <a:lnTo>
                    <a:pt x="4138561" y="0"/>
                  </a:lnTo>
                  <a:lnTo>
                    <a:pt x="4138561" y="179793"/>
                  </a:lnTo>
                  <a:close/>
                </a:path>
                <a:path w="8456930" h="180339">
                  <a:moveTo>
                    <a:pt x="4318368" y="179793"/>
                  </a:moveTo>
                  <a:lnTo>
                    <a:pt x="4138561" y="179793"/>
                  </a:lnTo>
                  <a:lnTo>
                    <a:pt x="4138561" y="0"/>
                  </a:lnTo>
                  <a:lnTo>
                    <a:pt x="4318368" y="0"/>
                  </a:lnTo>
                  <a:lnTo>
                    <a:pt x="4318368" y="179793"/>
                  </a:lnTo>
                  <a:close/>
                </a:path>
                <a:path w="8456930" h="180339">
                  <a:moveTo>
                    <a:pt x="4498174" y="179793"/>
                  </a:moveTo>
                  <a:lnTo>
                    <a:pt x="4318368" y="179793"/>
                  </a:lnTo>
                  <a:lnTo>
                    <a:pt x="4318368" y="0"/>
                  </a:lnTo>
                  <a:lnTo>
                    <a:pt x="4498174" y="0"/>
                  </a:lnTo>
                  <a:lnTo>
                    <a:pt x="4498174" y="179793"/>
                  </a:lnTo>
                  <a:close/>
                </a:path>
                <a:path w="8456930" h="180339">
                  <a:moveTo>
                    <a:pt x="4677968" y="179793"/>
                  </a:moveTo>
                  <a:lnTo>
                    <a:pt x="4498162" y="179793"/>
                  </a:lnTo>
                  <a:lnTo>
                    <a:pt x="4498162" y="0"/>
                  </a:lnTo>
                  <a:lnTo>
                    <a:pt x="4677968" y="0"/>
                  </a:lnTo>
                  <a:lnTo>
                    <a:pt x="4677968" y="179793"/>
                  </a:lnTo>
                  <a:close/>
                </a:path>
                <a:path w="8456930" h="180339">
                  <a:moveTo>
                    <a:pt x="4857775" y="179793"/>
                  </a:moveTo>
                  <a:lnTo>
                    <a:pt x="4677968" y="179793"/>
                  </a:lnTo>
                  <a:lnTo>
                    <a:pt x="4677968" y="0"/>
                  </a:lnTo>
                  <a:lnTo>
                    <a:pt x="4857775" y="0"/>
                  </a:lnTo>
                  <a:lnTo>
                    <a:pt x="4857775" y="179793"/>
                  </a:lnTo>
                  <a:close/>
                </a:path>
                <a:path w="8456930" h="180339">
                  <a:moveTo>
                    <a:pt x="5037582" y="179793"/>
                  </a:moveTo>
                  <a:lnTo>
                    <a:pt x="4857775" y="179793"/>
                  </a:lnTo>
                  <a:lnTo>
                    <a:pt x="4857775" y="0"/>
                  </a:lnTo>
                  <a:lnTo>
                    <a:pt x="5037582" y="0"/>
                  </a:lnTo>
                  <a:lnTo>
                    <a:pt x="5037582" y="179793"/>
                  </a:lnTo>
                  <a:close/>
                </a:path>
                <a:path w="8456930" h="180339">
                  <a:moveTo>
                    <a:pt x="5220436" y="179793"/>
                  </a:moveTo>
                  <a:lnTo>
                    <a:pt x="5037582" y="179793"/>
                  </a:lnTo>
                  <a:lnTo>
                    <a:pt x="5037582" y="0"/>
                  </a:lnTo>
                  <a:lnTo>
                    <a:pt x="5220436" y="0"/>
                  </a:lnTo>
                  <a:lnTo>
                    <a:pt x="5220436" y="179793"/>
                  </a:lnTo>
                  <a:close/>
                </a:path>
                <a:path w="8456930" h="180339">
                  <a:moveTo>
                    <a:pt x="5400243" y="179793"/>
                  </a:moveTo>
                  <a:lnTo>
                    <a:pt x="5220436" y="179793"/>
                  </a:lnTo>
                  <a:lnTo>
                    <a:pt x="5220436" y="0"/>
                  </a:lnTo>
                  <a:lnTo>
                    <a:pt x="5400243" y="0"/>
                  </a:lnTo>
                  <a:lnTo>
                    <a:pt x="5400243" y="179793"/>
                  </a:lnTo>
                  <a:close/>
                </a:path>
                <a:path w="8456930" h="180339">
                  <a:moveTo>
                    <a:pt x="5580049" y="179793"/>
                  </a:moveTo>
                  <a:lnTo>
                    <a:pt x="5400243" y="179793"/>
                  </a:lnTo>
                  <a:lnTo>
                    <a:pt x="5400243" y="0"/>
                  </a:lnTo>
                  <a:lnTo>
                    <a:pt x="5580049" y="0"/>
                  </a:lnTo>
                  <a:lnTo>
                    <a:pt x="5580049" y="179793"/>
                  </a:lnTo>
                  <a:close/>
                </a:path>
                <a:path w="8456930" h="180339">
                  <a:moveTo>
                    <a:pt x="5759843" y="179793"/>
                  </a:moveTo>
                  <a:lnTo>
                    <a:pt x="5580037" y="179793"/>
                  </a:lnTo>
                  <a:lnTo>
                    <a:pt x="5580037" y="0"/>
                  </a:lnTo>
                  <a:lnTo>
                    <a:pt x="5759843" y="0"/>
                  </a:lnTo>
                  <a:lnTo>
                    <a:pt x="5759843" y="179793"/>
                  </a:lnTo>
                  <a:close/>
                </a:path>
                <a:path w="8456930" h="180339">
                  <a:moveTo>
                    <a:pt x="5939650" y="179793"/>
                  </a:moveTo>
                  <a:lnTo>
                    <a:pt x="5759843" y="179793"/>
                  </a:lnTo>
                  <a:lnTo>
                    <a:pt x="5759843" y="0"/>
                  </a:lnTo>
                  <a:lnTo>
                    <a:pt x="5939650" y="0"/>
                  </a:lnTo>
                  <a:lnTo>
                    <a:pt x="5939650" y="179793"/>
                  </a:lnTo>
                  <a:close/>
                </a:path>
                <a:path w="8456930" h="180339">
                  <a:moveTo>
                    <a:pt x="6119456" y="179793"/>
                  </a:moveTo>
                  <a:lnTo>
                    <a:pt x="5939650" y="179793"/>
                  </a:lnTo>
                  <a:lnTo>
                    <a:pt x="5939650" y="0"/>
                  </a:lnTo>
                  <a:lnTo>
                    <a:pt x="6119456" y="0"/>
                  </a:lnTo>
                  <a:lnTo>
                    <a:pt x="6119456" y="179793"/>
                  </a:lnTo>
                  <a:close/>
                </a:path>
                <a:path w="8456930" h="180339">
                  <a:moveTo>
                    <a:pt x="6299263" y="179793"/>
                  </a:moveTo>
                  <a:lnTo>
                    <a:pt x="6119456" y="179793"/>
                  </a:lnTo>
                  <a:lnTo>
                    <a:pt x="6119456" y="0"/>
                  </a:lnTo>
                  <a:lnTo>
                    <a:pt x="6299263" y="0"/>
                  </a:lnTo>
                  <a:lnTo>
                    <a:pt x="6299263" y="179793"/>
                  </a:lnTo>
                  <a:close/>
                </a:path>
                <a:path w="8456930" h="180339">
                  <a:moveTo>
                    <a:pt x="6479070" y="179793"/>
                  </a:moveTo>
                  <a:lnTo>
                    <a:pt x="6299263" y="179793"/>
                  </a:lnTo>
                  <a:lnTo>
                    <a:pt x="6299263" y="0"/>
                  </a:lnTo>
                  <a:lnTo>
                    <a:pt x="6479070" y="0"/>
                  </a:lnTo>
                  <a:lnTo>
                    <a:pt x="6479070" y="179793"/>
                  </a:lnTo>
                  <a:close/>
                </a:path>
                <a:path w="8456930" h="180339">
                  <a:moveTo>
                    <a:pt x="6658876" y="179793"/>
                  </a:moveTo>
                  <a:lnTo>
                    <a:pt x="6479070" y="179793"/>
                  </a:lnTo>
                  <a:lnTo>
                    <a:pt x="6479070" y="0"/>
                  </a:lnTo>
                  <a:lnTo>
                    <a:pt x="6658876" y="0"/>
                  </a:lnTo>
                  <a:lnTo>
                    <a:pt x="6658876" y="179793"/>
                  </a:lnTo>
                  <a:close/>
                </a:path>
                <a:path w="8456930" h="180339">
                  <a:moveTo>
                    <a:pt x="6838670" y="179793"/>
                  </a:moveTo>
                  <a:lnTo>
                    <a:pt x="6658863" y="179793"/>
                  </a:lnTo>
                  <a:lnTo>
                    <a:pt x="6658863" y="0"/>
                  </a:lnTo>
                  <a:lnTo>
                    <a:pt x="6838670" y="0"/>
                  </a:lnTo>
                  <a:lnTo>
                    <a:pt x="6838670" y="179793"/>
                  </a:lnTo>
                  <a:close/>
                </a:path>
                <a:path w="8456930" h="180339">
                  <a:moveTo>
                    <a:pt x="7018477" y="179793"/>
                  </a:moveTo>
                  <a:lnTo>
                    <a:pt x="6838670" y="179793"/>
                  </a:lnTo>
                  <a:lnTo>
                    <a:pt x="6838670" y="0"/>
                  </a:lnTo>
                  <a:lnTo>
                    <a:pt x="7018477" y="0"/>
                  </a:lnTo>
                  <a:lnTo>
                    <a:pt x="7018477" y="179793"/>
                  </a:lnTo>
                  <a:close/>
                </a:path>
                <a:path w="8456930" h="180339">
                  <a:moveTo>
                    <a:pt x="7198283" y="179793"/>
                  </a:moveTo>
                  <a:lnTo>
                    <a:pt x="7018477" y="179793"/>
                  </a:lnTo>
                  <a:lnTo>
                    <a:pt x="7018477" y="0"/>
                  </a:lnTo>
                  <a:lnTo>
                    <a:pt x="7198283" y="0"/>
                  </a:lnTo>
                  <a:lnTo>
                    <a:pt x="7198283" y="179793"/>
                  </a:lnTo>
                  <a:close/>
                </a:path>
                <a:path w="8456930" h="180339">
                  <a:moveTo>
                    <a:pt x="7378090" y="179793"/>
                  </a:moveTo>
                  <a:lnTo>
                    <a:pt x="7198283" y="179793"/>
                  </a:lnTo>
                  <a:lnTo>
                    <a:pt x="7198283" y="0"/>
                  </a:lnTo>
                  <a:lnTo>
                    <a:pt x="7378090" y="0"/>
                  </a:lnTo>
                  <a:lnTo>
                    <a:pt x="7378090" y="179793"/>
                  </a:lnTo>
                  <a:close/>
                </a:path>
                <a:path w="8456930" h="180339">
                  <a:moveTo>
                    <a:pt x="7557897" y="179793"/>
                  </a:moveTo>
                  <a:lnTo>
                    <a:pt x="7378090" y="179793"/>
                  </a:lnTo>
                  <a:lnTo>
                    <a:pt x="7378090" y="0"/>
                  </a:lnTo>
                  <a:lnTo>
                    <a:pt x="7557897" y="0"/>
                  </a:lnTo>
                  <a:lnTo>
                    <a:pt x="7557897" y="179793"/>
                  </a:lnTo>
                  <a:close/>
                </a:path>
                <a:path w="8456930" h="180339">
                  <a:moveTo>
                    <a:pt x="7737703" y="179793"/>
                  </a:moveTo>
                  <a:lnTo>
                    <a:pt x="7557897" y="179793"/>
                  </a:lnTo>
                  <a:lnTo>
                    <a:pt x="7557897" y="0"/>
                  </a:lnTo>
                  <a:lnTo>
                    <a:pt x="7737703" y="0"/>
                  </a:lnTo>
                  <a:lnTo>
                    <a:pt x="7737703" y="179793"/>
                  </a:lnTo>
                  <a:close/>
                </a:path>
                <a:path w="8456930" h="180339">
                  <a:moveTo>
                    <a:pt x="7917497" y="179793"/>
                  </a:moveTo>
                  <a:lnTo>
                    <a:pt x="7737690" y="179793"/>
                  </a:lnTo>
                  <a:lnTo>
                    <a:pt x="7737690" y="0"/>
                  </a:lnTo>
                  <a:lnTo>
                    <a:pt x="7917497" y="0"/>
                  </a:lnTo>
                  <a:lnTo>
                    <a:pt x="7917497" y="179793"/>
                  </a:lnTo>
                  <a:close/>
                </a:path>
                <a:path w="8456930" h="180339">
                  <a:moveTo>
                    <a:pt x="8097304" y="179793"/>
                  </a:moveTo>
                  <a:lnTo>
                    <a:pt x="7917497" y="179793"/>
                  </a:lnTo>
                  <a:lnTo>
                    <a:pt x="7917497" y="0"/>
                  </a:lnTo>
                  <a:lnTo>
                    <a:pt x="8097304" y="0"/>
                  </a:lnTo>
                  <a:lnTo>
                    <a:pt x="8097304" y="179793"/>
                  </a:lnTo>
                  <a:close/>
                </a:path>
                <a:path w="8456930" h="180339">
                  <a:moveTo>
                    <a:pt x="8277110" y="179793"/>
                  </a:moveTo>
                  <a:lnTo>
                    <a:pt x="8097304" y="179793"/>
                  </a:lnTo>
                  <a:lnTo>
                    <a:pt x="8097304" y="0"/>
                  </a:lnTo>
                  <a:lnTo>
                    <a:pt x="8277110" y="0"/>
                  </a:lnTo>
                  <a:lnTo>
                    <a:pt x="8277110" y="179793"/>
                  </a:lnTo>
                  <a:close/>
                </a:path>
                <a:path w="8456930" h="180339">
                  <a:moveTo>
                    <a:pt x="8456917" y="179793"/>
                  </a:moveTo>
                  <a:lnTo>
                    <a:pt x="8277110" y="179793"/>
                  </a:lnTo>
                  <a:lnTo>
                    <a:pt x="8277110" y="0"/>
                  </a:lnTo>
                  <a:lnTo>
                    <a:pt x="8456917" y="0"/>
                  </a:lnTo>
                  <a:lnTo>
                    <a:pt x="8456917" y="179793"/>
                  </a:lnTo>
                  <a:close/>
                </a:path>
              </a:pathLst>
            </a:custGeom>
            <a:ln w="6096">
              <a:solidFill>
                <a:srgbClr val="CDCDC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98653" y="5159247"/>
              <a:ext cx="8624570" cy="360045"/>
            </a:xfrm>
            <a:custGeom>
              <a:avLst/>
              <a:gdLst/>
              <a:ahLst/>
              <a:cxnLst/>
              <a:rect l="l" t="t" r="r" b="b"/>
              <a:pathLst>
                <a:path w="8624570" h="360045">
                  <a:moveTo>
                    <a:pt x="8624531" y="359587"/>
                  </a:moveTo>
                  <a:lnTo>
                    <a:pt x="8603195" y="359587"/>
                  </a:lnTo>
                  <a:lnTo>
                    <a:pt x="8603195" y="179793"/>
                  </a:lnTo>
                  <a:lnTo>
                    <a:pt x="8624531" y="179793"/>
                  </a:lnTo>
                </a:path>
                <a:path w="8624570" h="360045">
                  <a:moveTo>
                    <a:pt x="146291" y="179793"/>
                  </a:moveTo>
                  <a:lnTo>
                    <a:pt x="0" y="179793"/>
                  </a:lnTo>
                </a:path>
                <a:path w="8624570" h="360045">
                  <a:moveTo>
                    <a:pt x="0" y="0"/>
                  </a:moveTo>
                  <a:lnTo>
                    <a:pt x="146291" y="0"/>
                  </a:lnTo>
                  <a:lnTo>
                    <a:pt x="146291" y="179793"/>
                  </a:lnTo>
                </a:path>
              </a:pathLst>
            </a:custGeom>
            <a:ln w="6096">
              <a:solidFill>
                <a:srgbClr val="CDCDC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444931" y="5159247"/>
              <a:ext cx="8456930" cy="180340"/>
            </a:xfrm>
            <a:custGeom>
              <a:avLst/>
              <a:gdLst/>
              <a:ahLst/>
              <a:cxnLst/>
              <a:rect l="l" t="t" r="r" b="b"/>
              <a:pathLst>
                <a:path w="8456930" h="180339">
                  <a:moveTo>
                    <a:pt x="179806" y="179793"/>
                  </a:moveTo>
                  <a:lnTo>
                    <a:pt x="0" y="179793"/>
                  </a:lnTo>
                  <a:lnTo>
                    <a:pt x="0" y="0"/>
                  </a:lnTo>
                  <a:lnTo>
                    <a:pt x="179806" y="0"/>
                  </a:lnTo>
                  <a:lnTo>
                    <a:pt x="179806" y="179793"/>
                  </a:lnTo>
                  <a:close/>
                </a:path>
                <a:path w="8456930" h="180339">
                  <a:moveTo>
                    <a:pt x="359613" y="179793"/>
                  </a:moveTo>
                  <a:lnTo>
                    <a:pt x="179806" y="179793"/>
                  </a:lnTo>
                  <a:lnTo>
                    <a:pt x="179806" y="0"/>
                  </a:lnTo>
                  <a:lnTo>
                    <a:pt x="359613" y="0"/>
                  </a:lnTo>
                  <a:lnTo>
                    <a:pt x="359613" y="179793"/>
                  </a:lnTo>
                  <a:close/>
                </a:path>
                <a:path w="8456930" h="180339">
                  <a:moveTo>
                    <a:pt x="539419" y="179793"/>
                  </a:moveTo>
                  <a:lnTo>
                    <a:pt x="359613" y="179793"/>
                  </a:lnTo>
                  <a:lnTo>
                    <a:pt x="359613" y="0"/>
                  </a:lnTo>
                  <a:lnTo>
                    <a:pt x="539419" y="0"/>
                  </a:lnTo>
                  <a:lnTo>
                    <a:pt x="539419" y="179793"/>
                  </a:lnTo>
                  <a:close/>
                </a:path>
                <a:path w="8456930" h="180339">
                  <a:moveTo>
                    <a:pt x="719226" y="179793"/>
                  </a:moveTo>
                  <a:lnTo>
                    <a:pt x="539419" y="179793"/>
                  </a:lnTo>
                  <a:lnTo>
                    <a:pt x="539419" y="0"/>
                  </a:lnTo>
                  <a:lnTo>
                    <a:pt x="719226" y="0"/>
                  </a:lnTo>
                  <a:lnTo>
                    <a:pt x="719226" y="179793"/>
                  </a:lnTo>
                  <a:close/>
                </a:path>
                <a:path w="8456930" h="180339">
                  <a:moveTo>
                    <a:pt x="899032" y="179793"/>
                  </a:moveTo>
                  <a:lnTo>
                    <a:pt x="719226" y="179793"/>
                  </a:lnTo>
                  <a:lnTo>
                    <a:pt x="719226" y="0"/>
                  </a:lnTo>
                  <a:lnTo>
                    <a:pt x="899032" y="0"/>
                  </a:lnTo>
                  <a:lnTo>
                    <a:pt x="899032" y="179793"/>
                  </a:lnTo>
                  <a:close/>
                </a:path>
                <a:path w="8456930" h="180339">
                  <a:moveTo>
                    <a:pt x="1078839" y="179793"/>
                  </a:moveTo>
                  <a:lnTo>
                    <a:pt x="899032" y="179793"/>
                  </a:lnTo>
                  <a:lnTo>
                    <a:pt x="899032" y="0"/>
                  </a:lnTo>
                  <a:lnTo>
                    <a:pt x="1078839" y="0"/>
                  </a:lnTo>
                  <a:lnTo>
                    <a:pt x="1078839" y="179793"/>
                  </a:lnTo>
                  <a:close/>
                </a:path>
                <a:path w="8456930" h="180339">
                  <a:moveTo>
                    <a:pt x="1261681" y="179793"/>
                  </a:moveTo>
                  <a:lnTo>
                    <a:pt x="1078826" y="179793"/>
                  </a:lnTo>
                  <a:lnTo>
                    <a:pt x="1078826" y="0"/>
                  </a:lnTo>
                  <a:lnTo>
                    <a:pt x="1261681" y="0"/>
                  </a:lnTo>
                  <a:lnTo>
                    <a:pt x="1261681" y="179793"/>
                  </a:lnTo>
                  <a:close/>
                </a:path>
                <a:path w="8456930" h="180339">
                  <a:moveTo>
                    <a:pt x="1441488" y="179793"/>
                  </a:moveTo>
                  <a:lnTo>
                    <a:pt x="1261681" y="179793"/>
                  </a:lnTo>
                  <a:lnTo>
                    <a:pt x="1261681" y="0"/>
                  </a:lnTo>
                  <a:lnTo>
                    <a:pt x="1441488" y="0"/>
                  </a:lnTo>
                  <a:lnTo>
                    <a:pt x="1441488" y="179793"/>
                  </a:lnTo>
                  <a:close/>
                </a:path>
                <a:path w="8456930" h="180339">
                  <a:moveTo>
                    <a:pt x="1621294" y="179793"/>
                  </a:moveTo>
                  <a:lnTo>
                    <a:pt x="1441488" y="179793"/>
                  </a:lnTo>
                  <a:lnTo>
                    <a:pt x="1441488" y="0"/>
                  </a:lnTo>
                  <a:lnTo>
                    <a:pt x="1621294" y="0"/>
                  </a:lnTo>
                  <a:lnTo>
                    <a:pt x="1621294" y="179793"/>
                  </a:lnTo>
                  <a:close/>
                </a:path>
                <a:path w="8456930" h="180339">
                  <a:moveTo>
                    <a:pt x="1801101" y="179793"/>
                  </a:moveTo>
                  <a:lnTo>
                    <a:pt x="1621294" y="179793"/>
                  </a:lnTo>
                  <a:lnTo>
                    <a:pt x="1621294" y="0"/>
                  </a:lnTo>
                  <a:lnTo>
                    <a:pt x="1801101" y="0"/>
                  </a:lnTo>
                  <a:lnTo>
                    <a:pt x="1801101" y="179793"/>
                  </a:lnTo>
                  <a:close/>
                </a:path>
                <a:path w="8456930" h="180339">
                  <a:moveTo>
                    <a:pt x="1980907" y="179793"/>
                  </a:moveTo>
                  <a:lnTo>
                    <a:pt x="1801101" y="179793"/>
                  </a:lnTo>
                  <a:lnTo>
                    <a:pt x="1801101" y="0"/>
                  </a:lnTo>
                  <a:lnTo>
                    <a:pt x="1980907" y="0"/>
                  </a:lnTo>
                  <a:lnTo>
                    <a:pt x="1980907" y="179793"/>
                  </a:lnTo>
                  <a:close/>
                </a:path>
                <a:path w="8456930" h="180339">
                  <a:moveTo>
                    <a:pt x="2160714" y="179793"/>
                  </a:moveTo>
                  <a:lnTo>
                    <a:pt x="1980907" y="179793"/>
                  </a:lnTo>
                  <a:lnTo>
                    <a:pt x="1980907" y="0"/>
                  </a:lnTo>
                  <a:lnTo>
                    <a:pt x="2160714" y="0"/>
                  </a:lnTo>
                  <a:lnTo>
                    <a:pt x="2160714" y="179793"/>
                  </a:lnTo>
                  <a:close/>
                </a:path>
                <a:path w="8456930" h="180339">
                  <a:moveTo>
                    <a:pt x="2340521" y="179793"/>
                  </a:moveTo>
                  <a:lnTo>
                    <a:pt x="2160714" y="179793"/>
                  </a:lnTo>
                  <a:lnTo>
                    <a:pt x="2160714" y="0"/>
                  </a:lnTo>
                  <a:lnTo>
                    <a:pt x="2340521" y="0"/>
                  </a:lnTo>
                  <a:lnTo>
                    <a:pt x="2340521" y="179793"/>
                  </a:lnTo>
                  <a:close/>
                </a:path>
                <a:path w="8456930" h="180339">
                  <a:moveTo>
                    <a:pt x="2520315" y="179793"/>
                  </a:moveTo>
                  <a:lnTo>
                    <a:pt x="2340508" y="179793"/>
                  </a:lnTo>
                  <a:lnTo>
                    <a:pt x="2340508" y="0"/>
                  </a:lnTo>
                  <a:lnTo>
                    <a:pt x="2520315" y="0"/>
                  </a:lnTo>
                  <a:lnTo>
                    <a:pt x="2520315" y="179793"/>
                  </a:lnTo>
                  <a:close/>
                </a:path>
                <a:path w="8456930" h="180339">
                  <a:moveTo>
                    <a:pt x="2700121" y="179793"/>
                  </a:moveTo>
                  <a:lnTo>
                    <a:pt x="2520315" y="179793"/>
                  </a:lnTo>
                  <a:lnTo>
                    <a:pt x="2520315" y="0"/>
                  </a:lnTo>
                  <a:lnTo>
                    <a:pt x="2700121" y="0"/>
                  </a:lnTo>
                  <a:lnTo>
                    <a:pt x="2700121" y="179793"/>
                  </a:lnTo>
                  <a:close/>
                </a:path>
                <a:path w="8456930" h="180339">
                  <a:moveTo>
                    <a:pt x="2879928" y="179793"/>
                  </a:moveTo>
                  <a:lnTo>
                    <a:pt x="2700121" y="179793"/>
                  </a:lnTo>
                  <a:lnTo>
                    <a:pt x="2700121" y="0"/>
                  </a:lnTo>
                  <a:lnTo>
                    <a:pt x="2879928" y="0"/>
                  </a:lnTo>
                  <a:lnTo>
                    <a:pt x="2879928" y="179793"/>
                  </a:lnTo>
                  <a:close/>
                </a:path>
                <a:path w="8456930" h="180339">
                  <a:moveTo>
                    <a:pt x="3059734" y="179793"/>
                  </a:moveTo>
                  <a:lnTo>
                    <a:pt x="2879928" y="179793"/>
                  </a:lnTo>
                  <a:lnTo>
                    <a:pt x="2879928" y="0"/>
                  </a:lnTo>
                  <a:lnTo>
                    <a:pt x="3059734" y="0"/>
                  </a:lnTo>
                  <a:lnTo>
                    <a:pt x="3059734" y="179793"/>
                  </a:lnTo>
                  <a:close/>
                </a:path>
                <a:path w="8456930" h="180339">
                  <a:moveTo>
                    <a:pt x="3239541" y="179793"/>
                  </a:moveTo>
                  <a:lnTo>
                    <a:pt x="3059734" y="179793"/>
                  </a:lnTo>
                  <a:lnTo>
                    <a:pt x="3059734" y="0"/>
                  </a:lnTo>
                  <a:lnTo>
                    <a:pt x="3239541" y="0"/>
                  </a:lnTo>
                  <a:lnTo>
                    <a:pt x="3239541" y="179793"/>
                  </a:lnTo>
                  <a:close/>
                </a:path>
                <a:path w="8456930" h="180339">
                  <a:moveTo>
                    <a:pt x="3419348" y="179793"/>
                  </a:moveTo>
                  <a:lnTo>
                    <a:pt x="3239541" y="179793"/>
                  </a:lnTo>
                  <a:lnTo>
                    <a:pt x="3239541" y="0"/>
                  </a:lnTo>
                  <a:lnTo>
                    <a:pt x="3419348" y="0"/>
                  </a:lnTo>
                  <a:lnTo>
                    <a:pt x="3419348" y="179793"/>
                  </a:lnTo>
                  <a:close/>
                </a:path>
                <a:path w="8456930" h="180339">
                  <a:moveTo>
                    <a:pt x="3599141" y="179793"/>
                  </a:moveTo>
                  <a:lnTo>
                    <a:pt x="3419335" y="179793"/>
                  </a:lnTo>
                  <a:lnTo>
                    <a:pt x="3419335" y="0"/>
                  </a:lnTo>
                  <a:lnTo>
                    <a:pt x="3599141" y="0"/>
                  </a:lnTo>
                  <a:lnTo>
                    <a:pt x="3599141" y="179793"/>
                  </a:lnTo>
                  <a:close/>
                </a:path>
                <a:path w="8456930" h="180339">
                  <a:moveTo>
                    <a:pt x="3778948" y="179793"/>
                  </a:moveTo>
                  <a:lnTo>
                    <a:pt x="3599141" y="179793"/>
                  </a:lnTo>
                  <a:lnTo>
                    <a:pt x="3599141" y="0"/>
                  </a:lnTo>
                  <a:lnTo>
                    <a:pt x="3778948" y="0"/>
                  </a:lnTo>
                  <a:lnTo>
                    <a:pt x="3778948" y="179793"/>
                  </a:lnTo>
                  <a:close/>
                </a:path>
                <a:path w="8456930" h="180339">
                  <a:moveTo>
                    <a:pt x="3958755" y="179793"/>
                  </a:moveTo>
                  <a:lnTo>
                    <a:pt x="3778948" y="179793"/>
                  </a:lnTo>
                  <a:lnTo>
                    <a:pt x="3778948" y="0"/>
                  </a:lnTo>
                  <a:lnTo>
                    <a:pt x="3958755" y="0"/>
                  </a:lnTo>
                  <a:lnTo>
                    <a:pt x="3958755" y="179793"/>
                  </a:lnTo>
                  <a:close/>
                </a:path>
                <a:path w="8456930" h="180339">
                  <a:moveTo>
                    <a:pt x="4138561" y="179793"/>
                  </a:moveTo>
                  <a:lnTo>
                    <a:pt x="3958755" y="179793"/>
                  </a:lnTo>
                  <a:lnTo>
                    <a:pt x="3958755" y="0"/>
                  </a:lnTo>
                  <a:lnTo>
                    <a:pt x="4138561" y="0"/>
                  </a:lnTo>
                  <a:lnTo>
                    <a:pt x="4138561" y="179793"/>
                  </a:lnTo>
                  <a:close/>
                </a:path>
                <a:path w="8456930" h="180339">
                  <a:moveTo>
                    <a:pt x="4318368" y="179793"/>
                  </a:moveTo>
                  <a:lnTo>
                    <a:pt x="4138561" y="179793"/>
                  </a:lnTo>
                  <a:lnTo>
                    <a:pt x="4138561" y="0"/>
                  </a:lnTo>
                  <a:lnTo>
                    <a:pt x="4318368" y="0"/>
                  </a:lnTo>
                  <a:lnTo>
                    <a:pt x="4318368" y="179793"/>
                  </a:lnTo>
                  <a:close/>
                </a:path>
                <a:path w="8456930" h="180339">
                  <a:moveTo>
                    <a:pt x="4498174" y="179793"/>
                  </a:moveTo>
                  <a:lnTo>
                    <a:pt x="4318368" y="179793"/>
                  </a:lnTo>
                  <a:lnTo>
                    <a:pt x="4318368" y="0"/>
                  </a:lnTo>
                  <a:lnTo>
                    <a:pt x="4498174" y="0"/>
                  </a:lnTo>
                  <a:lnTo>
                    <a:pt x="4498174" y="179793"/>
                  </a:lnTo>
                  <a:close/>
                </a:path>
                <a:path w="8456930" h="180339">
                  <a:moveTo>
                    <a:pt x="4677968" y="179793"/>
                  </a:moveTo>
                  <a:lnTo>
                    <a:pt x="4498162" y="179793"/>
                  </a:lnTo>
                  <a:lnTo>
                    <a:pt x="4498162" y="0"/>
                  </a:lnTo>
                  <a:lnTo>
                    <a:pt x="4677968" y="0"/>
                  </a:lnTo>
                  <a:lnTo>
                    <a:pt x="4677968" y="179793"/>
                  </a:lnTo>
                  <a:close/>
                </a:path>
                <a:path w="8456930" h="180339">
                  <a:moveTo>
                    <a:pt x="4857775" y="179793"/>
                  </a:moveTo>
                  <a:lnTo>
                    <a:pt x="4677968" y="179793"/>
                  </a:lnTo>
                  <a:lnTo>
                    <a:pt x="4677968" y="0"/>
                  </a:lnTo>
                  <a:lnTo>
                    <a:pt x="4857775" y="0"/>
                  </a:lnTo>
                  <a:lnTo>
                    <a:pt x="4857775" y="179793"/>
                  </a:lnTo>
                  <a:close/>
                </a:path>
                <a:path w="8456930" h="180339">
                  <a:moveTo>
                    <a:pt x="5037582" y="179793"/>
                  </a:moveTo>
                  <a:lnTo>
                    <a:pt x="4857775" y="179793"/>
                  </a:lnTo>
                  <a:lnTo>
                    <a:pt x="4857775" y="0"/>
                  </a:lnTo>
                  <a:lnTo>
                    <a:pt x="5037582" y="0"/>
                  </a:lnTo>
                  <a:lnTo>
                    <a:pt x="5037582" y="179793"/>
                  </a:lnTo>
                  <a:close/>
                </a:path>
                <a:path w="8456930" h="180339">
                  <a:moveTo>
                    <a:pt x="5220436" y="179793"/>
                  </a:moveTo>
                  <a:lnTo>
                    <a:pt x="5037582" y="179793"/>
                  </a:lnTo>
                  <a:lnTo>
                    <a:pt x="5037582" y="0"/>
                  </a:lnTo>
                  <a:lnTo>
                    <a:pt x="5220436" y="0"/>
                  </a:lnTo>
                  <a:lnTo>
                    <a:pt x="5220436" y="179793"/>
                  </a:lnTo>
                  <a:close/>
                </a:path>
                <a:path w="8456930" h="180339">
                  <a:moveTo>
                    <a:pt x="5400243" y="179793"/>
                  </a:moveTo>
                  <a:lnTo>
                    <a:pt x="5220436" y="179793"/>
                  </a:lnTo>
                  <a:lnTo>
                    <a:pt x="5220436" y="0"/>
                  </a:lnTo>
                  <a:lnTo>
                    <a:pt x="5400243" y="0"/>
                  </a:lnTo>
                  <a:lnTo>
                    <a:pt x="5400243" y="179793"/>
                  </a:lnTo>
                  <a:close/>
                </a:path>
                <a:path w="8456930" h="180339">
                  <a:moveTo>
                    <a:pt x="5580049" y="179793"/>
                  </a:moveTo>
                  <a:lnTo>
                    <a:pt x="5400243" y="179793"/>
                  </a:lnTo>
                  <a:lnTo>
                    <a:pt x="5400243" y="0"/>
                  </a:lnTo>
                  <a:lnTo>
                    <a:pt x="5580049" y="0"/>
                  </a:lnTo>
                  <a:lnTo>
                    <a:pt x="5580049" y="179793"/>
                  </a:lnTo>
                  <a:close/>
                </a:path>
                <a:path w="8456930" h="180339">
                  <a:moveTo>
                    <a:pt x="5759843" y="179793"/>
                  </a:moveTo>
                  <a:lnTo>
                    <a:pt x="5580037" y="179793"/>
                  </a:lnTo>
                  <a:lnTo>
                    <a:pt x="5580037" y="0"/>
                  </a:lnTo>
                  <a:lnTo>
                    <a:pt x="5759843" y="0"/>
                  </a:lnTo>
                  <a:lnTo>
                    <a:pt x="5759843" y="179793"/>
                  </a:lnTo>
                  <a:close/>
                </a:path>
                <a:path w="8456930" h="180339">
                  <a:moveTo>
                    <a:pt x="5939650" y="179793"/>
                  </a:moveTo>
                  <a:lnTo>
                    <a:pt x="5759843" y="179793"/>
                  </a:lnTo>
                  <a:lnTo>
                    <a:pt x="5759843" y="0"/>
                  </a:lnTo>
                  <a:lnTo>
                    <a:pt x="5939650" y="0"/>
                  </a:lnTo>
                  <a:lnTo>
                    <a:pt x="5939650" y="179793"/>
                  </a:lnTo>
                  <a:close/>
                </a:path>
                <a:path w="8456930" h="180339">
                  <a:moveTo>
                    <a:pt x="6119456" y="179793"/>
                  </a:moveTo>
                  <a:lnTo>
                    <a:pt x="5939650" y="179793"/>
                  </a:lnTo>
                  <a:lnTo>
                    <a:pt x="5939650" y="0"/>
                  </a:lnTo>
                  <a:lnTo>
                    <a:pt x="6119456" y="0"/>
                  </a:lnTo>
                  <a:lnTo>
                    <a:pt x="6119456" y="179793"/>
                  </a:lnTo>
                  <a:close/>
                </a:path>
                <a:path w="8456930" h="180339">
                  <a:moveTo>
                    <a:pt x="6299263" y="179793"/>
                  </a:moveTo>
                  <a:lnTo>
                    <a:pt x="6119456" y="179793"/>
                  </a:lnTo>
                  <a:lnTo>
                    <a:pt x="6119456" y="0"/>
                  </a:lnTo>
                  <a:lnTo>
                    <a:pt x="6299263" y="0"/>
                  </a:lnTo>
                  <a:lnTo>
                    <a:pt x="6299263" y="179793"/>
                  </a:lnTo>
                  <a:close/>
                </a:path>
                <a:path w="8456930" h="180339">
                  <a:moveTo>
                    <a:pt x="6479070" y="179793"/>
                  </a:moveTo>
                  <a:lnTo>
                    <a:pt x="6299263" y="179793"/>
                  </a:lnTo>
                  <a:lnTo>
                    <a:pt x="6299263" y="0"/>
                  </a:lnTo>
                  <a:lnTo>
                    <a:pt x="6479070" y="0"/>
                  </a:lnTo>
                  <a:lnTo>
                    <a:pt x="6479070" y="179793"/>
                  </a:lnTo>
                  <a:close/>
                </a:path>
                <a:path w="8456930" h="180339">
                  <a:moveTo>
                    <a:pt x="6658876" y="179793"/>
                  </a:moveTo>
                  <a:lnTo>
                    <a:pt x="6479070" y="179793"/>
                  </a:lnTo>
                  <a:lnTo>
                    <a:pt x="6479070" y="0"/>
                  </a:lnTo>
                  <a:lnTo>
                    <a:pt x="6658876" y="0"/>
                  </a:lnTo>
                  <a:lnTo>
                    <a:pt x="6658876" y="179793"/>
                  </a:lnTo>
                  <a:close/>
                </a:path>
                <a:path w="8456930" h="180339">
                  <a:moveTo>
                    <a:pt x="6838670" y="179793"/>
                  </a:moveTo>
                  <a:lnTo>
                    <a:pt x="6658863" y="179793"/>
                  </a:lnTo>
                  <a:lnTo>
                    <a:pt x="6658863" y="0"/>
                  </a:lnTo>
                  <a:lnTo>
                    <a:pt x="6838670" y="0"/>
                  </a:lnTo>
                  <a:lnTo>
                    <a:pt x="6838670" y="179793"/>
                  </a:lnTo>
                  <a:close/>
                </a:path>
                <a:path w="8456930" h="180339">
                  <a:moveTo>
                    <a:pt x="7018477" y="179793"/>
                  </a:moveTo>
                  <a:lnTo>
                    <a:pt x="6838670" y="179793"/>
                  </a:lnTo>
                  <a:lnTo>
                    <a:pt x="6838670" y="0"/>
                  </a:lnTo>
                  <a:lnTo>
                    <a:pt x="7018477" y="0"/>
                  </a:lnTo>
                  <a:lnTo>
                    <a:pt x="7018477" y="179793"/>
                  </a:lnTo>
                  <a:close/>
                </a:path>
                <a:path w="8456930" h="180339">
                  <a:moveTo>
                    <a:pt x="7198283" y="179793"/>
                  </a:moveTo>
                  <a:lnTo>
                    <a:pt x="7018477" y="179793"/>
                  </a:lnTo>
                  <a:lnTo>
                    <a:pt x="7018477" y="0"/>
                  </a:lnTo>
                  <a:lnTo>
                    <a:pt x="7198283" y="0"/>
                  </a:lnTo>
                  <a:lnTo>
                    <a:pt x="7198283" y="179793"/>
                  </a:lnTo>
                  <a:close/>
                </a:path>
                <a:path w="8456930" h="180339">
                  <a:moveTo>
                    <a:pt x="7378090" y="179793"/>
                  </a:moveTo>
                  <a:lnTo>
                    <a:pt x="7198283" y="179793"/>
                  </a:lnTo>
                  <a:lnTo>
                    <a:pt x="7198283" y="0"/>
                  </a:lnTo>
                  <a:lnTo>
                    <a:pt x="7378090" y="0"/>
                  </a:lnTo>
                  <a:lnTo>
                    <a:pt x="7378090" y="179793"/>
                  </a:lnTo>
                  <a:close/>
                </a:path>
                <a:path w="8456930" h="180339">
                  <a:moveTo>
                    <a:pt x="7557897" y="179793"/>
                  </a:moveTo>
                  <a:lnTo>
                    <a:pt x="7378090" y="179793"/>
                  </a:lnTo>
                  <a:lnTo>
                    <a:pt x="7378090" y="0"/>
                  </a:lnTo>
                  <a:lnTo>
                    <a:pt x="7557897" y="0"/>
                  </a:lnTo>
                  <a:lnTo>
                    <a:pt x="7557897" y="179793"/>
                  </a:lnTo>
                  <a:close/>
                </a:path>
                <a:path w="8456930" h="180339">
                  <a:moveTo>
                    <a:pt x="7737703" y="179793"/>
                  </a:moveTo>
                  <a:lnTo>
                    <a:pt x="7557897" y="179793"/>
                  </a:lnTo>
                  <a:lnTo>
                    <a:pt x="7557897" y="0"/>
                  </a:lnTo>
                  <a:lnTo>
                    <a:pt x="7737703" y="0"/>
                  </a:lnTo>
                  <a:lnTo>
                    <a:pt x="7737703" y="179793"/>
                  </a:lnTo>
                  <a:close/>
                </a:path>
                <a:path w="8456930" h="180339">
                  <a:moveTo>
                    <a:pt x="7917497" y="179793"/>
                  </a:moveTo>
                  <a:lnTo>
                    <a:pt x="7737690" y="179793"/>
                  </a:lnTo>
                  <a:lnTo>
                    <a:pt x="7737690" y="0"/>
                  </a:lnTo>
                  <a:lnTo>
                    <a:pt x="7917497" y="0"/>
                  </a:lnTo>
                  <a:lnTo>
                    <a:pt x="7917497" y="179793"/>
                  </a:lnTo>
                  <a:close/>
                </a:path>
                <a:path w="8456930" h="180339">
                  <a:moveTo>
                    <a:pt x="8097304" y="179793"/>
                  </a:moveTo>
                  <a:lnTo>
                    <a:pt x="7917497" y="179793"/>
                  </a:lnTo>
                  <a:lnTo>
                    <a:pt x="7917497" y="0"/>
                  </a:lnTo>
                  <a:lnTo>
                    <a:pt x="8097304" y="0"/>
                  </a:lnTo>
                  <a:lnTo>
                    <a:pt x="8097304" y="179793"/>
                  </a:lnTo>
                  <a:close/>
                </a:path>
                <a:path w="8456930" h="180339">
                  <a:moveTo>
                    <a:pt x="8277110" y="179793"/>
                  </a:moveTo>
                  <a:lnTo>
                    <a:pt x="8097304" y="179793"/>
                  </a:lnTo>
                  <a:lnTo>
                    <a:pt x="8097304" y="0"/>
                  </a:lnTo>
                  <a:lnTo>
                    <a:pt x="8277110" y="0"/>
                  </a:lnTo>
                  <a:lnTo>
                    <a:pt x="8277110" y="179793"/>
                  </a:lnTo>
                  <a:close/>
                </a:path>
                <a:path w="8456930" h="180339">
                  <a:moveTo>
                    <a:pt x="8456917" y="179793"/>
                  </a:moveTo>
                  <a:lnTo>
                    <a:pt x="8277110" y="179793"/>
                  </a:lnTo>
                  <a:lnTo>
                    <a:pt x="8277110" y="0"/>
                  </a:lnTo>
                  <a:lnTo>
                    <a:pt x="8456917" y="0"/>
                  </a:lnTo>
                  <a:lnTo>
                    <a:pt x="8456917" y="179793"/>
                  </a:lnTo>
                  <a:close/>
                </a:path>
              </a:pathLst>
            </a:custGeom>
            <a:ln w="6096">
              <a:solidFill>
                <a:srgbClr val="CDCDC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298653" y="4979441"/>
              <a:ext cx="8624570" cy="360045"/>
            </a:xfrm>
            <a:custGeom>
              <a:avLst/>
              <a:gdLst/>
              <a:ahLst/>
              <a:cxnLst/>
              <a:rect l="l" t="t" r="r" b="b"/>
              <a:pathLst>
                <a:path w="8624570" h="360045">
                  <a:moveTo>
                    <a:pt x="8624531" y="359600"/>
                  </a:moveTo>
                  <a:lnTo>
                    <a:pt x="8603195" y="359600"/>
                  </a:lnTo>
                  <a:lnTo>
                    <a:pt x="8603195" y="179806"/>
                  </a:lnTo>
                  <a:lnTo>
                    <a:pt x="8624531" y="179806"/>
                  </a:lnTo>
                </a:path>
                <a:path w="8624570" h="360045">
                  <a:moveTo>
                    <a:pt x="146291" y="179793"/>
                  </a:moveTo>
                  <a:lnTo>
                    <a:pt x="0" y="179793"/>
                  </a:lnTo>
                </a:path>
                <a:path w="8624570" h="360045">
                  <a:moveTo>
                    <a:pt x="0" y="0"/>
                  </a:moveTo>
                  <a:lnTo>
                    <a:pt x="146291" y="0"/>
                  </a:lnTo>
                  <a:lnTo>
                    <a:pt x="146291" y="179793"/>
                  </a:lnTo>
                </a:path>
              </a:pathLst>
            </a:custGeom>
            <a:ln w="6096">
              <a:solidFill>
                <a:srgbClr val="CDCDC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444931" y="4979441"/>
              <a:ext cx="8456930" cy="180340"/>
            </a:xfrm>
            <a:custGeom>
              <a:avLst/>
              <a:gdLst/>
              <a:ahLst/>
              <a:cxnLst/>
              <a:rect l="l" t="t" r="r" b="b"/>
              <a:pathLst>
                <a:path w="8456930" h="180339">
                  <a:moveTo>
                    <a:pt x="179806" y="179793"/>
                  </a:moveTo>
                  <a:lnTo>
                    <a:pt x="0" y="179793"/>
                  </a:lnTo>
                  <a:lnTo>
                    <a:pt x="0" y="0"/>
                  </a:lnTo>
                  <a:lnTo>
                    <a:pt x="179806" y="0"/>
                  </a:lnTo>
                  <a:lnTo>
                    <a:pt x="179806" y="179793"/>
                  </a:lnTo>
                  <a:close/>
                </a:path>
                <a:path w="8456930" h="180339">
                  <a:moveTo>
                    <a:pt x="359613" y="179793"/>
                  </a:moveTo>
                  <a:lnTo>
                    <a:pt x="179806" y="179793"/>
                  </a:lnTo>
                  <a:lnTo>
                    <a:pt x="179806" y="0"/>
                  </a:lnTo>
                  <a:lnTo>
                    <a:pt x="359613" y="0"/>
                  </a:lnTo>
                  <a:lnTo>
                    <a:pt x="359613" y="179793"/>
                  </a:lnTo>
                  <a:close/>
                </a:path>
                <a:path w="8456930" h="180339">
                  <a:moveTo>
                    <a:pt x="539419" y="179793"/>
                  </a:moveTo>
                  <a:lnTo>
                    <a:pt x="359613" y="179793"/>
                  </a:lnTo>
                  <a:lnTo>
                    <a:pt x="359613" y="0"/>
                  </a:lnTo>
                  <a:lnTo>
                    <a:pt x="539419" y="0"/>
                  </a:lnTo>
                  <a:lnTo>
                    <a:pt x="539419" y="179793"/>
                  </a:lnTo>
                  <a:close/>
                </a:path>
                <a:path w="8456930" h="180339">
                  <a:moveTo>
                    <a:pt x="719226" y="179793"/>
                  </a:moveTo>
                  <a:lnTo>
                    <a:pt x="539419" y="179793"/>
                  </a:lnTo>
                  <a:lnTo>
                    <a:pt x="539419" y="0"/>
                  </a:lnTo>
                  <a:lnTo>
                    <a:pt x="719226" y="0"/>
                  </a:lnTo>
                  <a:lnTo>
                    <a:pt x="719226" y="179793"/>
                  </a:lnTo>
                  <a:close/>
                </a:path>
                <a:path w="8456930" h="180339">
                  <a:moveTo>
                    <a:pt x="899032" y="179793"/>
                  </a:moveTo>
                  <a:lnTo>
                    <a:pt x="719226" y="179793"/>
                  </a:lnTo>
                  <a:lnTo>
                    <a:pt x="719226" y="0"/>
                  </a:lnTo>
                  <a:lnTo>
                    <a:pt x="899032" y="0"/>
                  </a:lnTo>
                  <a:lnTo>
                    <a:pt x="899032" y="179793"/>
                  </a:lnTo>
                  <a:close/>
                </a:path>
                <a:path w="8456930" h="180339">
                  <a:moveTo>
                    <a:pt x="1078839" y="179793"/>
                  </a:moveTo>
                  <a:lnTo>
                    <a:pt x="899032" y="179793"/>
                  </a:lnTo>
                  <a:lnTo>
                    <a:pt x="899032" y="0"/>
                  </a:lnTo>
                  <a:lnTo>
                    <a:pt x="1078839" y="0"/>
                  </a:lnTo>
                  <a:lnTo>
                    <a:pt x="1078839" y="179793"/>
                  </a:lnTo>
                  <a:close/>
                </a:path>
                <a:path w="8456930" h="180339">
                  <a:moveTo>
                    <a:pt x="1261681" y="179793"/>
                  </a:moveTo>
                  <a:lnTo>
                    <a:pt x="1078826" y="179793"/>
                  </a:lnTo>
                  <a:lnTo>
                    <a:pt x="1078826" y="0"/>
                  </a:lnTo>
                  <a:lnTo>
                    <a:pt x="1261681" y="0"/>
                  </a:lnTo>
                  <a:lnTo>
                    <a:pt x="1261681" y="179793"/>
                  </a:lnTo>
                  <a:close/>
                </a:path>
                <a:path w="8456930" h="180339">
                  <a:moveTo>
                    <a:pt x="1441488" y="179793"/>
                  </a:moveTo>
                  <a:lnTo>
                    <a:pt x="1261681" y="179793"/>
                  </a:lnTo>
                  <a:lnTo>
                    <a:pt x="1261681" y="0"/>
                  </a:lnTo>
                  <a:lnTo>
                    <a:pt x="1441488" y="0"/>
                  </a:lnTo>
                  <a:lnTo>
                    <a:pt x="1441488" y="179793"/>
                  </a:lnTo>
                  <a:close/>
                </a:path>
                <a:path w="8456930" h="180339">
                  <a:moveTo>
                    <a:pt x="1621294" y="179793"/>
                  </a:moveTo>
                  <a:lnTo>
                    <a:pt x="1441488" y="179793"/>
                  </a:lnTo>
                  <a:lnTo>
                    <a:pt x="1441488" y="0"/>
                  </a:lnTo>
                  <a:lnTo>
                    <a:pt x="1621294" y="0"/>
                  </a:lnTo>
                  <a:lnTo>
                    <a:pt x="1621294" y="179793"/>
                  </a:lnTo>
                  <a:close/>
                </a:path>
                <a:path w="8456930" h="180339">
                  <a:moveTo>
                    <a:pt x="1801101" y="179793"/>
                  </a:moveTo>
                  <a:lnTo>
                    <a:pt x="1621294" y="179793"/>
                  </a:lnTo>
                  <a:lnTo>
                    <a:pt x="1621294" y="0"/>
                  </a:lnTo>
                  <a:lnTo>
                    <a:pt x="1801101" y="0"/>
                  </a:lnTo>
                  <a:lnTo>
                    <a:pt x="1801101" y="179793"/>
                  </a:lnTo>
                  <a:close/>
                </a:path>
                <a:path w="8456930" h="180339">
                  <a:moveTo>
                    <a:pt x="1980907" y="179793"/>
                  </a:moveTo>
                  <a:lnTo>
                    <a:pt x="1801101" y="179793"/>
                  </a:lnTo>
                  <a:lnTo>
                    <a:pt x="1801101" y="0"/>
                  </a:lnTo>
                  <a:lnTo>
                    <a:pt x="1980907" y="0"/>
                  </a:lnTo>
                  <a:lnTo>
                    <a:pt x="1980907" y="179793"/>
                  </a:lnTo>
                  <a:close/>
                </a:path>
                <a:path w="8456930" h="180339">
                  <a:moveTo>
                    <a:pt x="2160714" y="179793"/>
                  </a:moveTo>
                  <a:lnTo>
                    <a:pt x="1980907" y="179793"/>
                  </a:lnTo>
                  <a:lnTo>
                    <a:pt x="1980907" y="0"/>
                  </a:lnTo>
                  <a:lnTo>
                    <a:pt x="2160714" y="0"/>
                  </a:lnTo>
                  <a:lnTo>
                    <a:pt x="2160714" y="179793"/>
                  </a:lnTo>
                  <a:close/>
                </a:path>
                <a:path w="8456930" h="180339">
                  <a:moveTo>
                    <a:pt x="2340521" y="179793"/>
                  </a:moveTo>
                  <a:lnTo>
                    <a:pt x="2160714" y="179793"/>
                  </a:lnTo>
                  <a:lnTo>
                    <a:pt x="2160714" y="0"/>
                  </a:lnTo>
                  <a:lnTo>
                    <a:pt x="2340521" y="0"/>
                  </a:lnTo>
                  <a:lnTo>
                    <a:pt x="2340521" y="179793"/>
                  </a:lnTo>
                  <a:close/>
                </a:path>
                <a:path w="8456930" h="180339">
                  <a:moveTo>
                    <a:pt x="2520315" y="179793"/>
                  </a:moveTo>
                  <a:lnTo>
                    <a:pt x="2340508" y="179793"/>
                  </a:lnTo>
                  <a:lnTo>
                    <a:pt x="2340508" y="0"/>
                  </a:lnTo>
                  <a:lnTo>
                    <a:pt x="2520315" y="0"/>
                  </a:lnTo>
                  <a:lnTo>
                    <a:pt x="2520315" y="179793"/>
                  </a:lnTo>
                  <a:close/>
                </a:path>
                <a:path w="8456930" h="180339">
                  <a:moveTo>
                    <a:pt x="2700121" y="179793"/>
                  </a:moveTo>
                  <a:lnTo>
                    <a:pt x="2520315" y="179793"/>
                  </a:lnTo>
                  <a:lnTo>
                    <a:pt x="2520315" y="0"/>
                  </a:lnTo>
                  <a:lnTo>
                    <a:pt x="2700121" y="0"/>
                  </a:lnTo>
                  <a:lnTo>
                    <a:pt x="2700121" y="179793"/>
                  </a:lnTo>
                  <a:close/>
                </a:path>
                <a:path w="8456930" h="180339">
                  <a:moveTo>
                    <a:pt x="2879928" y="179793"/>
                  </a:moveTo>
                  <a:lnTo>
                    <a:pt x="2700121" y="179793"/>
                  </a:lnTo>
                  <a:lnTo>
                    <a:pt x="2700121" y="0"/>
                  </a:lnTo>
                  <a:lnTo>
                    <a:pt x="2879928" y="0"/>
                  </a:lnTo>
                  <a:lnTo>
                    <a:pt x="2879928" y="179793"/>
                  </a:lnTo>
                  <a:close/>
                </a:path>
                <a:path w="8456930" h="180339">
                  <a:moveTo>
                    <a:pt x="3059734" y="179793"/>
                  </a:moveTo>
                  <a:lnTo>
                    <a:pt x="2879928" y="179793"/>
                  </a:lnTo>
                  <a:lnTo>
                    <a:pt x="2879928" y="0"/>
                  </a:lnTo>
                  <a:lnTo>
                    <a:pt x="3059734" y="0"/>
                  </a:lnTo>
                  <a:lnTo>
                    <a:pt x="3059734" y="179793"/>
                  </a:lnTo>
                  <a:close/>
                </a:path>
                <a:path w="8456930" h="180339">
                  <a:moveTo>
                    <a:pt x="3239541" y="179793"/>
                  </a:moveTo>
                  <a:lnTo>
                    <a:pt x="3059734" y="179793"/>
                  </a:lnTo>
                  <a:lnTo>
                    <a:pt x="3059734" y="0"/>
                  </a:lnTo>
                  <a:lnTo>
                    <a:pt x="3239541" y="0"/>
                  </a:lnTo>
                  <a:lnTo>
                    <a:pt x="3239541" y="179793"/>
                  </a:lnTo>
                  <a:close/>
                </a:path>
                <a:path w="8456930" h="180339">
                  <a:moveTo>
                    <a:pt x="3419348" y="179793"/>
                  </a:moveTo>
                  <a:lnTo>
                    <a:pt x="3239541" y="179793"/>
                  </a:lnTo>
                  <a:lnTo>
                    <a:pt x="3239541" y="0"/>
                  </a:lnTo>
                  <a:lnTo>
                    <a:pt x="3419348" y="0"/>
                  </a:lnTo>
                  <a:lnTo>
                    <a:pt x="3419348" y="179793"/>
                  </a:lnTo>
                  <a:close/>
                </a:path>
                <a:path w="8456930" h="180339">
                  <a:moveTo>
                    <a:pt x="3599141" y="179793"/>
                  </a:moveTo>
                  <a:lnTo>
                    <a:pt x="3419335" y="179793"/>
                  </a:lnTo>
                  <a:lnTo>
                    <a:pt x="3419335" y="0"/>
                  </a:lnTo>
                  <a:lnTo>
                    <a:pt x="3599141" y="0"/>
                  </a:lnTo>
                  <a:lnTo>
                    <a:pt x="3599141" y="179793"/>
                  </a:lnTo>
                  <a:close/>
                </a:path>
                <a:path w="8456930" h="180339">
                  <a:moveTo>
                    <a:pt x="3778948" y="179793"/>
                  </a:moveTo>
                  <a:lnTo>
                    <a:pt x="3599141" y="179793"/>
                  </a:lnTo>
                  <a:lnTo>
                    <a:pt x="3599141" y="0"/>
                  </a:lnTo>
                  <a:lnTo>
                    <a:pt x="3778948" y="0"/>
                  </a:lnTo>
                  <a:lnTo>
                    <a:pt x="3778948" y="179793"/>
                  </a:lnTo>
                  <a:close/>
                </a:path>
                <a:path w="8456930" h="180339">
                  <a:moveTo>
                    <a:pt x="3958755" y="179793"/>
                  </a:moveTo>
                  <a:lnTo>
                    <a:pt x="3778948" y="179793"/>
                  </a:lnTo>
                  <a:lnTo>
                    <a:pt x="3778948" y="0"/>
                  </a:lnTo>
                  <a:lnTo>
                    <a:pt x="3958755" y="0"/>
                  </a:lnTo>
                  <a:lnTo>
                    <a:pt x="3958755" y="179793"/>
                  </a:lnTo>
                  <a:close/>
                </a:path>
                <a:path w="8456930" h="180339">
                  <a:moveTo>
                    <a:pt x="4138561" y="179793"/>
                  </a:moveTo>
                  <a:lnTo>
                    <a:pt x="3958755" y="179793"/>
                  </a:lnTo>
                  <a:lnTo>
                    <a:pt x="3958755" y="0"/>
                  </a:lnTo>
                  <a:lnTo>
                    <a:pt x="4138561" y="0"/>
                  </a:lnTo>
                  <a:lnTo>
                    <a:pt x="4138561" y="179793"/>
                  </a:lnTo>
                  <a:close/>
                </a:path>
                <a:path w="8456930" h="180339">
                  <a:moveTo>
                    <a:pt x="4318368" y="179793"/>
                  </a:moveTo>
                  <a:lnTo>
                    <a:pt x="4138561" y="179793"/>
                  </a:lnTo>
                  <a:lnTo>
                    <a:pt x="4138561" y="0"/>
                  </a:lnTo>
                  <a:lnTo>
                    <a:pt x="4318368" y="0"/>
                  </a:lnTo>
                  <a:lnTo>
                    <a:pt x="4318368" y="179793"/>
                  </a:lnTo>
                  <a:close/>
                </a:path>
                <a:path w="8456930" h="180339">
                  <a:moveTo>
                    <a:pt x="4498174" y="179793"/>
                  </a:moveTo>
                  <a:lnTo>
                    <a:pt x="4318368" y="179793"/>
                  </a:lnTo>
                  <a:lnTo>
                    <a:pt x="4318368" y="0"/>
                  </a:lnTo>
                  <a:lnTo>
                    <a:pt x="4498174" y="0"/>
                  </a:lnTo>
                  <a:lnTo>
                    <a:pt x="4498174" y="179793"/>
                  </a:lnTo>
                  <a:close/>
                </a:path>
                <a:path w="8456930" h="180339">
                  <a:moveTo>
                    <a:pt x="4677968" y="179793"/>
                  </a:moveTo>
                  <a:lnTo>
                    <a:pt x="4498162" y="179793"/>
                  </a:lnTo>
                  <a:lnTo>
                    <a:pt x="4498162" y="0"/>
                  </a:lnTo>
                  <a:lnTo>
                    <a:pt x="4677968" y="0"/>
                  </a:lnTo>
                  <a:lnTo>
                    <a:pt x="4677968" y="179793"/>
                  </a:lnTo>
                  <a:close/>
                </a:path>
                <a:path w="8456930" h="180339">
                  <a:moveTo>
                    <a:pt x="4857775" y="179793"/>
                  </a:moveTo>
                  <a:lnTo>
                    <a:pt x="4677968" y="179793"/>
                  </a:lnTo>
                  <a:lnTo>
                    <a:pt x="4677968" y="0"/>
                  </a:lnTo>
                  <a:lnTo>
                    <a:pt x="4857775" y="0"/>
                  </a:lnTo>
                  <a:lnTo>
                    <a:pt x="4857775" y="179793"/>
                  </a:lnTo>
                  <a:close/>
                </a:path>
                <a:path w="8456930" h="180339">
                  <a:moveTo>
                    <a:pt x="5037582" y="179793"/>
                  </a:moveTo>
                  <a:lnTo>
                    <a:pt x="4857775" y="179793"/>
                  </a:lnTo>
                  <a:lnTo>
                    <a:pt x="4857775" y="0"/>
                  </a:lnTo>
                  <a:lnTo>
                    <a:pt x="5037582" y="0"/>
                  </a:lnTo>
                  <a:lnTo>
                    <a:pt x="5037582" y="179793"/>
                  </a:lnTo>
                  <a:close/>
                </a:path>
                <a:path w="8456930" h="180339">
                  <a:moveTo>
                    <a:pt x="5220436" y="179793"/>
                  </a:moveTo>
                  <a:lnTo>
                    <a:pt x="5037582" y="179793"/>
                  </a:lnTo>
                  <a:lnTo>
                    <a:pt x="5037582" y="0"/>
                  </a:lnTo>
                  <a:lnTo>
                    <a:pt x="5220436" y="0"/>
                  </a:lnTo>
                  <a:lnTo>
                    <a:pt x="5220436" y="179793"/>
                  </a:lnTo>
                  <a:close/>
                </a:path>
                <a:path w="8456930" h="180339">
                  <a:moveTo>
                    <a:pt x="5400243" y="179793"/>
                  </a:moveTo>
                  <a:lnTo>
                    <a:pt x="5220436" y="179793"/>
                  </a:lnTo>
                  <a:lnTo>
                    <a:pt x="5220436" y="0"/>
                  </a:lnTo>
                  <a:lnTo>
                    <a:pt x="5400243" y="0"/>
                  </a:lnTo>
                  <a:lnTo>
                    <a:pt x="5400243" y="179793"/>
                  </a:lnTo>
                  <a:close/>
                </a:path>
                <a:path w="8456930" h="180339">
                  <a:moveTo>
                    <a:pt x="5580049" y="179793"/>
                  </a:moveTo>
                  <a:lnTo>
                    <a:pt x="5400243" y="179793"/>
                  </a:lnTo>
                  <a:lnTo>
                    <a:pt x="5400243" y="0"/>
                  </a:lnTo>
                  <a:lnTo>
                    <a:pt x="5580049" y="0"/>
                  </a:lnTo>
                  <a:lnTo>
                    <a:pt x="5580049" y="179793"/>
                  </a:lnTo>
                  <a:close/>
                </a:path>
                <a:path w="8456930" h="180339">
                  <a:moveTo>
                    <a:pt x="5759843" y="179793"/>
                  </a:moveTo>
                  <a:lnTo>
                    <a:pt x="5580037" y="179793"/>
                  </a:lnTo>
                  <a:lnTo>
                    <a:pt x="5580037" y="0"/>
                  </a:lnTo>
                  <a:lnTo>
                    <a:pt x="5759843" y="0"/>
                  </a:lnTo>
                  <a:lnTo>
                    <a:pt x="5759843" y="179793"/>
                  </a:lnTo>
                  <a:close/>
                </a:path>
                <a:path w="8456930" h="180339">
                  <a:moveTo>
                    <a:pt x="5939650" y="179793"/>
                  </a:moveTo>
                  <a:lnTo>
                    <a:pt x="5759843" y="179793"/>
                  </a:lnTo>
                  <a:lnTo>
                    <a:pt x="5759843" y="0"/>
                  </a:lnTo>
                  <a:lnTo>
                    <a:pt x="5939650" y="0"/>
                  </a:lnTo>
                  <a:lnTo>
                    <a:pt x="5939650" y="179793"/>
                  </a:lnTo>
                  <a:close/>
                </a:path>
                <a:path w="8456930" h="180339">
                  <a:moveTo>
                    <a:pt x="6119456" y="179793"/>
                  </a:moveTo>
                  <a:lnTo>
                    <a:pt x="5939650" y="179793"/>
                  </a:lnTo>
                  <a:lnTo>
                    <a:pt x="5939650" y="0"/>
                  </a:lnTo>
                  <a:lnTo>
                    <a:pt x="6119456" y="0"/>
                  </a:lnTo>
                  <a:lnTo>
                    <a:pt x="6119456" y="179793"/>
                  </a:lnTo>
                  <a:close/>
                </a:path>
                <a:path w="8456930" h="180339">
                  <a:moveTo>
                    <a:pt x="6299263" y="179793"/>
                  </a:moveTo>
                  <a:lnTo>
                    <a:pt x="6119456" y="179793"/>
                  </a:lnTo>
                  <a:lnTo>
                    <a:pt x="6119456" y="0"/>
                  </a:lnTo>
                  <a:lnTo>
                    <a:pt x="6299263" y="0"/>
                  </a:lnTo>
                  <a:lnTo>
                    <a:pt x="6299263" y="179793"/>
                  </a:lnTo>
                  <a:close/>
                </a:path>
                <a:path w="8456930" h="180339">
                  <a:moveTo>
                    <a:pt x="6479070" y="179793"/>
                  </a:moveTo>
                  <a:lnTo>
                    <a:pt x="6299263" y="179793"/>
                  </a:lnTo>
                  <a:lnTo>
                    <a:pt x="6299263" y="0"/>
                  </a:lnTo>
                  <a:lnTo>
                    <a:pt x="6479070" y="0"/>
                  </a:lnTo>
                  <a:lnTo>
                    <a:pt x="6479070" y="179793"/>
                  </a:lnTo>
                  <a:close/>
                </a:path>
                <a:path w="8456930" h="180339">
                  <a:moveTo>
                    <a:pt x="6658876" y="179793"/>
                  </a:moveTo>
                  <a:lnTo>
                    <a:pt x="6479070" y="179793"/>
                  </a:lnTo>
                  <a:lnTo>
                    <a:pt x="6479070" y="0"/>
                  </a:lnTo>
                  <a:lnTo>
                    <a:pt x="6658876" y="0"/>
                  </a:lnTo>
                  <a:lnTo>
                    <a:pt x="6658876" y="179793"/>
                  </a:lnTo>
                  <a:close/>
                </a:path>
                <a:path w="8456930" h="180339">
                  <a:moveTo>
                    <a:pt x="6838670" y="179793"/>
                  </a:moveTo>
                  <a:lnTo>
                    <a:pt x="6658863" y="179793"/>
                  </a:lnTo>
                  <a:lnTo>
                    <a:pt x="6658863" y="0"/>
                  </a:lnTo>
                  <a:lnTo>
                    <a:pt x="6838670" y="0"/>
                  </a:lnTo>
                  <a:lnTo>
                    <a:pt x="6838670" y="179793"/>
                  </a:lnTo>
                  <a:close/>
                </a:path>
                <a:path w="8456930" h="180339">
                  <a:moveTo>
                    <a:pt x="7018477" y="179793"/>
                  </a:moveTo>
                  <a:lnTo>
                    <a:pt x="6838670" y="179793"/>
                  </a:lnTo>
                  <a:lnTo>
                    <a:pt x="6838670" y="0"/>
                  </a:lnTo>
                  <a:lnTo>
                    <a:pt x="7018477" y="0"/>
                  </a:lnTo>
                  <a:lnTo>
                    <a:pt x="7018477" y="179793"/>
                  </a:lnTo>
                  <a:close/>
                </a:path>
                <a:path w="8456930" h="180339">
                  <a:moveTo>
                    <a:pt x="7198283" y="179793"/>
                  </a:moveTo>
                  <a:lnTo>
                    <a:pt x="7018477" y="179793"/>
                  </a:lnTo>
                  <a:lnTo>
                    <a:pt x="7018477" y="0"/>
                  </a:lnTo>
                  <a:lnTo>
                    <a:pt x="7198283" y="0"/>
                  </a:lnTo>
                  <a:lnTo>
                    <a:pt x="7198283" y="179793"/>
                  </a:lnTo>
                  <a:close/>
                </a:path>
                <a:path w="8456930" h="180339">
                  <a:moveTo>
                    <a:pt x="7378090" y="179793"/>
                  </a:moveTo>
                  <a:lnTo>
                    <a:pt x="7198283" y="179793"/>
                  </a:lnTo>
                  <a:lnTo>
                    <a:pt x="7198283" y="0"/>
                  </a:lnTo>
                  <a:lnTo>
                    <a:pt x="7378090" y="0"/>
                  </a:lnTo>
                  <a:lnTo>
                    <a:pt x="7378090" y="179793"/>
                  </a:lnTo>
                  <a:close/>
                </a:path>
                <a:path w="8456930" h="180339">
                  <a:moveTo>
                    <a:pt x="7557897" y="179793"/>
                  </a:moveTo>
                  <a:lnTo>
                    <a:pt x="7378090" y="179793"/>
                  </a:lnTo>
                  <a:lnTo>
                    <a:pt x="7378090" y="0"/>
                  </a:lnTo>
                  <a:lnTo>
                    <a:pt x="7557897" y="0"/>
                  </a:lnTo>
                  <a:lnTo>
                    <a:pt x="7557897" y="179793"/>
                  </a:lnTo>
                  <a:close/>
                </a:path>
                <a:path w="8456930" h="180339">
                  <a:moveTo>
                    <a:pt x="7737703" y="179793"/>
                  </a:moveTo>
                  <a:lnTo>
                    <a:pt x="7557897" y="179793"/>
                  </a:lnTo>
                  <a:lnTo>
                    <a:pt x="7557897" y="0"/>
                  </a:lnTo>
                  <a:lnTo>
                    <a:pt x="7737703" y="0"/>
                  </a:lnTo>
                  <a:lnTo>
                    <a:pt x="7737703" y="179793"/>
                  </a:lnTo>
                  <a:close/>
                </a:path>
                <a:path w="8456930" h="180339">
                  <a:moveTo>
                    <a:pt x="7917497" y="179793"/>
                  </a:moveTo>
                  <a:lnTo>
                    <a:pt x="7737690" y="179793"/>
                  </a:lnTo>
                  <a:lnTo>
                    <a:pt x="7737690" y="0"/>
                  </a:lnTo>
                  <a:lnTo>
                    <a:pt x="7917497" y="0"/>
                  </a:lnTo>
                  <a:lnTo>
                    <a:pt x="7917497" y="179793"/>
                  </a:lnTo>
                  <a:close/>
                </a:path>
                <a:path w="8456930" h="180339">
                  <a:moveTo>
                    <a:pt x="8097304" y="179793"/>
                  </a:moveTo>
                  <a:lnTo>
                    <a:pt x="7917497" y="179793"/>
                  </a:lnTo>
                  <a:lnTo>
                    <a:pt x="7917497" y="0"/>
                  </a:lnTo>
                  <a:lnTo>
                    <a:pt x="8097304" y="0"/>
                  </a:lnTo>
                  <a:lnTo>
                    <a:pt x="8097304" y="179793"/>
                  </a:lnTo>
                  <a:close/>
                </a:path>
                <a:path w="8456930" h="180339">
                  <a:moveTo>
                    <a:pt x="8277110" y="179793"/>
                  </a:moveTo>
                  <a:lnTo>
                    <a:pt x="8097304" y="179793"/>
                  </a:lnTo>
                  <a:lnTo>
                    <a:pt x="8097304" y="0"/>
                  </a:lnTo>
                  <a:lnTo>
                    <a:pt x="8277110" y="0"/>
                  </a:lnTo>
                  <a:lnTo>
                    <a:pt x="8277110" y="179793"/>
                  </a:lnTo>
                  <a:close/>
                </a:path>
                <a:path w="8456930" h="180339">
                  <a:moveTo>
                    <a:pt x="8456917" y="179793"/>
                  </a:moveTo>
                  <a:lnTo>
                    <a:pt x="8277110" y="179793"/>
                  </a:lnTo>
                  <a:lnTo>
                    <a:pt x="8277110" y="0"/>
                  </a:lnTo>
                  <a:lnTo>
                    <a:pt x="8456917" y="0"/>
                  </a:lnTo>
                  <a:lnTo>
                    <a:pt x="8456917" y="179793"/>
                  </a:lnTo>
                  <a:close/>
                </a:path>
              </a:pathLst>
            </a:custGeom>
            <a:ln w="6096">
              <a:solidFill>
                <a:srgbClr val="CDCDC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298653" y="4799647"/>
              <a:ext cx="8624570" cy="360045"/>
            </a:xfrm>
            <a:custGeom>
              <a:avLst/>
              <a:gdLst/>
              <a:ahLst/>
              <a:cxnLst/>
              <a:rect l="l" t="t" r="r" b="b"/>
              <a:pathLst>
                <a:path w="8624570" h="360045">
                  <a:moveTo>
                    <a:pt x="8624531" y="359587"/>
                  </a:moveTo>
                  <a:lnTo>
                    <a:pt x="8603195" y="359587"/>
                  </a:lnTo>
                  <a:lnTo>
                    <a:pt x="8603195" y="179793"/>
                  </a:lnTo>
                  <a:lnTo>
                    <a:pt x="8624531" y="179793"/>
                  </a:lnTo>
                </a:path>
                <a:path w="8624570" h="360045">
                  <a:moveTo>
                    <a:pt x="146291" y="179793"/>
                  </a:moveTo>
                  <a:lnTo>
                    <a:pt x="0" y="179793"/>
                  </a:lnTo>
                </a:path>
                <a:path w="8624570" h="360045">
                  <a:moveTo>
                    <a:pt x="0" y="0"/>
                  </a:moveTo>
                  <a:lnTo>
                    <a:pt x="146291" y="0"/>
                  </a:lnTo>
                  <a:lnTo>
                    <a:pt x="146291" y="179793"/>
                  </a:lnTo>
                </a:path>
              </a:pathLst>
            </a:custGeom>
            <a:ln w="6096">
              <a:solidFill>
                <a:srgbClr val="CDCDC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444931" y="4799647"/>
              <a:ext cx="8456930" cy="180340"/>
            </a:xfrm>
            <a:custGeom>
              <a:avLst/>
              <a:gdLst/>
              <a:ahLst/>
              <a:cxnLst/>
              <a:rect l="l" t="t" r="r" b="b"/>
              <a:pathLst>
                <a:path w="8456930" h="180339">
                  <a:moveTo>
                    <a:pt x="179806" y="179793"/>
                  </a:moveTo>
                  <a:lnTo>
                    <a:pt x="0" y="179793"/>
                  </a:lnTo>
                  <a:lnTo>
                    <a:pt x="0" y="0"/>
                  </a:lnTo>
                  <a:lnTo>
                    <a:pt x="179806" y="0"/>
                  </a:lnTo>
                  <a:lnTo>
                    <a:pt x="179806" y="179793"/>
                  </a:lnTo>
                  <a:close/>
                </a:path>
                <a:path w="8456930" h="180339">
                  <a:moveTo>
                    <a:pt x="359613" y="179793"/>
                  </a:moveTo>
                  <a:lnTo>
                    <a:pt x="179806" y="179793"/>
                  </a:lnTo>
                  <a:lnTo>
                    <a:pt x="179806" y="0"/>
                  </a:lnTo>
                  <a:lnTo>
                    <a:pt x="359613" y="0"/>
                  </a:lnTo>
                  <a:lnTo>
                    <a:pt x="359613" y="179793"/>
                  </a:lnTo>
                  <a:close/>
                </a:path>
                <a:path w="8456930" h="180339">
                  <a:moveTo>
                    <a:pt x="539419" y="179793"/>
                  </a:moveTo>
                  <a:lnTo>
                    <a:pt x="359613" y="179793"/>
                  </a:lnTo>
                  <a:lnTo>
                    <a:pt x="359613" y="0"/>
                  </a:lnTo>
                  <a:lnTo>
                    <a:pt x="539419" y="0"/>
                  </a:lnTo>
                  <a:lnTo>
                    <a:pt x="539419" y="179793"/>
                  </a:lnTo>
                  <a:close/>
                </a:path>
                <a:path w="8456930" h="180339">
                  <a:moveTo>
                    <a:pt x="719226" y="179793"/>
                  </a:moveTo>
                  <a:lnTo>
                    <a:pt x="539419" y="179793"/>
                  </a:lnTo>
                  <a:lnTo>
                    <a:pt x="539419" y="0"/>
                  </a:lnTo>
                  <a:lnTo>
                    <a:pt x="719226" y="0"/>
                  </a:lnTo>
                  <a:lnTo>
                    <a:pt x="719226" y="179793"/>
                  </a:lnTo>
                  <a:close/>
                </a:path>
                <a:path w="8456930" h="180339">
                  <a:moveTo>
                    <a:pt x="899032" y="179793"/>
                  </a:moveTo>
                  <a:lnTo>
                    <a:pt x="719226" y="179793"/>
                  </a:lnTo>
                  <a:lnTo>
                    <a:pt x="719226" y="0"/>
                  </a:lnTo>
                  <a:lnTo>
                    <a:pt x="899032" y="0"/>
                  </a:lnTo>
                  <a:lnTo>
                    <a:pt x="899032" y="179793"/>
                  </a:lnTo>
                  <a:close/>
                </a:path>
                <a:path w="8456930" h="180339">
                  <a:moveTo>
                    <a:pt x="1078839" y="179793"/>
                  </a:moveTo>
                  <a:lnTo>
                    <a:pt x="899032" y="179793"/>
                  </a:lnTo>
                  <a:lnTo>
                    <a:pt x="899032" y="0"/>
                  </a:lnTo>
                  <a:lnTo>
                    <a:pt x="1078839" y="0"/>
                  </a:lnTo>
                  <a:lnTo>
                    <a:pt x="1078839" y="179793"/>
                  </a:lnTo>
                  <a:close/>
                </a:path>
                <a:path w="8456930" h="180339">
                  <a:moveTo>
                    <a:pt x="1261681" y="179793"/>
                  </a:moveTo>
                  <a:lnTo>
                    <a:pt x="1078826" y="179793"/>
                  </a:lnTo>
                  <a:lnTo>
                    <a:pt x="1078826" y="0"/>
                  </a:lnTo>
                  <a:lnTo>
                    <a:pt x="1261681" y="0"/>
                  </a:lnTo>
                  <a:lnTo>
                    <a:pt x="1261681" y="179793"/>
                  </a:lnTo>
                  <a:close/>
                </a:path>
                <a:path w="8456930" h="180339">
                  <a:moveTo>
                    <a:pt x="1441488" y="179793"/>
                  </a:moveTo>
                  <a:lnTo>
                    <a:pt x="1261681" y="179793"/>
                  </a:lnTo>
                  <a:lnTo>
                    <a:pt x="1261681" y="0"/>
                  </a:lnTo>
                  <a:lnTo>
                    <a:pt x="1441488" y="0"/>
                  </a:lnTo>
                  <a:lnTo>
                    <a:pt x="1441488" y="179793"/>
                  </a:lnTo>
                  <a:close/>
                </a:path>
                <a:path w="8456930" h="180339">
                  <a:moveTo>
                    <a:pt x="1621294" y="179793"/>
                  </a:moveTo>
                  <a:lnTo>
                    <a:pt x="1441488" y="179793"/>
                  </a:lnTo>
                  <a:lnTo>
                    <a:pt x="1441488" y="0"/>
                  </a:lnTo>
                  <a:lnTo>
                    <a:pt x="1621294" y="0"/>
                  </a:lnTo>
                  <a:lnTo>
                    <a:pt x="1621294" y="179793"/>
                  </a:lnTo>
                  <a:close/>
                </a:path>
                <a:path w="8456930" h="180339">
                  <a:moveTo>
                    <a:pt x="1801101" y="179793"/>
                  </a:moveTo>
                  <a:lnTo>
                    <a:pt x="1621294" y="179793"/>
                  </a:lnTo>
                  <a:lnTo>
                    <a:pt x="1621294" y="0"/>
                  </a:lnTo>
                  <a:lnTo>
                    <a:pt x="1801101" y="0"/>
                  </a:lnTo>
                  <a:lnTo>
                    <a:pt x="1801101" y="179793"/>
                  </a:lnTo>
                  <a:close/>
                </a:path>
                <a:path w="8456930" h="180339">
                  <a:moveTo>
                    <a:pt x="1980907" y="179793"/>
                  </a:moveTo>
                  <a:lnTo>
                    <a:pt x="1801101" y="179793"/>
                  </a:lnTo>
                  <a:lnTo>
                    <a:pt x="1801101" y="0"/>
                  </a:lnTo>
                  <a:lnTo>
                    <a:pt x="1980907" y="0"/>
                  </a:lnTo>
                  <a:lnTo>
                    <a:pt x="1980907" y="179793"/>
                  </a:lnTo>
                  <a:close/>
                </a:path>
                <a:path w="8456930" h="180339">
                  <a:moveTo>
                    <a:pt x="2160714" y="179793"/>
                  </a:moveTo>
                  <a:lnTo>
                    <a:pt x="1980907" y="179793"/>
                  </a:lnTo>
                  <a:lnTo>
                    <a:pt x="1980907" y="0"/>
                  </a:lnTo>
                  <a:lnTo>
                    <a:pt x="2160714" y="0"/>
                  </a:lnTo>
                  <a:lnTo>
                    <a:pt x="2160714" y="179793"/>
                  </a:lnTo>
                  <a:close/>
                </a:path>
                <a:path w="8456930" h="180339">
                  <a:moveTo>
                    <a:pt x="2340521" y="179793"/>
                  </a:moveTo>
                  <a:lnTo>
                    <a:pt x="2160714" y="179793"/>
                  </a:lnTo>
                  <a:lnTo>
                    <a:pt x="2160714" y="0"/>
                  </a:lnTo>
                  <a:lnTo>
                    <a:pt x="2340521" y="0"/>
                  </a:lnTo>
                  <a:lnTo>
                    <a:pt x="2340521" y="179793"/>
                  </a:lnTo>
                  <a:close/>
                </a:path>
                <a:path w="8456930" h="180339">
                  <a:moveTo>
                    <a:pt x="2520315" y="179793"/>
                  </a:moveTo>
                  <a:lnTo>
                    <a:pt x="2340508" y="179793"/>
                  </a:lnTo>
                  <a:lnTo>
                    <a:pt x="2340508" y="0"/>
                  </a:lnTo>
                  <a:lnTo>
                    <a:pt x="2520315" y="0"/>
                  </a:lnTo>
                  <a:lnTo>
                    <a:pt x="2520315" y="179793"/>
                  </a:lnTo>
                  <a:close/>
                </a:path>
                <a:path w="8456930" h="180339">
                  <a:moveTo>
                    <a:pt x="2700121" y="179793"/>
                  </a:moveTo>
                  <a:lnTo>
                    <a:pt x="2520315" y="179793"/>
                  </a:lnTo>
                  <a:lnTo>
                    <a:pt x="2520315" y="0"/>
                  </a:lnTo>
                  <a:lnTo>
                    <a:pt x="2700121" y="0"/>
                  </a:lnTo>
                  <a:lnTo>
                    <a:pt x="2700121" y="179793"/>
                  </a:lnTo>
                  <a:close/>
                </a:path>
                <a:path w="8456930" h="180339">
                  <a:moveTo>
                    <a:pt x="2879928" y="179793"/>
                  </a:moveTo>
                  <a:lnTo>
                    <a:pt x="2700121" y="179793"/>
                  </a:lnTo>
                  <a:lnTo>
                    <a:pt x="2700121" y="0"/>
                  </a:lnTo>
                  <a:lnTo>
                    <a:pt x="2879928" y="0"/>
                  </a:lnTo>
                  <a:lnTo>
                    <a:pt x="2879928" y="179793"/>
                  </a:lnTo>
                  <a:close/>
                </a:path>
                <a:path w="8456930" h="180339">
                  <a:moveTo>
                    <a:pt x="3059734" y="179793"/>
                  </a:moveTo>
                  <a:lnTo>
                    <a:pt x="2879928" y="179793"/>
                  </a:lnTo>
                  <a:lnTo>
                    <a:pt x="2879928" y="0"/>
                  </a:lnTo>
                  <a:lnTo>
                    <a:pt x="3059734" y="0"/>
                  </a:lnTo>
                  <a:lnTo>
                    <a:pt x="3059734" y="179793"/>
                  </a:lnTo>
                  <a:close/>
                </a:path>
                <a:path w="8456930" h="180339">
                  <a:moveTo>
                    <a:pt x="3239541" y="179793"/>
                  </a:moveTo>
                  <a:lnTo>
                    <a:pt x="3059734" y="179793"/>
                  </a:lnTo>
                  <a:lnTo>
                    <a:pt x="3059734" y="0"/>
                  </a:lnTo>
                  <a:lnTo>
                    <a:pt x="3239541" y="0"/>
                  </a:lnTo>
                  <a:lnTo>
                    <a:pt x="3239541" y="179793"/>
                  </a:lnTo>
                  <a:close/>
                </a:path>
                <a:path w="8456930" h="180339">
                  <a:moveTo>
                    <a:pt x="3419348" y="179793"/>
                  </a:moveTo>
                  <a:lnTo>
                    <a:pt x="3239541" y="179793"/>
                  </a:lnTo>
                  <a:lnTo>
                    <a:pt x="3239541" y="0"/>
                  </a:lnTo>
                  <a:lnTo>
                    <a:pt x="3419348" y="0"/>
                  </a:lnTo>
                  <a:lnTo>
                    <a:pt x="3419348" y="179793"/>
                  </a:lnTo>
                  <a:close/>
                </a:path>
                <a:path w="8456930" h="180339">
                  <a:moveTo>
                    <a:pt x="3599141" y="179793"/>
                  </a:moveTo>
                  <a:lnTo>
                    <a:pt x="3419335" y="179793"/>
                  </a:lnTo>
                  <a:lnTo>
                    <a:pt x="3419335" y="0"/>
                  </a:lnTo>
                  <a:lnTo>
                    <a:pt x="3599141" y="0"/>
                  </a:lnTo>
                  <a:lnTo>
                    <a:pt x="3599141" y="179793"/>
                  </a:lnTo>
                  <a:close/>
                </a:path>
                <a:path w="8456930" h="180339">
                  <a:moveTo>
                    <a:pt x="3778948" y="179793"/>
                  </a:moveTo>
                  <a:lnTo>
                    <a:pt x="3599141" y="179793"/>
                  </a:lnTo>
                  <a:lnTo>
                    <a:pt x="3599141" y="0"/>
                  </a:lnTo>
                  <a:lnTo>
                    <a:pt x="3778948" y="0"/>
                  </a:lnTo>
                  <a:lnTo>
                    <a:pt x="3778948" y="179793"/>
                  </a:lnTo>
                  <a:close/>
                </a:path>
                <a:path w="8456930" h="180339">
                  <a:moveTo>
                    <a:pt x="3958755" y="179793"/>
                  </a:moveTo>
                  <a:lnTo>
                    <a:pt x="3778948" y="179793"/>
                  </a:lnTo>
                  <a:lnTo>
                    <a:pt x="3778948" y="0"/>
                  </a:lnTo>
                  <a:lnTo>
                    <a:pt x="3958755" y="0"/>
                  </a:lnTo>
                  <a:lnTo>
                    <a:pt x="3958755" y="179793"/>
                  </a:lnTo>
                  <a:close/>
                </a:path>
                <a:path w="8456930" h="180339">
                  <a:moveTo>
                    <a:pt x="4138561" y="179793"/>
                  </a:moveTo>
                  <a:lnTo>
                    <a:pt x="3958755" y="179793"/>
                  </a:lnTo>
                  <a:lnTo>
                    <a:pt x="3958755" y="0"/>
                  </a:lnTo>
                  <a:lnTo>
                    <a:pt x="4138561" y="0"/>
                  </a:lnTo>
                  <a:lnTo>
                    <a:pt x="4138561" y="179793"/>
                  </a:lnTo>
                  <a:close/>
                </a:path>
                <a:path w="8456930" h="180339">
                  <a:moveTo>
                    <a:pt x="4318368" y="179793"/>
                  </a:moveTo>
                  <a:lnTo>
                    <a:pt x="4138561" y="179793"/>
                  </a:lnTo>
                  <a:lnTo>
                    <a:pt x="4138561" y="0"/>
                  </a:lnTo>
                  <a:lnTo>
                    <a:pt x="4318368" y="0"/>
                  </a:lnTo>
                  <a:lnTo>
                    <a:pt x="4318368" y="179793"/>
                  </a:lnTo>
                  <a:close/>
                </a:path>
                <a:path w="8456930" h="180339">
                  <a:moveTo>
                    <a:pt x="4498174" y="179793"/>
                  </a:moveTo>
                  <a:lnTo>
                    <a:pt x="4318368" y="179793"/>
                  </a:lnTo>
                  <a:lnTo>
                    <a:pt x="4318368" y="0"/>
                  </a:lnTo>
                  <a:lnTo>
                    <a:pt x="4498174" y="0"/>
                  </a:lnTo>
                  <a:lnTo>
                    <a:pt x="4498174" y="179793"/>
                  </a:lnTo>
                  <a:close/>
                </a:path>
                <a:path w="8456930" h="180339">
                  <a:moveTo>
                    <a:pt x="4677968" y="179793"/>
                  </a:moveTo>
                  <a:lnTo>
                    <a:pt x="4498162" y="179793"/>
                  </a:lnTo>
                  <a:lnTo>
                    <a:pt x="4498162" y="0"/>
                  </a:lnTo>
                  <a:lnTo>
                    <a:pt x="4677968" y="0"/>
                  </a:lnTo>
                  <a:lnTo>
                    <a:pt x="4677968" y="179793"/>
                  </a:lnTo>
                  <a:close/>
                </a:path>
                <a:path w="8456930" h="180339">
                  <a:moveTo>
                    <a:pt x="4857775" y="179793"/>
                  </a:moveTo>
                  <a:lnTo>
                    <a:pt x="4677968" y="179793"/>
                  </a:lnTo>
                  <a:lnTo>
                    <a:pt x="4677968" y="0"/>
                  </a:lnTo>
                  <a:lnTo>
                    <a:pt x="4857775" y="0"/>
                  </a:lnTo>
                  <a:lnTo>
                    <a:pt x="4857775" y="179793"/>
                  </a:lnTo>
                  <a:close/>
                </a:path>
                <a:path w="8456930" h="180339">
                  <a:moveTo>
                    <a:pt x="5037582" y="179793"/>
                  </a:moveTo>
                  <a:lnTo>
                    <a:pt x="4857775" y="179793"/>
                  </a:lnTo>
                  <a:lnTo>
                    <a:pt x="4857775" y="0"/>
                  </a:lnTo>
                  <a:lnTo>
                    <a:pt x="5037582" y="0"/>
                  </a:lnTo>
                  <a:lnTo>
                    <a:pt x="5037582" y="179793"/>
                  </a:lnTo>
                  <a:close/>
                </a:path>
                <a:path w="8456930" h="180339">
                  <a:moveTo>
                    <a:pt x="5220436" y="179793"/>
                  </a:moveTo>
                  <a:lnTo>
                    <a:pt x="5037582" y="179793"/>
                  </a:lnTo>
                  <a:lnTo>
                    <a:pt x="5037582" y="0"/>
                  </a:lnTo>
                  <a:lnTo>
                    <a:pt x="5220436" y="0"/>
                  </a:lnTo>
                  <a:lnTo>
                    <a:pt x="5220436" y="179793"/>
                  </a:lnTo>
                  <a:close/>
                </a:path>
                <a:path w="8456930" h="180339">
                  <a:moveTo>
                    <a:pt x="5400243" y="179793"/>
                  </a:moveTo>
                  <a:lnTo>
                    <a:pt x="5220436" y="179793"/>
                  </a:lnTo>
                  <a:lnTo>
                    <a:pt x="5220436" y="0"/>
                  </a:lnTo>
                  <a:lnTo>
                    <a:pt x="5400243" y="0"/>
                  </a:lnTo>
                  <a:lnTo>
                    <a:pt x="5400243" y="179793"/>
                  </a:lnTo>
                  <a:close/>
                </a:path>
                <a:path w="8456930" h="180339">
                  <a:moveTo>
                    <a:pt x="5580049" y="179793"/>
                  </a:moveTo>
                  <a:lnTo>
                    <a:pt x="5400243" y="179793"/>
                  </a:lnTo>
                  <a:lnTo>
                    <a:pt x="5400243" y="0"/>
                  </a:lnTo>
                  <a:lnTo>
                    <a:pt x="5580049" y="0"/>
                  </a:lnTo>
                  <a:lnTo>
                    <a:pt x="5580049" y="179793"/>
                  </a:lnTo>
                  <a:close/>
                </a:path>
                <a:path w="8456930" h="180339">
                  <a:moveTo>
                    <a:pt x="5759843" y="179793"/>
                  </a:moveTo>
                  <a:lnTo>
                    <a:pt x="5580037" y="179793"/>
                  </a:lnTo>
                  <a:lnTo>
                    <a:pt x="5580037" y="0"/>
                  </a:lnTo>
                  <a:lnTo>
                    <a:pt x="5759843" y="0"/>
                  </a:lnTo>
                  <a:lnTo>
                    <a:pt x="5759843" y="179793"/>
                  </a:lnTo>
                  <a:close/>
                </a:path>
                <a:path w="8456930" h="180339">
                  <a:moveTo>
                    <a:pt x="5939650" y="179793"/>
                  </a:moveTo>
                  <a:lnTo>
                    <a:pt x="5759843" y="179793"/>
                  </a:lnTo>
                  <a:lnTo>
                    <a:pt x="5759843" y="0"/>
                  </a:lnTo>
                  <a:lnTo>
                    <a:pt x="5939650" y="0"/>
                  </a:lnTo>
                  <a:lnTo>
                    <a:pt x="5939650" y="179793"/>
                  </a:lnTo>
                  <a:close/>
                </a:path>
                <a:path w="8456930" h="180339">
                  <a:moveTo>
                    <a:pt x="6119456" y="179793"/>
                  </a:moveTo>
                  <a:lnTo>
                    <a:pt x="5939650" y="179793"/>
                  </a:lnTo>
                  <a:lnTo>
                    <a:pt x="5939650" y="0"/>
                  </a:lnTo>
                  <a:lnTo>
                    <a:pt x="6119456" y="0"/>
                  </a:lnTo>
                  <a:lnTo>
                    <a:pt x="6119456" y="179793"/>
                  </a:lnTo>
                  <a:close/>
                </a:path>
                <a:path w="8456930" h="180339">
                  <a:moveTo>
                    <a:pt x="6299263" y="179793"/>
                  </a:moveTo>
                  <a:lnTo>
                    <a:pt x="6119456" y="179793"/>
                  </a:lnTo>
                  <a:lnTo>
                    <a:pt x="6119456" y="0"/>
                  </a:lnTo>
                  <a:lnTo>
                    <a:pt x="6299263" y="0"/>
                  </a:lnTo>
                  <a:lnTo>
                    <a:pt x="6299263" y="179793"/>
                  </a:lnTo>
                  <a:close/>
                </a:path>
                <a:path w="8456930" h="180339">
                  <a:moveTo>
                    <a:pt x="6479070" y="179793"/>
                  </a:moveTo>
                  <a:lnTo>
                    <a:pt x="6299263" y="179793"/>
                  </a:lnTo>
                  <a:lnTo>
                    <a:pt x="6299263" y="0"/>
                  </a:lnTo>
                  <a:lnTo>
                    <a:pt x="6479070" y="0"/>
                  </a:lnTo>
                  <a:lnTo>
                    <a:pt x="6479070" y="179793"/>
                  </a:lnTo>
                  <a:close/>
                </a:path>
                <a:path w="8456930" h="180339">
                  <a:moveTo>
                    <a:pt x="6658876" y="179793"/>
                  </a:moveTo>
                  <a:lnTo>
                    <a:pt x="6479070" y="179793"/>
                  </a:lnTo>
                  <a:lnTo>
                    <a:pt x="6479070" y="0"/>
                  </a:lnTo>
                  <a:lnTo>
                    <a:pt x="6658876" y="0"/>
                  </a:lnTo>
                  <a:lnTo>
                    <a:pt x="6658876" y="179793"/>
                  </a:lnTo>
                  <a:close/>
                </a:path>
                <a:path w="8456930" h="180339">
                  <a:moveTo>
                    <a:pt x="6838670" y="179793"/>
                  </a:moveTo>
                  <a:lnTo>
                    <a:pt x="6658863" y="179793"/>
                  </a:lnTo>
                  <a:lnTo>
                    <a:pt x="6658863" y="0"/>
                  </a:lnTo>
                  <a:lnTo>
                    <a:pt x="6838670" y="0"/>
                  </a:lnTo>
                  <a:lnTo>
                    <a:pt x="6838670" y="179793"/>
                  </a:lnTo>
                  <a:close/>
                </a:path>
                <a:path w="8456930" h="180339">
                  <a:moveTo>
                    <a:pt x="7018477" y="179793"/>
                  </a:moveTo>
                  <a:lnTo>
                    <a:pt x="6838670" y="179793"/>
                  </a:lnTo>
                  <a:lnTo>
                    <a:pt x="6838670" y="0"/>
                  </a:lnTo>
                  <a:lnTo>
                    <a:pt x="7018477" y="0"/>
                  </a:lnTo>
                  <a:lnTo>
                    <a:pt x="7018477" y="179793"/>
                  </a:lnTo>
                  <a:close/>
                </a:path>
                <a:path w="8456930" h="180339">
                  <a:moveTo>
                    <a:pt x="7198283" y="179793"/>
                  </a:moveTo>
                  <a:lnTo>
                    <a:pt x="7018477" y="179793"/>
                  </a:lnTo>
                  <a:lnTo>
                    <a:pt x="7018477" y="0"/>
                  </a:lnTo>
                  <a:lnTo>
                    <a:pt x="7198283" y="0"/>
                  </a:lnTo>
                  <a:lnTo>
                    <a:pt x="7198283" y="179793"/>
                  </a:lnTo>
                  <a:close/>
                </a:path>
                <a:path w="8456930" h="180339">
                  <a:moveTo>
                    <a:pt x="7378090" y="179793"/>
                  </a:moveTo>
                  <a:lnTo>
                    <a:pt x="7198283" y="179793"/>
                  </a:lnTo>
                  <a:lnTo>
                    <a:pt x="7198283" y="0"/>
                  </a:lnTo>
                  <a:lnTo>
                    <a:pt x="7378090" y="0"/>
                  </a:lnTo>
                  <a:lnTo>
                    <a:pt x="7378090" y="179793"/>
                  </a:lnTo>
                  <a:close/>
                </a:path>
                <a:path w="8456930" h="180339">
                  <a:moveTo>
                    <a:pt x="7557897" y="179793"/>
                  </a:moveTo>
                  <a:lnTo>
                    <a:pt x="7378090" y="179793"/>
                  </a:lnTo>
                  <a:lnTo>
                    <a:pt x="7378090" y="0"/>
                  </a:lnTo>
                  <a:lnTo>
                    <a:pt x="7557897" y="0"/>
                  </a:lnTo>
                  <a:lnTo>
                    <a:pt x="7557897" y="179793"/>
                  </a:lnTo>
                  <a:close/>
                </a:path>
                <a:path w="8456930" h="180339">
                  <a:moveTo>
                    <a:pt x="7737703" y="179793"/>
                  </a:moveTo>
                  <a:lnTo>
                    <a:pt x="7557897" y="179793"/>
                  </a:lnTo>
                  <a:lnTo>
                    <a:pt x="7557897" y="0"/>
                  </a:lnTo>
                  <a:lnTo>
                    <a:pt x="7737703" y="0"/>
                  </a:lnTo>
                  <a:lnTo>
                    <a:pt x="7737703" y="179793"/>
                  </a:lnTo>
                  <a:close/>
                </a:path>
                <a:path w="8456930" h="180339">
                  <a:moveTo>
                    <a:pt x="7917497" y="179793"/>
                  </a:moveTo>
                  <a:lnTo>
                    <a:pt x="7737690" y="179793"/>
                  </a:lnTo>
                  <a:lnTo>
                    <a:pt x="7737690" y="0"/>
                  </a:lnTo>
                  <a:lnTo>
                    <a:pt x="7917497" y="0"/>
                  </a:lnTo>
                  <a:lnTo>
                    <a:pt x="7917497" y="179793"/>
                  </a:lnTo>
                  <a:close/>
                </a:path>
                <a:path w="8456930" h="180339">
                  <a:moveTo>
                    <a:pt x="8097304" y="179793"/>
                  </a:moveTo>
                  <a:lnTo>
                    <a:pt x="7917497" y="179793"/>
                  </a:lnTo>
                  <a:lnTo>
                    <a:pt x="7917497" y="0"/>
                  </a:lnTo>
                  <a:lnTo>
                    <a:pt x="8097304" y="0"/>
                  </a:lnTo>
                  <a:lnTo>
                    <a:pt x="8097304" y="179793"/>
                  </a:lnTo>
                  <a:close/>
                </a:path>
                <a:path w="8456930" h="180339">
                  <a:moveTo>
                    <a:pt x="8277110" y="179793"/>
                  </a:moveTo>
                  <a:lnTo>
                    <a:pt x="8097304" y="179793"/>
                  </a:lnTo>
                  <a:lnTo>
                    <a:pt x="8097304" y="0"/>
                  </a:lnTo>
                  <a:lnTo>
                    <a:pt x="8277110" y="0"/>
                  </a:lnTo>
                  <a:lnTo>
                    <a:pt x="8277110" y="179793"/>
                  </a:lnTo>
                  <a:close/>
                </a:path>
                <a:path w="8456930" h="180339">
                  <a:moveTo>
                    <a:pt x="8456917" y="179793"/>
                  </a:moveTo>
                  <a:lnTo>
                    <a:pt x="8277110" y="179793"/>
                  </a:lnTo>
                  <a:lnTo>
                    <a:pt x="8277110" y="0"/>
                  </a:lnTo>
                  <a:lnTo>
                    <a:pt x="8456917" y="0"/>
                  </a:lnTo>
                  <a:lnTo>
                    <a:pt x="8456917" y="179793"/>
                  </a:lnTo>
                  <a:close/>
                </a:path>
              </a:pathLst>
            </a:custGeom>
            <a:ln w="6096">
              <a:solidFill>
                <a:srgbClr val="CDCDC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298653" y="4619853"/>
              <a:ext cx="8624570" cy="360045"/>
            </a:xfrm>
            <a:custGeom>
              <a:avLst/>
              <a:gdLst/>
              <a:ahLst/>
              <a:cxnLst/>
              <a:rect l="l" t="t" r="r" b="b"/>
              <a:pathLst>
                <a:path w="8624570" h="360045">
                  <a:moveTo>
                    <a:pt x="8624531" y="359587"/>
                  </a:moveTo>
                  <a:lnTo>
                    <a:pt x="8603195" y="359587"/>
                  </a:lnTo>
                  <a:lnTo>
                    <a:pt x="8603195" y="179793"/>
                  </a:lnTo>
                  <a:lnTo>
                    <a:pt x="8624531" y="179793"/>
                  </a:lnTo>
                </a:path>
                <a:path w="8624570" h="360045">
                  <a:moveTo>
                    <a:pt x="146291" y="179793"/>
                  </a:moveTo>
                  <a:lnTo>
                    <a:pt x="0" y="179793"/>
                  </a:lnTo>
                </a:path>
                <a:path w="8624570" h="360045">
                  <a:moveTo>
                    <a:pt x="0" y="0"/>
                  </a:moveTo>
                  <a:lnTo>
                    <a:pt x="146291" y="0"/>
                  </a:lnTo>
                  <a:lnTo>
                    <a:pt x="146291" y="179793"/>
                  </a:lnTo>
                </a:path>
              </a:pathLst>
            </a:custGeom>
            <a:ln w="6096">
              <a:solidFill>
                <a:srgbClr val="CDCDC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444931" y="4619853"/>
              <a:ext cx="8456930" cy="180340"/>
            </a:xfrm>
            <a:custGeom>
              <a:avLst/>
              <a:gdLst/>
              <a:ahLst/>
              <a:cxnLst/>
              <a:rect l="l" t="t" r="r" b="b"/>
              <a:pathLst>
                <a:path w="8456930" h="180339">
                  <a:moveTo>
                    <a:pt x="179806" y="179793"/>
                  </a:moveTo>
                  <a:lnTo>
                    <a:pt x="0" y="179793"/>
                  </a:lnTo>
                  <a:lnTo>
                    <a:pt x="0" y="0"/>
                  </a:lnTo>
                  <a:lnTo>
                    <a:pt x="179806" y="0"/>
                  </a:lnTo>
                  <a:lnTo>
                    <a:pt x="179806" y="179793"/>
                  </a:lnTo>
                  <a:close/>
                </a:path>
                <a:path w="8456930" h="180339">
                  <a:moveTo>
                    <a:pt x="359613" y="179793"/>
                  </a:moveTo>
                  <a:lnTo>
                    <a:pt x="179806" y="179793"/>
                  </a:lnTo>
                  <a:lnTo>
                    <a:pt x="179806" y="0"/>
                  </a:lnTo>
                  <a:lnTo>
                    <a:pt x="359613" y="0"/>
                  </a:lnTo>
                  <a:lnTo>
                    <a:pt x="359613" y="179793"/>
                  </a:lnTo>
                  <a:close/>
                </a:path>
                <a:path w="8456930" h="180339">
                  <a:moveTo>
                    <a:pt x="539419" y="179793"/>
                  </a:moveTo>
                  <a:lnTo>
                    <a:pt x="359613" y="179793"/>
                  </a:lnTo>
                  <a:lnTo>
                    <a:pt x="359613" y="0"/>
                  </a:lnTo>
                  <a:lnTo>
                    <a:pt x="539419" y="0"/>
                  </a:lnTo>
                  <a:lnTo>
                    <a:pt x="539419" y="179793"/>
                  </a:lnTo>
                  <a:close/>
                </a:path>
                <a:path w="8456930" h="180339">
                  <a:moveTo>
                    <a:pt x="719226" y="179793"/>
                  </a:moveTo>
                  <a:lnTo>
                    <a:pt x="539419" y="179793"/>
                  </a:lnTo>
                  <a:lnTo>
                    <a:pt x="539419" y="0"/>
                  </a:lnTo>
                  <a:lnTo>
                    <a:pt x="719226" y="0"/>
                  </a:lnTo>
                  <a:lnTo>
                    <a:pt x="719226" y="179793"/>
                  </a:lnTo>
                  <a:close/>
                </a:path>
                <a:path w="8456930" h="180339">
                  <a:moveTo>
                    <a:pt x="899032" y="179793"/>
                  </a:moveTo>
                  <a:lnTo>
                    <a:pt x="719226" y="179793"/>
                  </a:lnTo>
                  <a:lnTo>
                    <a:pt x="719226" y="0"/>
                  </a:lnTo>
                  <a:lnTo>
                    <a:pt x="899032" y="0"/>
                  </a:lnTo>
                  <a:lnTo>
                    <a:pt x="899032" y="179793"/>
                  </a:lnTo>
                  <a:close/>
                </a:path>
                <a:path w="8456930" h="180339">
                  <a:moveTo>
                    <a:pt x="1078839" y="179793"/>
                  </a:moveTo>
                  <a:lnTo>
                    <a:pt x="899032" y="179793"/>
                  </a:lnTo>
                  <a:lnTo>
                    <a:pt x="899032" y="0"/>
                  </a:lnTo>
                  <a:lnTo>
                    <a:pt x="1078839" y="0"/>
                  </a:lnTo>
                  <a:lnTo>
                    <a:pt x="1078839" y="179793"/>
                  </a:lnTo>
                  <a:close/>
                </a:path>
                <a:path w="8456930" h="180339">
                  <a:moveTo>
                    <a:pt x="1261681" y="179793"/>
                  </a:moveTo>
                  <a:lnTo>
                    <a:pt x="1078826" y="179793"/>
                  </a:lnTo>
                  <a:lnTo>
                    <a:pt x="1078826" y="0"/>
                  </a:lnTo>
                  <a:lnTo>
                    <a:pt x="1261681" y="0"/>
                  </a:lnTo>
                  <a:lnTo>
                    <a:pt x="1261681" y="179793"/>
                  </a:lnTo>
                  <a:close/>
                </a:path>
                <a:path w="8456930" h="180339">
                  <a:moveTo>
                    <a:pt x="1441488" y="179793"/>
                  </a:moveTo>
                  <a:lnTo>
                    <a:pt x="1261681" y="179793"/>
                  </a:lnTo>
                  <a:lnTo>
                    <a:pt x="1261681" y="0"/>
                  </a:lnTo>
                  <a:lnTo>
                    <a:pt x="1441488" y="0"/>
                  </a:lnTo>
                  <a:lnTo>
                    <a:pt x="1441488" y="179793"/>
                  </a:lnTo>
                  <a:close/>
                </a:path>
                <a:path w="8456930" h="180339">
                  <a:moveTo>
                    <a:pt x="1621294" y="179793"/>
                  </a:moveTo>
                  <a:lnTo>
                    <a:pt x="1441488" y="179793"/>
                  </a:lnTo>
                  <a:lnTo>
                    <a:pt x="1441488" y="0"/>
                  </a:lnTo>
                  <a:lnTo>
                    <a:pt x="1621294" y="0"/>
                  </a:lnTo>
                  <a:lnTo>
                    <a:pt x="1621294" y="179793"/>
                  </a:lnTo>
                  <a:close/>
                </a:path>
                <a:path w="8456930" h="180339">
                  <a:moveTo>
                    <a:pt x="1801101" y="179793"/>
                  </a:moveTo>
                  <a:lnTo>
                    <a:pt x="1621294" y="179793"/>
                  </a:lnTo>
                  <a:lnTo>
                    <a:pt x="1621294" y="0"/>
                  </a:lnTo>
                  <a:lnTo>
                    <a:pt x="1801101" y="0"/>
                  </a:lnTo>
                  <a:lnTo>
                    <a:pt x="1801101" y="179793"/>
                  </a:lnTo>
                  <a:close/>
                </a:path>
                <a:path w="8456930" h="180339">
                  <a:moveTo>
                    <a:pt x="1980907" y="179793"/>
                  </a:moveTo>
                  <a:lnTo>
                    <a:pt x="1801101" y="179793"/>
                  </a:lnTo>
                  <a:lnTo>
                    <a:pt x="1801101" y="0"/>
                  </a:lnTo>
                  <a:lnTo>
                    <a:pt x="1980907" y="0"/>
                  </a:lnTo>
                  <a:lnTo>
                    <a:pt x="1980907" y="179793"/>
                  </a:lnTo>
                  <a:close/>
                </a:path>
                <a:path w="8456930" h="180339">
                  <a:moveTo>
                    <a:pt x="2160714" y="179793"/>
                  </a:moveTo>
                  <a:lnTo>
                    <a:pt x="1980907" y="179793"/>
                  </a:lnTo>
                  <a:lnTo>
                    <a:pt x="1980907" y="0"/>
                  </a:lnTo>
                  <a:lnTo>
                    <a:pt x="2160714" y="0"/>
                  </a:lnTo>
                  <a:lnTo>
                    <a:pt x="2160714" y="179793"/>
                  </a:lnTo>
                  <a:close/>
                </a:path>
                <a:path w="8456930" h="180339">
                  <a:moveTo>
                    <a:pt x="2340521" y="179793"/>
                  </a:moveTo>
                  <a:lnTo>
                    <a:pt x="2160714" y="179793"/>
                  </a:lnTo>
                  <a:lnTo>
                    <a:pt x="2160714" y="0"/>
                  </a:lnTo>
                  <a:lnTo>
                    <a:pt x="2340521" y="0"/>
                  </a:lnTo>
                  <a:lnTo>
                    <a:pt x="2340521" y="179793"/>
                  </a:lnTo>
                  <a:close/>
                </a:path>
                <a:path w="8456930" h="180339">
                  <a:moveTo>
                    <a:pt x="2520315" y="179793"/>
                  </a:moveTo>
                  <a:lnTo>
                    <a:pt x="2340508" y="179793"/>
                  </a:lnTo>
                  <a:lnTo>
                    <a:pt x="2340508" y="0"/>
                  </a:lnTo>
                  <a:lnTo>
                    <a:pt x="2520315" y="0"/>
                  </a:lnTo>
                  <a:lnTo>
                    <a:pt x="2520315" y="179793"/>
                  </a:lnTo>
                  <a:close/>
                </a:path>
                <a:path w="8456930" h="180339">
                  <a:moveTo>
                    <a:pt x="2700121" y="179793"/>
                  </a:moveTo>
                  <a:lnTo>
                    <a:pt x="2520315" y="179793"/>
                  </a:lnTo>
                  <a:lnTo>
                    <a:pt x="2520315" y="0"/>
                  </a:lnTo>
                  <a:lnTo>
                    <a:pt x="2700121" y="0"/>
                  </a:lnTo>
                  <a:lnTo>
                    <a:pt x="2700121" y="179793"/>
                  </a:lnTo>
                  <a:close/>
                </a:path>
                <a:path w="8456930" h="180339">
                  <a:moveTo>
                    <a:pt x="2879928" y="179793"/>
                  </a:moveTo>
                  <a:lnTo>
                    <a:pt x="2700121" y="179793"/>
                  </a:lnTo>
                  <a:lnTo>
                    <a:pt x="2700121" y="0"/>
                  </a:lnTo>
                  <a:lnTo>
                    <a:pt x="2879928" y="0"/>
                  </a:lnTo>
                  <a:lnTo>
                    <a:pt x="2879928" y="179793"/>
                  </a:lnTo>
                  <a:close/>
                </a:path>
                <a:path w="8456930" h="180339">
                  <a:moveTo>
                    <a:pt x="3059734" y="179793"/>
                  </a:moveTo>
                  <a:lnTo>
                    <a:pt x="2879928" y="179793"/>
                  </a:lnTo>
                  <a:lnTo>
                    <a:pt x="2879928" y="0"/>
                  </a:lnTo>
                  <a:lnTo>
                    <a:pt x="3059734" y="0"/>
                  </a:lnTo>
                  <a:lnTo>
                    <a:pt x="3059734" y="179793"/>
                  </a:lnTo>
                  <a:close/>
                </a:path>
                <a:path w="8456930" h="180339">
                  <a:moveTo>
                    <a:pt x="3239541" y="179793"/>
                  </a:moveTo>
                  <a:lnTo>
                    <a:pt x="3059734" y="179793"/>
                  </a:lnTo>
                  <a:lnTo>
                    <a:pt x="3059734" y="0"/>
                  </a:lnTo>
                  <a:lnTo>
                    <a:pt x="3239541" y="0"/>
                  </a:lnTo>
                  <a:lnTo>
                    <a:pt x="3239541" y="179793"/>
                  </a:lnTo>
                  <a:close/>
                </a:path>
                <a:path w="8456930" h="180339">
                  <a:moveTo>
                    <a:pt x="3419348" y="179793"/>
                  </a:moveTo>
                  <a:lnTo>
                    <a:pt x="3239541" y="179793"/>
                  </a:lnTo>
                  <a:lnTo>
                    <a:pt x="3239541" y="0"/>
                  </a:lnTo>
                  <a:lnTo>
                    <a:pt x="3419348" y="0"/>
                  </a:lnTo>
                  <a:lnTo>
                    <a:pt x="3419348" y="179793"/>
                  </a:lnTo>
                  <a:close/>
                </a:path>
                <a:path w="8456930" h="180339">
                  <a:moveTo>
                    <a:pt x="3599141" y="179793"/>
                  </a:moveTo>
                  <a:lnTo>
                    <a:pt x="3419335" y="179793"/>
                  </a:lnTo>
                  <a:lnTo>
                    <a:pt x="3419335" y="0"/>
                  </a:lnTo>
                  <a:lnTo>
                    <a:pt x="3599141" y="0"/>
                  </a:lnTo>
                  <a:lnTo>
                    <a:pt x="3599141" y="179793"/>
                  </a:lnTo>
                  <a:close/>
                </a:path>
                <a:path w="8456930" h="180339">
                  <a:moveTo>
                    <a:pt x="3778948" y="179793"/>
                  </a:moveTo>
                  <a:lnTo>
                    <a:pt x="3599141" y="179793"/>
                  </a:lnTo>
                  <a:lnTo>
                    <a:pt x="3599141" y="0"/>
                  </a:lnTo>
                  <a:lnTo>
                    <a:pt x="3778948" y="0"/>
                  </a:lnTo>
                  <a:lnTo>
                    <a:pt x="3778948" y="179793"/>
                  </a:lnTo>
                  <a:close/>
                </a:path>
                <a:path w="8456930" h="180339">
                  <a:moveTo>
                    <a:pt x="3958755" y="179793"/>
                  </a:moveTo>
                  <a:lnTo>
                    <a:pt x="3778948" y="179793"/>
                  </a:lnTo>
                  <a:lnTo>
                    <a:pt x="3778948" y="0"/>
                  </a:lnTo>
                  <a:lnTo>
                    <a:pt x="3958755" y="0"/>
                  </a:lnTo>
                  <a:lnTo>
                    <a:pt x="3958755" y="179793"/>
                  </a:lnTo>
                  <a:close/>
                </a:path>
                <a:path w="8456930" h="180339">
                  <a:moveTo>
                    <a:pt x="4138561" y="179793"/>
                  </a:moveTo>
                  <a:lnTo>
                    <a:pt x="3958755" y="179793"/>
                  </a:lnTo>
                  <a:lnTo>
                    <a:pt x="3958755" y="0"/>
                  </a:lnTo>
                  <a:lnTo>
                    <a:pt x="4138561" y="0"/>
                  </a:lnTo>
                  <a:lnTo>
                    <a:pt x="4138561" y="179793"/>
                  </a:lnTo>
                  <a:close/>
                </a:path>
                <a:path w="8456930" h="180339">
                  <a:moveTo>
                    <a:pt x="4318368" y="179793"/>
                  </a:moveTo>
                  <a:lnTo>
                    <a:pt x="4138561" y="179793"/>
                  </a:lnTo>
                  <a:lnTo>
                    <a:pt x="4138561" y="0"/>
                  </a:lnTo>
                  <a:lnTo>
                    <a:pt x="4318368" y="0"/>
                  </a:lnTo>
                  <a:lnTo>
                    <a:pt x="4318368" y="179793"/>
                  </a:lnTo>
                  <a:close/>
                </a:path>
                <a:path w="8456930" h="180339">
                  <a:moveTo>
                    <a:pt x="4498174" y="179793"/>
                  </a:moveTo>
                  <a:lnTo>
                    <a:pt x="4318368" y="179793"/>
                  </a:lnTo>
                  <a:lnTo>
                    <a:pt x="4318368" y="0"/>
                  </a:lnTo>
                  <a:lnTo>
                    <a:pt x="4498174" y="0"/>
                  </a:lnTo>
                  <a:lnTo>
                    <a:pt x="4498174" y="179793"/>
                  </a:lnTo>
                  <a:close/>
                </a:path>
                <a:path w="8456930" h="180339">
                  <a:moveTo>
                    <a:pt x="4677968" y="179793"/>
                  </a:moveTo>
                  <a:lnTo>
                    <a:pt x="4498162" y="179793"/>
                  </a:lnTo>
                  <a:lnTo>
                    <a:pt x="4498162" y="0"/>
                  </a:lnTo>
                  <a:lnTo>
                    <a:pt x="4677968" y="0"/>
                  </a:lnTo>
                  <a:lnTo>
                    <a:pt x="4677968" y="179793"/>
                  </a:lnTo>
                  <a:close/>
                </a:path>
                <a:path w="8456930" h="180339">
                  <a:moveTo>
                    <a:pt x="4857775" y="179793"/>
                  </a:moveTo>
                  <a:lnTo>
                    <a:pt x="4677968" y="179793"/>
                  </a:lnTo>
                  <a:lnTo>
                    <a:pt x="4677968" y="0"/>
                  </a:lnTo>
                  <a:lnTo>
                    <a:pt x="4857775" y="0"/>
                  </a:lnTo>
                  <a:lnTo>
                    <a:pt x="4857775" y="179793"/>
                  </a:lnTo>
                  <a:close/>
                </a:path>
                <a:path w="8456930" h="180339">
                  <a:moveTo>
                    <a:pt x="5037582" y="179793"/>
                  </a:moveTo>
                  <a:lnTo>
                    <a:pt x="4857775" y="179793"/>
                  </a:lnTo>
                  <a:lnTo>
                    <a:pt x="4857775" y="0"/>
                  </a:lnTo>
                  <a:lnTo>
                    <a:pt x="5037582" y="0"/>
                  </a:lnTo>
                  <a:lnTo>
                    <a:pt x="5037582" y="179793"/>
                  </a:lnTo>
                  <a:close/>
                </a:path>
                <a:path w="8456930" h="180339">
                  <a:moveTo>
                    <a:pt x="5220436" y="179793"/>
                  </a:moveTo>
                  <a:lnTo>
                    <a:pt x="5037582" y="179793"/>
                  </a:lnTo>
                  <a:lnTo>
                    <a:pt x="5037582" y="0"/>
                  </a:lnTo>
                  <a:lnTo>
                    <a:pt x="5220436" y="0"/>
                  </a:lnTo>
                  <a:lnTo>
                    <a:pt x="5220436" y="179793"/>
                  </a:lnTo>
                  <a:close/>
                </a:path>
                <a:path w="8456930" h="180339">
                  <a:moveTo>
                    <a:pt x="5400243" y="179793"/>
                  </a:moveTo>
                  <a:lnTo>
                    <a:pt x="5220436" y="179793"/>
                  </a:lnTo>
                  <a:lnTo>
                    <a:pt x="5220436" y="0"/>
                  </a:lnTo>
                  <a:lnTo>
                    <a:pt x="5400243" y="0"/>
                  </a:lnTo>
                  <a:lnTo>
                    <a:pt x="5400243" y="179793"/>
                  </a:lnTo>
                  <a:close/>
                </a:path>
                <a:path w="8456930" h="180339">
                  <a:moveTo>
                    <a:pt x="5580049" y="179793"/>
                  </a:moveTo>
                  <a:lnTo>
                    <a:pt x="5400243" y="179793"/>
                  </a:lnTo>
                  <a:lnTo>
                    <a:pt x="5400243" y="0"/>
                  </a:lnTo>
                  <a:lnTo>
                    <a:pt x="5580049" y="0"/>
                  </a:lnTo>
                  <a:lnTo>
                    <a:pt x="5580049" y="179793"/>
                  </a:lnTo>
                  <a:close/>
                </a:path>
                <a:path w="8456930" h="180339">
                  <a:moveTo>
                    <a:pt x="5759843" y="179793"/>
                  </a:moveTo>
                  <a:lnTo>
                    <a:pt x="5580037" y="179793"/>
                  </a:lnTo>
                  <a:lnTo>
                    <a:pt x="5580037" y="0"/>
                  </a:lnTo>
                  <a:lnTo>
                    <a:pt x="5759843" y="0"/>
                  </a:lnTo>
                  <a:lnTo>
                    <a:pt x="5759843" y="179793"/>
                  </a:lnTo>
                  <a:close/>
                </a:path>
                <a:path w="8456930" h="180339">
                  <a:moveTo>
                    <a:pt x="5939650" y="179793"/>
                  </a:moveTo>
                  <a:lnTo>
                    <a:pt x="5759843" y="179793"/>
                  </a:lnTo>
                  <a:lnTo>
                    <a:pt x="5759843" y="0"/>
                  </a:lnTo>
                  <a:lnTo>
                    <a:pt x="5939650" y="0"/>
                  </a:lnTo>
                  <a:lnTo>
                    <a:pt x="5939650" y="179793"/>
                  </a:lnTo>
                  <a:close/>
                </a:path>
                <a:path w="8456930" h="180339">
                  <a:moveTo>
                    <a:pt x="6119456" y="179793"/>
                  </a:moveTo>
                  <a:lnTo>
                    <a:pt x="5939650" y="179793"/>
                  </a:lnTo>
                  <a:lnTo>
                    <a:pt x="5939650" y="0"/>
                  </a:lnTo>
                  <a:lnTo>
                    <a:pt x="6119456" y="0"/>
                  </a:lnTo>
                  <a:lnTo>
                    <a:pt x="6119456" y="179793"/>
                  </a:lnTo>
                  <a:close/>
                </a:path>
                <a:path w="8456930" h="180339">
                  <a:moveTo>
                    <a:pt x="6299263" y="179793"/>
                  </a:moveTo>
                  <a:lnTo>
                    <a:pt x="6119456" y="179793"/>
                  </a:lnTo>
                  <a:lnTo>
                    <a:pt x="6119456" y="0"/>
                  </a:lnTo>
                  <a:lnTo>
                    <a:pt x="6299263" y="0"/>
                  </a:lnTo>
                  <a:lnTo>
                    <a:pt x="6299263" y="179793"/>
                  </a:lnTo>
                  <a:close/>
                </a:path>
                <a:path w="8456930" h="180339">
                  <a:moveTo>
                    <a:pt x="6479070" y="179793"/>
                  </a:moveTo>
                  <a:lnTo>
                    <a:pt x="6299263" y="179793"/>
                  </a:lnTo>
                  <a:lnTo>
                    <a:pt x="6299263" y="0"/>
                  </a:lnTo>
                  <a:lnTo>
                    <a:pt x="6479070" y="0"/>
                  </a:lnTo>
                  <a:lnTo>
                    <a:pt x="6479070" y="179793"/>
                  </a:lnTo>
                  <a:close/>
                </a:path>
                <a:path w="8456930" h="180339">
                  <a:moveTo>
                    <a:pt x="6658876" y="179793"/>
                  </a:moveTo>
                  <a:lnTo>
                    <a:pt x="6479070" y="179793"/>
                  </a:lnTo>
                  <a:lnTo>
                    <a:pt x="6479070" y="0"/>
                  </a:lnTo>
                  <a:lnTo>
                    <a:pt x="6658876" y="0"/>
                  </a:lnTo>
                  <a:lnTo>
                    <a:pt x="6658876" y="179793"/>
                  </a:lnTo>
                  <a:close/>
                </a:path>
                <a:path w="8456930" h="180339">
                  <a:moveTo>
                    <a:pt x="6838670" y="179793"/>
                  </a:moveTo>
                  <a:lnTo>
                    <a:pt x="6658863" y="179793"/>
                  </a:lnTo>
                  <a:lnTo>
                    <a:pt x="6658863" y="0"/>
                  </a:lnTo>
                  <a:lnTo>
                    <a:pt x="6838670" y="0"/>
                  </a:lnTo>
                  <a:lnTo>
                    <a:pt x="6838670" y="179793"/>
                  </a:lnTo>
                  <a:close/>
                </a:path>
                <a:path w="8456930" h="180339">
                  <a:moveTo>
                    <a:pt x="7018477" y="179793"/>
                  </a:moveTo>
                  <a:lnTo>
                    <a:pt x="6838670" y="179793"/>
                  </a:lnTo>
                  <a:lnTo>
                    <a:pt x="6838670" y="0"/>
                  </a:lnTo>
                  <a:lnTo>
                    <a:pt x="7018477" y="0"/>
                  </a:lnTo>
                  <a:lnTo>
                    <a:pt x="7018477" y="179793"/>
                  </a:lnTo>
                  <a:close/>
                </a:path>
                <a:path w="8456930" h="180339">
                  <a:moveTo>
                    <a:pt x="7198283" y="179793"/>
                  </a:moveTo>
                  <a:lnTo>
                    <a:pt x="7018477" y="179793"/>
                  </a:lnTo>
                  <a:lnTo>
                    <a:pt x="7018477" y="0"/>
                  </a:lnTo>
                  <a:lnTo>
                    <a:pt x="7198283" y="0"/>
                  </a:lnTo>
                  <a:lnTo>
                    <a:pt x="7198283" y="179793"/>
                  </a:lnTo>
                  <a:close/>
                </a:path>
                <a:path w="8456930" h="180339">
                  <a:moveTo>
                    <a:pt x="7378090" y="179793"/>
                  </a:moveTo>
                  <a:lnTo>
                    <a:pt x="7198283" y="179793"/>
                  </a:lnTo>
                  <a:lnTo>
                    <a:pt x="7198283" y="0"/>
                  </a:lnTo>
                  <a:lnTo>
                    <a:pt x="7378090" y="0"/>
                  </a:lnTo>
                  <a:lnTo>
                    <a:pt x="7378090" y="179793"/>
                  </a:lnTo>
                  <a:close/>
                </a:path>
                <a:path w="8456930" h="180339">
                  <a:moveTo>
                    <a:pt x="7557897" y="179793"/>
                  </a:moveTo>
                  <a:lnTo>
                    <a:pt x="7378090" y="179793"/>
                  </a:lnTo>
                  <a:lnTo>
                    <a:pt x="7378090" y="0"/>
                  </a:lnTo>
                  <a:lnTo>
                    <a:pt x="7557897" y="0"/>
                  </a:lnTo>
                  <a:lnTo>
                    <a:pt x="7557897" y="179793"/>
                  </a:lnTo>
                  <a:close/>
                </a:path>
                <a:path w="8456930" h="180339">
                  <a:moveTo>
                    <a:pt x="7737703" y="179793"/>
                  </a:moveTo>
                  <a:lnTo>
                    <a:pt x="7557897" y="179793"/>
                  </a:lnTo>
                  <a:lnTo>
                    <a:pt x="7557897" y="0"/>
                  </a:lnTo>
                  <a:lnTo>
                    <a:pt x="7737703" y="0"/>
                  </a:lnTo>
                  <a:lnTo>
                    <a:pt x="7737703" y="179793"/>
                  </a:lnTo>
                  <a:close/>
                </a:path>
                <a:path w="8456930" h="180339">
                  <a:moveTo>
                    <a:pt x="7917497" y="179793"/>
                  </a:moveTo>
                  <a:lnTo>
                    <a:pt x="7737690" y="179793"/>
                  </a:lnTo>
                  <a:lnTo>
                    <a:pt x="7737690" y="0"/>
                  </a:lnTo>
                  <a:lnTo>
                    <a:pt x="7917497" y="0"/>
                  </a:lnTo>
                  <a:lnTo>
                    <a:pt x="7917497" y="179793"/>
                  </a:lnTo>
                  <a:close/>
                </a:path>
                <a:path w="8456930" h="180339">
                  <a:moveTo>
                    <a:pt x="8097304" y="179793"/>
                  </a:moveTo>
                  <a:lnTo>
                    <a:pt x="7917497" y="179793"/>
                  </a:lnTo>
                  <a:lnTo>
                    <a:pt x="7917497" y="0"/>
                  </a:lnTo>
                  <a:lnTo>
                    <a:pt x="8097304" y="0"/>
                  </a:lnTo>
                  <a:lnTo>
                    <a:pt x="8097304" y="179793"/>
                  </a:lnTo>
                  <a:close/>
                </a:path>
                <a:path w="8456930" h="180339">
                  <a:moveTo>
                    <a:pt x="8277110" y="179793"/>
                  </a:moveTo>
                  <a:lnTo>
                    <a:pt x="8097304" y="179793"/>
                  </a:lnTo>
                  <a:lnTo>
                    <a:pt x="8097304" y="0"/>
                  </a:lnTo>
                  <a:lnTo>
                    <a:pt x="8277110" y="0"/>
                  </a:lnTo>
                  <a:lnTo>
                    <a:pt x="8277110" y="179793"/>
                  </a:lnTo>
                  <a:close/>
                </a:path>
                <a:path w="8456930" h="180339">
                  <a:moveTo>
                    <a:pt x="8456917" y="179793"/>
                  </a:moveTo>
                  <a:lnTo>
                    <a:pt x="8277110" y="179793"/>
                  </a:lnTo>
                  <a:lnTo>
                    <a:pt x="8277110" y="0"/>
                  </a:lnTo>
                  <a:lnTo>
                    <a:pt x="8456917" y="0"/>
                  </a:lnTo>
                  <a:lnTo>
                    <a:pt x="8456917" y="179793"/>
                  </a:lnTo>
                  <a:close/>
                </a:path>
              </a:pathLst>
            </a:custGeom>
            <a:ln w="6096">
              <a:solidFill>
                <a:srgbClr val="CDCDC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298653" y="4440059"/>
              <a:ext cx="8624570" cy="360045"/>
            </a:xfrm>
            <a:custGeom>
              <a:avLst/>
              <a:gdLst/>
              <a:ahLst/>
              <a:cxnLst/>
              <a:rect l="l" t="t" r="r" b="b"/>
              <a:pathLst>
                <a:path w="8624570" h="360045">
                  <a:moveTo>
                    <a:pt x="8624531" y="359587"/>
                  </a:moveTo>
                  <a:lnTo>
                    <a:pt x="8603195" y="359587"/>
                  </a:lnTo>
                  <a:lnTo>
                    <a:pt x="8603195" y="179793"/>
                  </a:lnTo>
                  <a:lnTo>
                    <a:pt x="8624531" y="179793"/>
                  </a:lnTo>
                </a:path>
                <a:path w="8624570" h="360045">
                  <a:moveTo>
                    <a:pt x="146291" y="179793"/>
                  </a:moveTo>
                  <a:lnTo>
                    <a:pt x="0" y="179793"/>
                  </a:lnTo>
                </a:path>
                <a:path w="8624570" h="360045">
                  <a:moveTo>
                    <a:pt x="0" y="0"/>
                  </a:moveTo>
                  <a:lnTo>
                    <a:pt x="146291" y="0"/>
                  </a:lnTo>
                  <a:lnTo>
                    <a:pt x="146291" y="179793"/>
                  </a:lnTo>
                </a:path>
              </a:pathLst>
            </a:custGeom>
            <a:ln w="6096">
              <a:solidFill>
                <a:srgbClr val="CDCDC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444931" y="4440059"/>
              <a:ext cx="8456930" cy="180340"/>
            </a:xfrm>
            <a:custGeom>
              <a:avLst/>
              <a:gdLst/>
              <a:ahLst/>
              <a:cxnLst/>
              <a:rect l="l" t="t" r="r" b="b"/>
              <a:pathLst>
                <a:path w="8456930" h="180339">
                  <a:moveTo>
                    <a:pt x="179806" y="179793"/>
                  </a:moveTo>
                  <a:lnTo>
                    <a:pt x="0" y="179793"/>
                  </a:lnTo>
                  <a:lnTo>
                    <a:pt x="0" y="0"/>
                  </a:lnTo>
                  <a:lnTo>
                    <a:pt x="179806" y="0"/>
                  </a:lnTo>
                  <a:lnTo>
                    <a:pt x="179806" y="179793"/>
                  </a:lnTo>
                  <a:close/>
                </a:path>
                <a:path w="8456930" h="180339">
                  <a:moveTo>
                    <a:pt x="359613" y="179793"/>
                  </a:moveTo>
                  <a:lnTo>
                    <a:pt x="179806" y="179793"/>
                  </a:lnTo>
                  <a:lnTo>
                    <a:pt x="179806" y="0"/>
                  </a:lnTo>
                  <a:lnTo>
                    <a:pt x="359613" y="0"/>
                  </a:lnTo>
                  <a:lnTo>
                    <a:pt x="359613" y="179793"/>
                  </a:lnTo>
                  <a:close/>
                </a:path>
                <a:path w="8456930" h="180339">
                  <a:moveTo>
                    <a:pt x="539419" y="179793"/>
                  </a:moveTo>
                  <a:lnTo>
                    <a:pt x="359613" y="179793"/>
                  </a:lnTo>
                  <a:lnTo>
                    <a:pt x="359613" y="0"/>
                  </a:lnTo>
                  <a:lnTo>
                    <a:pt x="539419" y="0"/>
                  </a:lnTo>
                  <a:lnTo>
                    <a:pt x="539419" y="179793"/>
                  </a:lnTo>
                  <a:close/>
                </a:path>
                <a:path w="8456930" h="180339">
                  <a:moveTo>
                    <a:pt x="719226" y="179793"/>
                  </a:moveTo>
                  <a:lnTo>
                    <a:pt x="539419" y="179793"/>
                  </a:lnTo>
                  <a:lnTo>
                    <a:pt x="539419" y="0"/>
                  </a:lnTo>
                  <a:lnTo>
                    <a:pt x="719226" y="0"/>
                  </a:lnTo>
                  <a:lnTo>
                    <a:pt x="719226" y="179793"/>
                  </a:lnTo>
                  <a:close/>
                </a:path>
                <a:path w="8456930" h="180339">
                  <a:moveTo>
                    <a:pt x="899032" y="179793"/>
                  </a:moveTo>
                  <a:lnTo>
                    <a:pt x="719226" y="179793"/>
                  </a:lnTo>
                  <a:lnTo>
                    <a:pt x="719226" y="0"/>
                  </a:lnTo>
                  <a:lnTo>
                    <a:pt x="899032" y="0"/>
                  </a:lnTo>
                  <a:lnTo>
                    <a:pt x="899032" y="179793"/>
                  </a:lnTo>
                  <a:close/>
                </a:path>
                <a:path w="8456930" h="180339">
                  <a:moveTo>
                    <a:pt x="1078839" y="179793"/>
                  </a:moveTo>
                  <a:lnTo>
                    <a:pt x="899032" y="179793"/>
                  </a:lnTo>
                  <a:lnTo>
                    <a:pt x="899032" y="0"/>
                  </a:lnTo>
                  <a:lnTo>
                    <a:pt x="1078839" y="0"/>
                  </a:lnTo>
                  <a:lnTo>
                    <a:pt x="1078839" y="179793"/>
                  </a:lnTo>
                  <a:close/>
                </a:path>
                <a:path w="8456930" h="180339">
                  <a:moveTo>
                    <a:pt x="1261681" y="179793"/>
                  </a:moveTo>
                  <a:lnTo>
                    <a:pt x="1078826" y="179793"/>
                  </a:lnTo>
                  <a:lnTo>
                    <a:pt x="1078826" y="0"/>
                  </a:lnTo>
                  <a:lnTo>
                    <a:pt x="1261681" y="0"/>
                  </a:lnTo>
                  <a:lnTo>
                    <a:pt x="1261681" y="179793"/>
                  </a:lnTo>
                  <a:close/>
                </a:path>
                <a:path w="8456930" h="180339">
                  <a:moveTo>
                    <a:pt x="1441488" y="179793"/>
                  </a:moveTo>
                  <a:lnTo>
                    <a:pt x="1261681" y="179793"/>
                  </a:lnTo>
                  <a:lnTo>
                    <a:pt x="1261681" y="0"/>
                  </a:lnTo>
                  <a:lnTo>
                    <a:pt x="1441488" y="0"/>
                  </a:lnTo>
                  <a:lnTo>
                    <a:pt x="1441488" y="179793"/>
                  </a:lnTo>
                  <a:close/>
                </a:path>
                <a:path w="8456930" h="180339">
                  <a:moveTo>
                    <a:pt x="1621294" y="179793"/>
                  </a:moveTo>
                  <a:lnTo>
                    <a:pt x="1441488" y="179793"/>
                  </a:lnTo>
                  <a:lnTo>
                    <a:pt x="1441488" y="0"/>
                  </a:lnTo>
                  <a:lnTo>
                    <a:pt x="1621294" y="0"/>
                  </a:lnTo>
                  <a:lnTo>
                    <a:pt x="1621294" y="179793"/>
                  </a:lnTo>
                  <a:close/>
                </a:path>
                <a:path w="8456930" h="180339">
                  <a:moveTo>
                    <a:pt x="1801101" y="179793"/>
                  </a:moveTo>
                  <a:lnTo>
                    <a:pt x="1621294" y="179793"/>
                  </a:lnTo>
                  <a:lnTo>
                    <a:pt x="1621294" y="0"/>
                  </a:lnTo>
                  <a:lnTo>
                    <a:pt x="1801101" y="0"/>
                  </a:lnTo>
                  <a:lnTo>
                    <a:pt x="1801101" y="179793"/>
                  </a:lnTo>
                  <a:close/>
                </a:path>
                <a:path w="8456930" h="180339">
                  <a:moveTo>
                    <a:pt x="1980907" y="179793"/>
                  </a:moveTo>
                  <a:lnTo>
                    <a:pt x="1801101" y="179793"/>
                  </a:lnTo>
                  <a:lnTo>
                    <a:pt x="1801101" y="0"/>
                  </a:lnTo>
                  <a:lnTo>
                    <a:pt x="1980907" y="0"/>
                  </a:lnTo>
                  <a:lnTo>
                    <a:pt x="1980907" y="179793"/>
                  </a:lnTo>
                  <a:close/>
                </a:path>
                <a:path w="8456930" h="180339">
                  <a:moveTo>
                    <a:pt x="2160714" y="179793"/>
                  </a:moveTo>
                  <a:lnTo>
                    <a:pt x="1980907" y="179793"/>
                  </a:lnTo>
                  <a:lnTo>
                    <a:pt x="1980907" y="0"/>
                  </a:lnTo>
                  <a:lnTo>
                    <a:pt x="2160714" y="0"/>
                  </a:lnTo>
                  <a:lnTo>
                    <a:pt x="2160714" y="179793"/>
                  </a:lnTo>
                  <a:close/>
                </a:path>
                <a:path w="8456930" h="180339">
                  <a:moveTo>
                    <a:pt x="2340521" y="179793"/>
                  </a:moveTo>
                  <a:lnTo>
                    <a:pt x="2160714" y="179793"/>
                  </a:lnTo>
                  <a:lnTo>
                    <a:pt x="2160714" y="0"/>
                  </a:lnTo>
                  <a:lnTo>
                    <a:pt x="2340521" y="0"/>
                  </a:lnTo>
                  <a:lnTo>
                    <a:pt x="2340521" y="179793"/>
                  </a:lnTo>
                  <a:close/>
                </a:path>
                <a:path w="8456930" h="180339">
                  <a:moveTo>
                    <a:pt x="2520315" y="179793"/>
                  </a:moveTo>
                  <a:lnTo>
                    <a:pt x="2340508" y="179793"/>
                  </a:lnTo>
                  <a:lnTo>
                    <a:pt x="2340508" y="0"/>
                  </a:lnTo>
                  <a:lnTo>
                    <a:pt x="2520315" y="0"/>
                  </a:lnTo>
                  <a:lnTo>
                    <a:pt x="2520315" y="179793"/>
                  </a:lnTo>
                  <a:close/>
                </a:path>
                <a:path w="8456930" h="180339">
                  <a:moveTo>
                    <a:pt x="2700121" y="179793"/>
                  </a:moveTo>
                  <a:lnTo>
                    <a:pt x="2520315" y="179793"/>
                  </a:lnTo>
                  <a:lnTo>
                    <a:pt x="2520315" y="0"/>
                  </a:lnTo>
                  <a:lnTo>
                    <a:pt x="2700121" y="0"/>
                  </a:lnTo>
                  <a:lnTo>
                    <a:pt x="2700121" y="179793"/>
                  </a:lnTo>
                  <a:close/>
                </a:path>
                <a:path w="8456930" h="180339">
                  <a:moveTo>
                    <a:pt x="2879928" y="179793"/>
                  </a:moveTo>
                  <a:lnTo>
                    <a:pt x="2700121" y="179793"/>
                  </a:lnTo>
                  <a:lnTo>
                    <a:pt x="2700121" y="0"/>
                  </a:lnTo>
                  <a:lnTo>
                    <a:pt x="2879928" y="0"/>
                  </a:lnTo>
                  <a:lnTo>
                    <a:pt x="2879928" y="179793"/>
                  </a:lnTo>
                  <a:close/>
                </a:path>
                <a:path w="8456930" h="180339">
                  <a:moveTo>
                    <a:pt x="3059734" y="179793"/>
                  </a:moveTo>
                  <a:lnTo>
                    <a:pt x="2879928" y="179793"/>
                  </a:lnTo>
                  <a:lnTo>
                    <a:pt x="2879928" y="0"/>
                  </a:lnTo>
                  <a:lnTo>
                    <a:pt x="3059734" y="0"/>
                  </a:lnTo>
                  <a:lnTo>
                    <a:pt x="3059734" y="179793"/>
                  </a:lnTo>
                  <a:close/>
                </a:path>
                <a:path w="8456930" h="180339">
                  <a:moveTo>
                    <a:pt x="3239541" y="179793"/>
                  </a:moveTo>
                  <a:lnTo>
                    <a:pt x="3059734" y="179793"/>
                  </a:lnTo>
                  <a:lnTo>
                    <a:pt x="3059734" y="0"/>
                  </a:lnTo>
                  <a:lnTo>
                    <a:pt x="3239541" y="0"/>
                  </a:lnTo>
                  <a:lnTo>
                    <a:pt x="3239541" y="179793"/>
                  </a:lnTo>
                  <a:close/>
                </a:path>
                <a:path w="8456930" h="180339">
                  <a:moveTo>
                    <a:pt x="3419348" y="179793"/>
                  </a:moveTo>
                  <a:lnTo>
                    <a:pt x="3239541" y="179793"/>
                  </a:lnTo>
                  <a:lnTo>
                    <a:pt x="3239541" y="0"/>
                  </a:lnTo>
                  <a:lnTo>
                    <a:pt x="3419348" y="0"/>
                  </a:lnTo>
                  <a:lnTo>
                    <a:pt x="3419348" y="179793"/>
                  </a:lnTo>
                  <a:close/>
                </a:path>
                <a:path w="8456930" h="180339">
                  <a:moveTo>
                    <a:pt x="3599141" y="179793"/>
                  </a:moveTo>
                  <a:lnTo>
                    <a:pt x="3419335" y="179793"/>
                  </a:lnTo>
                  <a:lnTo>
                    <a:pt x="3419335" y="0"/>
                  </a:lnTo>
                  <a:lnTo>
                    <a:pt x="3599141" y="0"/>
                  </a:lnTo>
                  <a:lnTo>
                    <a:pt x="3599141" y="179793"/>
                  </a:lnTo>
                  <a:close/>
                </a:path>
                <a:path w="8456930" h="180339">
                  <a:moveTo>
                    <a:pt x="3778948" y="179793"/>
                  </a:moveTo>
                  <a:lnTo>
                    <a:pt x="3599141" y="179793"/>
                  </a:lnTo>
                  <a:lnTo>
                    <a:pt x="3599141" y="0"/>
                  </a:lnTo>
                  <a:lnTo>
                    <a:pt x="3778948" y="0"/>
                  </a:lnTo>
                  <a:lnTo>
                    <a:pt x="3778948" y="179793"/>
                  </a:lnTo>
                  <a:close/>
                </a:path>
                <a:path w="8456930" h="180339">
                  <a:moveTo>
                    <a:pt x="3958755" y="179793"/>
                  </a:moveTo>
                  <a:lnTo>
                    <a:pt x="3778948" y="179793"/>
                  </a:lnTo>
                  <a:lnTo>
                    <a:pt x="3778948" y="0"/>
                  </a:lnTo>
                  <a:lnTo>
                    <a:pt x="3958755" y="0"/>
                  </a:lnTo>
                  <a:lnTo>
                    <a:pt x="3958755" y="179793"/>
                  </a:lnTo>
                  <a:close/>
                </a:path>
                <a:path w="8456930" h="180339">
                  <a:moveTo>
                    <a:pt x="4138561" y="179793"/>
                  </a:moveTo>
                  <a:lnTo>
                    <a:pt x="3958755" y="179793"/>
                  </a:lnTo>
                  <a:lnTo>
                    <a:pt x="3958755" y="0"/>
                  </a:lnTo>
                  <a:lnTo>
                    <a:pt x="4138561" y="0"/>
                  </a:lnTo>
                  <a:lnTo>
                    <a:pt x="4138561" y="179793"/>
                  </a:lnTo>
                  <a:close/>
                </a:path>
                <a:path w="8456930" h="180339">
                  <a:moveTo>
                    <a:pt x="4318368" y="179793"/>
                  </a:moveTo>
                  <a:lnTo>
                    <a:pt x="4138561" y="179793"/>
                  </a:lnTo>
                  <a:lnTo>
                    <a:pt x="4138561" y="0"/>
                  </a:lnTo>
                  <a:lnTo>
                    <a:pt x="4318368" y="0"/>
                  </a:lnTo>
                  <a:lnTo>
                    <a:pt x="4318368" y="179793"/>
                  </a:lnTo>
                  <a:close/>
                </a:path>
                <a:path w="8456930" h="180339">
                  <a:moveTo>
                    <a:pt x="4498174" y="179793"/>
                  </a:moveTo>
                  <a:lnTo>
                    <a:pt x="4318368" y="179793"/>
                  </a:lnTo>
                  <a:lnTo>
                    <a:pt x="4318368" y="0"/>
                  </a:lnTo>
                  <a:lnTo>
                    <a:pt x="4498174" y="0"/>
                  </a:lnTo>
                  <a:lnTo>
                    <a:pt x="4498174" y="179793"/>
                  </a:lnTo>
                  <a:close/>
                </a:path>
                <a:path w="8456930" h="180339">
                  <a:moveTo>
                    <a:pt x="4677968" y="179793"/>
                  </a:moveTo>
                  <a:lnTo>
                    <a:pt x="4498162" y="179793"/>
                  </a:lnTo>
                  <a:lnTo>
                    <a:pt x="4498162" y="0"/>
                  </a:lnTo>
                  <a:lnTo>
                    <a:pt x="4677968" y="0"/>
                  </a:lnTo>
                  <a:lnTo>
                    <a:pt x="4677968" y="179793"/>
                  </a:lnTo>
                  <a:close/>
                </a:path>
                <a:path w="8456930" h="180339">
                  <a:moveTo>
                    <a:pt x="4857775" y="179793"/>
                  </a:moveTo>
                  <a:lnTo>
                    <a:pt x="4677968" y="179793"/>
                  </a:lnTo>
                  <a:lnTo>
                    <a:pt x="4677968" y="0"/>
                  </a:lnTo>
                  <a:lnTo>
                    <a:pt x="4857775" y="0"/>
                  </a:lnTo>
                  <a:lnTo>
                    <a:pt x="4857775" y="179793"/>
                  </a:lnTo>
                  <a:close/>
                </a:path>
                <a:path w="8456930" h="180339">
                  <a:moveTo>
                    <a:pt x="5037582" y="179793"/>
                  </a:moveTo>
                  <a:lnTo>
                    <a:pt x="4857775" y="179793"/>
                  </a:lnTo>
                  <a:lnTo>
                    <a:pt x="4857775" y="0"/>
                  </a:lnTo>
                  <a:lnTo>
                    <a:pt x="5037582" y="0"/>
                  </a:lnTo>
                  <a:lnTo>
                    <a:pt x="5037582" y="179793"/>
                  </a:lnTo>
                  <a:close/>
                </a:path>
                <a:path w="8456930" h="180339">
                  <a:moveTo>
                    <a:pt x="5220436" y="179793"/>
                  </a:moveTo>
                  <a:lnTo>
                    <a:pt x="5037582" y="179793"/>
                  </a:lnTo>
                  <a:lnTo>
                    <a:pt x="5037582" y="0"/>
                  </a:lnTo>
                  <a:lnTo>
                    <a:pt x="5220436" y="0"/>
                  </a:lnTo>
                  <a:lnTo>
                    <a:pt x="5220436" y="179793"/>
                  </a:lnTo>
                  <a:close/>
                </a:path>
                <a:path w="8456930" h="180339">
                  <a:moveTo>
                    <a:pt x="5400243" y="179793"/>
                  </a:moveTo>
                  <a:lnTo>
                    <a:pt x="5220436" y="179793"/>
                  </a:lnTo>
                  <a:lnTo>
                    <a:pt x="5220436" y="0"/>
                  </a:lnTo>
                  <a:lnTo>
                    <a:pt x="5400243" y="0"/>
                  </a:lnTo>
                  <a:lnTo>
                    <a:pt x="5400243" y="179793"/>
                  </a:lnTo>
                  <a:close/>
                </a:path>
                <a:path w="8456930" h="180339">
                  <a:moveTo>
                    <a:pt x="5580049" y="179793"/>
                  </a:moveTo>
                  <a:lnTo>
                    <a:pt x="5400243" y="179793"/>
                  </a:lnTo>
                  <a:lnTo>
                    <a:pt x="5400243" y="0"/>
                  </a:lnTo>
                  <a:lnTo>
                    <a:pt x="5580049" y="0"/>
                  </a:lnTo>
                  <a:lnTo>
                    <a:pt x="5580049" y="179793"/>
                  </a:lnTo>
                  <a:close/>
                </a:path>
                <a:path w="8456930" h="180339">
                  <a:moveTo>
                    <a:pt x="5759843" y="179793"/>
                  </a:moveTo>
                  <a:lnTo>
                    <a:pt x="5580037" y="179793"/>
                  </a:lnTo>
                  <a:lnTo>
                    <a:pt x="5580037" y="0"/>
                  </a:lnTo>
                  <a:lnTo>
                    <a:pt x="5759843" y="0"/>
                  </a:lnTo>
                  <a:lnTo>
                    <a:pt x="5759843" y="179793"/>
                  </a:lnTo>
                  <a:close/>
                </a:path>
                <a:path w="8456930" h="180339">
                  <a:moveTo>
                    <a:pt x="5939650" y="179793"/>
                  </a:moveTo>
                  <a:lnTo>
                    <a:pt x="5759843" y="179793"/>
                  </a:lnTo>
                  <a:lnTo>
                    <a:pt x="5759843" y="0"/>
                  </a:lnTo>
                  <a:lnTo>
                    <a:pt x="5939650" y="0"/>
                  </a:lnTo>
                  <a:lnTo>
                    <a:pt x="5939650" y="179793"/>
                  </a:lnTo>
                  <a:close/>
                </a:path>
                <a:path w="8456930" h="180339">
                  <a:moveTo>
                    <a:pt x="6119456" y="179793"/>
                  </a:moveTo>
                  <a:lnTo>
                    <a:pt x="5939650" y="179793"/>
                  </a:lnTo>
                  <a:lnTo>
                    <a:pt x="5939650" y="0"/>
                  </a:lnTo>
                  <a:lnTo>
                    <a:pt x="6119456" y="0"/>
                  </a:lnTo>
                  <a:lnTo>
                    <a:pt x="6119456" y="179793"/>
                  </a:lnTo>
                  <a:close/>
                </a:path>
                <a:path w="8456930" h="180339">
                  <a:moveTo>
                    <a:pt x="6299263" y="179793"/>
                  </a:moveTo>
                  <a:lnTo>
                    <a:pt x="6119456" y="179793"/>
                  </a:lnTo>
                  <a:lnTo>
                    <a:pt x="6119456" y="0"/>
                  </a:lnTo>
                  <a:lnTo>
                    <a:pt x="6299263" y="0"/>
                  </a:lnTo>
                  <a:lnTo>
                    <a:pt x="6299263" y="179793"/>
                  </a:lnTo>
                  <a:close/>
                </a:path>
                <a:path w="8456930" h="180339">
                  <a:moveTo>
                    <a:pt x="6479070" y="179793"/>
                  </a:moveTo>
                  <a:lnTo>
                    <a:pt x="6299263" y="179793"/>
                  </a:lnTo>
                  <a:lnTo>
                    <a:pt x="6299263" y="0"/>
                  </a:lnTo>
                  <a:lnTo>
                    <a:pt x="6479070" y="0"/>
                  </a:lnTo>
                  <a:lnTo>
                    <a:pt x="6479070" y="179793"/>
                  </a:lnTo>
                  <a:close/>
                </a:path>
                <a:path w="8456930" h="180339">
                  <a:moveTo>
                    <a:pt x="6658876" y="179793"/>
                  </a:moveTo>
                  <a:lnTo>
                    <a:pt x="6479070" y="179793"/>
                  </a:lnTo>
                  <a:lnTo>
                    <a:pt x="6479070" y="0"/>
                  </a:lnTo>
                  <a:lnTo>
                    <a:pt x="6658876" y="0"/>
                  </a:lnTo>
                  <a:lnTo>
                    <a:pt x="6658876" y="179793"/>
                  </a:lnTo>
                  <a:close/>
                </a:path>
                <a:path w="8456930" h="180339">
                  <a:moveTo>
                    <a:pt x="6838670" y="179793"/>
                  </a:moveTo>
                  <a:lnTo>
                    <a:pt x="6658863" y="179793"/>
                  </a:lnTo>
                  <a:lnTo>
                    <a:pt x="6658863" y="0"/>
                  </a:lnTo>
                  <a:lnTo>
                    <a:pt x="6838670" y="0"/>
                  </a:lnTo>
                  <a:lnTo>
                    <a:pt x="6838670" y="179793"/>
                  </a:lnTo>
                  <a:close/>
                </a:path>
                <a:path w="8456930" h="180339">
                  <a:moveTo>
                    <a:pt x="7018477" y="179793"/>
                  </a:moveTo>
                  <a:lnTo>
                    <a:pt x="6838670" y="179793"/>
                  </a:lnTo>
                  <a:lnTo>
                    <a:pt x="6838670" y="0"/>
                  </a:lnTo>
                  <a:lnTo>
                    <a:pt x="7018477" y="0"/>
                  </a:lnTo>
                  <a:lnTo>
                    <a:pt x="7018477" y="179793"/>
                  </a:lnTo>
                  <a:close/>
                </a:path>
                <a:path w="8456930" h="180339">
                  <a:moveTo>
                    <a:pt x="7198283" y="179793"/>
                  </a:moveTo>
                  <a:lnTo>
                    <a:pt x="7018477" y="179793"/>
                  </a:lnTo>
                  <a:lnTo>
                    <a:pt x="7018477" y="0"/>
                  </a:lnTo>
                  <a:lnTo>
                    <a:pt x="7198283" y="0"/>
                  </a:lnTo>
                  <a:lnTo>
                    <a:pt x="7198283" y="179793"/>
                  </a:lnTo>
                  <a:close/>
                </a:path>
                <a:path w="8456930" h="180339">
                  <a:moveTo>
                    <a:pt x="7378090" y="179793"/>
                  </a:moveTo>
                  <a:lnTo>
                    <a:pt x="7198283" y="179793"/>
                  </a:lnTo>
                  <a:lnTo>
                    <a:pt x="7198283" y="0"/>
                  </a:lnTo>
                  <a:lnTo>
                    <a:pt x="7378090" y="0"/>
                  </a:lnTo>
                  <a:lnTo>
                    <a:pt x="7378090" y="179793"/>
                  </a:lnTo>
                  <a:close/>
                </a:path>
                <a:path w="8456930" h="180339">
                  <a:moveTo>
                    <a:pt x="7557897" y="179793"/>
                  </a:moveTo>
                  <a:lnTo>
                    <a:pt x="7378090" y="179793"/>
                  </a:lnTo>
                  <a:lnTo>
                    <a:pt x="7378090" y="0"/>
                  </a:lnTo>
                  <a:lnTo>
                    <a:pt x="7557897" y="0"/>
                  </a:lnTo>
                  <a:lnTo>
                    <a:pt x="7557897" y="179793"/>
                  </a:lnTo>
                  <a:close/>
                </a:path>
                <a:path w="8456930" h="180339">
                  <a:moveTo>
                    <a:pt x="7737703" y="179793"/>
                  </a:moveTo>
                  <a:lnTo>
                    <a:pt x="7557897" y="179793"/>
                  </a:lnTo>
                  <a:lnTo>
                    <a:pt x="7557897" y="0"/>
                  </a:lnTo>
                  <a:lnTo>
                    <a:pt x="7737703" y="0"/>
                  </a:lnTo>
                  <a:lnTo>
                    <a:pt x="7737703" y="179793"/>
                  </a:lnTo>
                  <a:close/>
                </a:path>
                <a:path w="8456930" h="180339">
                  <a:moveTo>
                    <a:pt x="7917497" y="179793"/>
                  </a:moveTo>
                  <a:lnTo>
                    <a:pt x="7737690" y="179793"/>
                  </a:lnTo>
                  <a:lnTo>
                    <a:pt x="7737690" y="0"/>
                  </a:lnTo>
                  <a:lnTo>
                    <a:pt x="7917497" y="0"/>
                  </a:lnTo>
                  <a:lnTo>
                    <a:pt x="7917497" y="179793"/>
                  </a:lnTo>
                  <a:close/>
                </a:path>
                <a:path w="8456930" h="180339">
                  <a:moveTo>
                    <a:pt x="8097304" y="179793"/>
                  </a:moveTo>
                  <a:lnTo>
                    <a:pt x="7917497" y="179793"/>
                  </a:lnTo>
                  <a:lnTo>
                    <a:pt x="7917497" y="0"/>
                  </a:lnTo>
                  <a:lnTo>
                    <a:pt x="8097304" y="0"/>
                  </a:lnTo>
                  <a:lnTo>
                    <a:pt x="8097304" y="179793"/>
                  </a:lnTo>
                  <a:close/>
                </a:path>
                <a:path w="8456930" h="180339">
                  <a:moveTo>
                    <a:pt x="8277110" y="179793"/>
                  </a:moveTo>
                  <a:lnTo>
                    <a:pt x="8097304" y="179793"/>
                  </a:lnTo>
                  <a:lnTo>
                    <a:pt x="8097304" y="0"/>
                  </a:lnTo>
                  <a:lnTo>
                    <a:pt x="8277110" y="0"/>
                  </a:lnTo>
                  <a:lnTo>
                    <a:pt x="8277110" y="179793"/>
                  </a:lnTo>
                  <a:close/>
                </a:path>
                <a:path w="8456930" h="180339">
                  <a:moveTo>
                    <a:pt x="8456917" y="179793"/>
                  </a:moveTo>
                  <a:lnTo>
                    <a:pt x="8277110" y="179793"/>
                  </a:lnTo>
                  <a:lnTo>
                    <a:pt x="8277110" y="0"/>
                  </a:lnTo>
                  <a:lnTo>
                    <a:pt x="8456917" y="0"/>
                  </a:lnTo>
                  <a:lnTo>
                    <a:pt x="8456917" y="179793"/>
                  </a:lnTo>
                  <a:close/>
                </a:path>
              </a:pathLst>
            </a:custGeom>
            <a:ln w="6096">
              <a:solidFill>
                <a:srgbClr val="CDCDC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298653" y="4260265"/>
              <a:ext cx="8624570" cy="360045"/>
            </a:xfrm>
            <a:custGeom>
              <a:avLst/>
              <a:gdLst/>
              <a:ahLst/>
              <a:cxnLst/>
              <a:rect l="l" t="t" r="r" b="b"/>
              <a:pathLst>
                <a:path w="8624570" h="360045">
                  <a:moveTo>
                    <a:pt x="8624531" y="359587"/>
                  </a:moveTo>
                  <a:lnTo>
                    <a:pt x="8603195" y="359587"/>
                  </a:lnTo>
                  <a:lnTo>
                    <a:pt x="8603195" y="179793"/>
                  </a:lnTo>
                  <a:lnTo>
                    <a:pt x="8624531" y="179793"/>
                  </a:lnTo>
                </a:path>
                <a:path w="8624570" h="360045">
                  <a:moveTo>
                    <a:pt x="146291" y="179793"/>
                  </a:moveTo>
                  <a:lnTo>
                    <a:pt x="0" y="179793"/>
                  </a:lnTo>
                </a:path>
                <a:path w="8624570" h="360045">
                  <a:moveTo>
                    <a:pt x="0" y="0"/>
                  </a:moveTo>
                  <a:lnTo>
                    <a:pt x="146291" y="0"/>
                  </a:lnTo>
                  <a:lnTo>
                    <a:pt x="146291" y="179793"/>
                  </a:lnTo>
                </a:path>
              </a:pathLst>
            </a:custGeom>
            <a:ln w="6096">
              <a:solidFill>
                <a:srgbClr val="CDCDC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444931" y="4260265"/>
              <a:ext cx="8456930" cy="180340"/>
            </a:xfrm>
            <a:custGeom>
              <a:avLst/>
              <a:gdLst/>
              <a:ahLst/>
              <a:cxnLst/>
              <a:rect l="l" t="t" r="r" b="b"/>
              <a:pathLst>
                <a:path w="8456930" h="180339">
                  <a:moveTo>
                    <a:pt x="179806" y="179793"/>
                  </a:moveTo>
                  <a:lnTo>
                    <a:pt x="0" y="179793"/>
                  </a:lnTo>
                  <a:lnTo>
                    <a:pt x="0" y="0"/>
                  </a:lnTo>
                  <a:lnTo>
                    <a:pt x="179806" y="0"/>
                  </a:lnTo>
                  <a:lnTo>
                    <a:pt x="179806" y="179793"/>
                  </a:lnTo>
                  <a:close/>
                </a:path>
                <a:path w="8456930" h="180339">
                  <a:moveTo>
                    <a:pt x="359613" y="179793"/>
                  </a:moveTo>
                  <a:lnTo>
                    <a:pt x="179806" y="179793"/>
                  </a:lnTo>
                  <a:lnTo>
                    <a:pt x="179806" y="0"/>
                  </a:lnTo>
                  <a:lnTo>
                    <a:pt x="359613" y="0"/>
                  </a:lnTo>
                  <a:lnTo>
                    <a:pt x="359613" y="179793"/>
                  </a:lnTo>
                  <a:close/>
                </a:path>
                <a:path w="8456930" h="180339">
                  <a:moveTo>
                    <a:pt x="539419" y="179793"/>
                  </a:moveTo>
                  <a:lnTo>
                    <a:pt x="359613" y="179793"/>
                  </a:lnTo>
                  <a:lnTo>
                    <a:pt x="359613" y="0"/>
                  </a:lnTo>
                  <a:lnTo>
                    <a:pt x="539419" y="0"/>
                  </a:lnTo>
                  <a:lnTo>
                    <a:pt x="539419" y="179793"/>
                  </a:lnTo>
                  <a:close/>
                </a:path>
                <a:path w="8456930" h="180339">
                  <a:moveTo>
                    <a:pt x="719226" y="179793"/>
                  </a:moveTo>
                  <a:lnTo>
                    <a:pt x="539419" y="179793"/>
                  </a:lnTo>
                  <a:lnTo>
                    <a:pt x="539419" y="0"/>
                  </a:lnTo>
                  <a:lnTo>
                    <a:pt x="719226" y="0"/>
                  </a:lnTo>
                  <a:lnTo>
                    <a:pt x="719226" y="179793"/>
                  </a:lnTo>
                  <a:close/>
                </a:path>
                <a:path w="8456930" h="180339">
                  <a:moveTo>
                    <a:pt x="899032" y="179793"/>
                  </a:moveTo>
                  <a:lnTo>
                    <a:pt x="719226" y="179793"/>
                  </a:lnTo>
                  <a:lnTo>
                    <a:pt x="719226" y="0"/>
                  </a:lnTo>
                  <a:lnTo>
                    <a:pt x="899032" y="0"/>
                  </a:lnTo>
                  <a:lnTo>
                    <a:pt x="899032" y="179793"/>
                  </a:lnTo>
                  <a:close/>
                </a:path>
                <a:path w="8456930" h="180339">
                  <a:moveTo>
                    <a:pt x="1078839" y="179793"/>
                  </a:moveTo>
                  <a:lnTo>
                    <a:pt x="899032" y="179793"/>
                  </a:lnTo>
                  <a:lnTo>
                    <a:pt x="899032" y="0"/>
                  </a:lnTo>
                  <a:lnTo>
                    <a:pt x="1078839" y="0"/>
                  </a:lnTo>
                  <a:lnTo>
                    <a:pt x="1078839" y="179793"/>
                  </a:lnTo>
                  <a:close/>
                </a:path>
                <a:path w="8456930" h="180339">
                  <a:moveTo>
                    <a:pt x="1261681" y="179793"/>
                  </a:moveTo>
                  <a:lnTo>
                    <a:pt x="1078826" y="179793"/>
                  </a:lnTo>
                  <a:lnTo>
                    <a:pt x="1078826" y="0"/>
                  </a:lnTo>
                  <a:lnTo>
                    <a:pt x="1261681" y="0"/>
                  </a:lnTo>
                  <a:lnTo>
                    <a:pt x="1261681" y="179793"/>
                  </a:lnTo>
                  <a:close/>
                </a:path>
                <a:path w="8456930" h="180339">
                  <a:moveTo>
                    <a:pt x="1441488" y="179793"/>
                  </a:moveTo>
                  <a:lnTo>
                    <a:pt x="1261681" y="179793"/>
                  </a:lnTo>
                  <a:lnTo>
                    <a:pt x="1261681" y="0"/>
                  </a:lnTo>
                  <a:lnTo>
                    <a:pt x="1441488" y="0"/>
                  </a:lnTo>
                  <a:lnTo>
                    <a:pt x="1441488" y="179793"/>
                  </a:lnTo>
                  <a:close/>
                </a:path>
                <a:path w="8456930" h="180339">
                  <a:moveTo>
                    <a:pt x="1621294" y="179793"/>
                  </a:moveTo>
                  <a:lnTo>
                    <a:pt x="1441488" y="179793"/>
                  </a:lnTo>
                  <a:lnTo>
                    <a:pt x="1441488" y="0"/>
                  </a:lnTo>
                  <a:lnTo>
                    <a:pt x="1621294" y="0"/>
                  </a:lnTo>
                  <a:lnTo>
                    <a:pt x="1621294" y="179793"/>
                  </a:lnTo>
                  <a:close/>
                </a:path>
                <a:path w="8456930" h="180339">
                  <a:moveTo>
                    <a:pt x="1801101" y="179793"/>
                  </a:moveTo>
                  <a:lnTo>
                    <a:pt x="1621294" y="179793"/>
                  </a:lnTo>
                  <a:lnTo>
                    <a:pt x="1621294" y="0"/>
                  </a:lnTo>
                  <a:lnTo>
                    <a:pt x="1801101" y="0"/>
                  </a:lnTo>
                  <a:lnTo>
                    <a:pt x="1801101" y="179793"/>
                  </a:lnTo>
                  <a:close/>
                </a:path>
                <a:path w="8456930" h="180339">
                  <a:moveTo>
                    <a:pt x="1980907" y="179793"/>
                  </a:moveTo>
                  <a:lnTo>
                    <a:pt x="1801101" y="179793"/>
                  </a:lnTo>
                  <a:lnTo>
                    <a:pt x="1801101" y="0"/>
                  </a:lnTo>
                  <a:lnTo>
                    <a:pt x="1980907" y="0"/>
                  </a:lnTo>
                  <a:lnTo>
                    <a:pt x="1980907" y="179793"/>
                  </a:lnTo>
                  <a:close/>
                </a:path>
                <a:path w="8456930" h="180339">
                  <a:moveTo>
                    <a:pt x="2160714" y="179793"/>
                  </a:moveTo>
                  <a:lnTo>
                    <a:pt x="1980907" y="179793"/>
                  </a:lnTo>
                  <a:lnTo>
                    <a:pt x="1980907" y="0"/>
                  </a:lnTo>
                  <a:lnTo>
                    <a:pt x="2160714" y="0"/>
                  </a:lnTo>
                  <a:lnTo>
                    <a:pt x="2160714" y="179793"/>
                  </a:lnTo>
                  <a:close/>
                </a:path>
                <a:path w="8456930" h="180339">
                  <a:moveTo>
                    <a:pt x="2340521" y="179793"/>
                  </a:moveTo>
                  <a:lnTo>
                    <a:pt x="2160714" y="179793"/>
                  </a:lnTo>
                  <a:lnTo>
                    <a:pt x="2160714" y="0"/>
                  </a:lnTo>
                  <a:lnTo>
                    <a:pt x="2340521" y="0"/>
                  </a:lnTo>
                  <a:lnTo>
                    <a:pt x="2340521" y="179793"/>
                  </a:lnTo>
                  <a:close/>
                </a:path>
                <a:path w="8456930" h="180339">
                  <a:moveTo>
                    <a:pt x="2520315" y="179793"/>
                  </a:moveTo>
                  <a:lnTo>
                    <a:pt x="2340508" y="179793"/>
                  </a:lnTo>
                  <a:lnTo>
                    <a:pt x="2340508" y="0"/>
                  </a:lnTo>
                  <a:lnTo>
                    <a:pt x="2520315" y="0"/>
                  </a:lnTo>
                  <a:lnTo>
                    <a:pt x="2520315" y="179793"/>
                  </a:lnTo>
                  <a:close/>
                </a:path>
                <a:path w="8456930" h="180339">
                  <a:moveTo>
                    <a:pt x="2700121" y="179793"/>
                  </a:moveTo>
                  <a:lnTo>
                    <a:pt x="2520315" y="179793"/>
                  </a:lnTo>
                  <a:lnTo>
                    <a:pt x="2520315" y="0"/>
                  </a:lnTo>
                  <a:lnTo>
                    <a:pt x="2700121" y="0"/>
                  </a:lnTo>
                  <a:lnTo>
                    <a:pt x="2700121" y="179793"/>
                  </a:lnTo>
                  <a:close/>
                </a:path>
                <a:path w="8456930" h="180339">
                  <a:moveTo>
                    <a:pt x="2879928" y="179793"/>
                  </a:moveTo>
                  <a:lnTo>
                    <a:pt x="2700121" y="179793"/>
                  </a:lnTo>
                  <a:lnTo>
                    <a:pt x="2700121" y="0"/>
                  </a:lnTo>
                  <a:lnTo>
                    <a:pt x="2879928" y="0"/>
                  </a:lnTo>
                  <a:lnTo>
                    <a:pt x="2879928" y="179793"/>
                  </a:lnTo>
                  <a:close/>
                </a:path>
                <a:path w="8456930" h="180339">
                  <a:moveTo>
                    <a:pt x="3059734" y="179793"/>
                  </a:moveTo>
                  <a:lnTo>
                    <a:pt x="2879928" y="179793"/>
                  </a:lnTo>
                  <a:lnTo>
                    <a:pt x="2879928" y="0"/>
                  </a:lnTo>
                  <a:lnTo>
                    <a:pt x="3059734" y="0"/>
                  </a:lnTo>
                  <a:lnTo>
                    <a:pt x="3059734" y="179793"/>
                  </a:lnTo>
                  <a:close/>
                </a:path>
                <a:path w="8456930" h="180339">
                  <a:moveTo>
                    <a:pt x="3239541" y="179793"/>
                  </a:moveTo>
                  <a:lnTo>
                    <a:pt x="3059734" y="179793"/>
                  </a:lnTo>
                  <a:lnTo>
                    <a:pt x="3059734" y="0"/>
                  </a:lnTo>
                  <a:lnTo>
                    <a:pt x="3239541" y="0"/>
                  </a:lnTo>
                  <a:lnTo>
                    <a:pt x="3239541" y="179793"/>
                  </a:lnTo>
                  <a:close/>
                </a:path>
                <a:path w="8456930" h="180339">
                  <a:moveTo>
                    <a:pt x="3419348" y="179793"/>
                  </a:moveTo>
                  <a:lnTo>
                    <a:pt x="3239541" y="179793"/>
                  </a:lnTo>
                  <a:lnTo>
                    <a:pt x="3239541" y="0"/>
                  </a:lnTo>
                  <a:lnTo>
                    <a:pt x="3419348" y="0"/>
                  </a:lnTo>
                  <a:lnTo>
                    <a:pt x="3419348" y="179793"/>
                  </a:lnTo>
                  <a:close/>
                </a:path>
                <a:path w="8456930" h="180339">
                  <a:moveTo>
                    <a:pt x="3599141" y="179793"/>
                  </a:moveTo>
                  <a:lnTo>
                    <a:pt x="3419335" y="179793"/>
                  </a:lnTo>
                  <a:lnTo>
                    <a:pt x="3419335" y="0"/>
                  </a:lnTo>
                  <a:lnTo>
                    <a:pt x="3599141" y="0"/>
                  </a:lnTo>
                  <a:lnTo>
                    <a:pt x="3599141" y="179793"/>
                  </a:lnTo>
                  <a:close/>
                </a:path>
                <a:path w="8456930" h="180339">
                  <a:moveTo>
                    <a:pt x="3778948" y="179793"/>
                  </a:moveTo>
                  <a:lnTo>
                    <a:pt x="3599141" y="179793"/>
                  </a:lnTo>
                  <a:lnTo>
                    <a:pt x="3599141" y="0"/>
                  </a:lnTo>
                  <a:lnTo>
                    <a:pt x="3778948" y="0"/>
                  </a:lnTo>
                  <a:lnTo>
                    <a:pt x="3778948" y="179793"/>
                  </a:lnTo>
                  <a:close/>
                </a:path>
                <a:path w="8456930" h="180339">
                  <a:moveTo>
                    <a:pt x="3958755" y="179793"/>
                  </a:moveTo>
                  <a:lnTo>
                    <a:pt x="3778948" y="179793"/>
                  </a:lnTo>
                  <a:lnTo>
                    <a:pt x="3778948" y="0"/>
                  </a:lnTo>
                  <a:lnTo>
                    <a:pt x="3958755" y="0"/>
                  </a:lnTo>
                  <a:lnTo>
                    <a:pt x="3958755" y="179793"/>
                  </a:lnTo>
                  <a:close/>
                </a:path>
                <a:path w="8456930" h="180339">
                  <a:moveTo>
                    <a:pt x="4138561" y="179793"/>
                  </a:moveTo>
                  <a:lnTo>
                    <a:pt x="3958755" y="179793"/>
                  </a:lnTo>
                  <a:lnTo>
                    <a:pt x="3958755" y="0"/>
                  </a:lnTo>
                  <a:lnTo>
                    <a:pt x="4138561" y="0"/>
                  </a:lnTo>
                  <a:lnTo>
                    <a:pt x="4138561" y="179793"/>
                  </a:lnTo>
                  <a:close/>
                </a:path>
                <a:path w="8456930" h="180339">
                  <a:moveTo>
                    <a:pt x="4318368" y="179793"/>
                  </a:moveTo>
                  <a:lnTo>
                    <a:pt x="4138561" y="179793"/>
                  </a:lnTo>
                  <a:lnTo>
                    <a:pt x="4138561" y="0"/>
                  </a:lnTo>
                  <a:lnTo>
                    <a:pt x="4318368" y="0"/>
                  </a:lnTo>
                  <a:lnTo>
                    <a:pt x="4318368" y="179793"/>
                  </a:lnTo>
                  <a:close/>
                </a:path>
                <a:path w="8456930" h="180339">
                  <a:moveTo>
                    <a:pt x="4498174" y="179793"/>
                  </a:moveTo>
                  <a:lnTo>
                    <a:pt x="4318368" y="179793"/>
                  </a:lnTo>
                  <a:lnTo>
                    <a:pt x="4318368" y="0"/>
                  </a:lnTo>
                  <a:lnTo>
                    <a:pt x="4498174" y="0"/>
                  </a:lnTo>
                  <a:lnTo>
                    <a:pt x="4498174" y="179793"/>
                  </a:lnTo>
                  <a:close/>
                </a:path>
                <a:path w="8456930" h="180339">
                  <a:moveTo>
                    <a:pt x="4677968" y="179793"/>
                  </a:moveTo>
                  <a:lnTo>
                    <a:pt x="4498162" y="179793"/>
                  </a:lnTo>
                  <a:lnTo>
                    <a:pt x="4498162" y="0"/>
                  </a:lnTo>
                  <a:lnTo>
                    <a:pt x="4677968" y="0"/>
                  </a:lnTo>
                  <a:lnTo>
                    <a:pt x="4677968" y="179793"/>
                  </a:lnTo>
                  <a:close/>
                </a:path>
                <a:path w="8456930" h="180339">
                  <a:moveTo>
                    <a:pt x="4857775" y="179793"/>
                  </a:moveTo>
                  <a:lnTo>
                    <a:pt x="4677968" y="179793"/>
                  </a:lnTo>
                  <a:lnTo>
                    <a:pt x="4677968" y="0"/>
                  </a:lnTo>
                  <a:lnTo>
                    <a:pt x="4857775" y="0"/>
                  </a:lnTo>
                  <a:lnTo>
                    <a:pt x="4857775" y="179793"/>
                  </a:lnTo>
                  <a:close/>
                </a:path>
                <a:path w="8456930" h="180339">
                  <a:moveTo>
                    <a:pt x="5037582" y="179793"/>
                  </a:moveTo>
                  <a:lnTo>
                    <a:pt x="4857775" y="179793"/>
                  </a:lnTo>
                  <a:lnTo>
                    <a:pt x="4857775" y="0"/>
                  </a:lnTo>
                  <a:lnTo>
                    <a:pt x="5037582" y="0"/>
                  </a:lnTo>
                  <a:lnTo>
                    <a:pt x="5037582" y="179793"/>
                  </a:lnTo>
                  <a:close/>
                </a:path>
                <a:path w="8456930" h="180339">
                  <a:moveTo>
                    <a:pt x="5220436" y="179793"/>
                  </a:moveTo>
                  <a:lnTo>
                    <a:pt x="5037582" y="179793"/>
                  </a:lnTo>
                  <a:lnTo>
                    <a:pt x="5037582" y="0"/>
                  </a:lnTo>
                  <a:lnTo>
                    <a:pt x="5220436" y="0"/>
                  </a:lnTo>
                  <a:lnTo>
                    <a:pt x="5220436" y="179793"/>
                  </a:lnTo>
                  <a:close/>
                </a:path>
                <a:path w="8456930" h="180339">
                  <a:moveTo>
                    <a:pt x="5400243" y="179793"/>
                  </a:moveTo>
                  <a:lnTo>
                    <a:pt x="5220436" y="179793"/>
                  </a:lnTo>
                  <a:lnTo>
                    <a:pt x="5220436" y="0"/>
                  </a:lnTo>
                  <a:lnTo>
                    <a:pt x="5400243" y="0"/>
                  </a:lnTo>
                  <a:lnTo>
                    <a:pt x="5400243" y="179793"/>
                  </a:lnTo>
                  <a:close/>
                </a:path>
                <a:path w="8456930" h="180339">
                  <a:moveTo>
                    <a:pt x="5580049" y="179793"/>
                  </a:moveTo>
                  <a:lnTo>
                    <a:pt x="5400243" y="179793"/>
                  </a:lnTo>
                  <a:lnTo>
                    <a:pt x="5400243" y="0"/>
                  </a:lnTo>
                  <a:lnTo>
                    <a:pt x="5580049" y="0"/>
                  </a:lnTo>
                  <a:lnTo>
                    <a:pt x="5580049" y="179793"/>
                  </a:lnTo>
                  <a:close/>
                </a:path>
                <a:path w="8456930" h="180339">
                  <a:moveTo>
                    <a:pt x="5759843" y="179793"/>
                  </a:moveTo>
                  <a:lnTo>
                    <a:pt x="5580037" y="179793"/>
                  </a:lnTo>
                  <a:lnTo>
                    <a:pt x="5580037" y="0"/>
                  </a:lnTo>
                  <a:lnTo>
                    <a:pt x="5759843" y="0"/>
                  </a:lnTo>
                  <a:lnTo>
                    <a:pt x="5759843" y="179793"/>
                  </a:lnTo>
                  <a:close/>
                </a:path>
                <a:path w="8456930" h="180339">
                  <a:moveTo>
                    <a:pt x="5939650" y="179793"/>
                  </a:moveTo>
                  <a:lnTo>
                    <a:pt x="5759843" y="179793"/>
                  </a:lnTo>
                  <a:lnTo>
                    <a:pt x="5759843" y="0"/>
                  </a:lnTo>
                  <a:lnTo>
                    <a:pt x="5939650" y="0"/>
                  </a:lnTo>
                  <a:lnTo>
                    <a:pt x="5939650" y="179793"/>
                  </a:lnTo>
                  <a:close/>
                </a:path>
                <a:path w="8456930" h="180339">
                  <a:moveTo>
                    <a:pt x="6119456" y="179793"/>
                  </a:moveTo>
                  <a:lnTo>
                    <a:pt x="5939650" y="179793"/>
                  </a:lnTo>
                  <a:lnTo>
                    <a:pt x="5939650" y="0"/>
                  </a:lnTo>
                  <a:lnTo>
                    <a:pt x="6119456" y="0"/>
                  </a:lnTo>
                  <a:lnTo>
                    <a:pt x="6119456" y="179793"/>
                  </a:lnTo>
                  <a:close/>
                </a:path>
                <a:path w="8456930" h="180339">
                  <a:moveTo>
                    <a:pt x="6299263" y="179793"/>
                  </a:moveTo>
                  <a:lnTo>
                    <a:pt x="6119456" y="179793"/>
                  </a:lnTo>
                  <a:lnTo>
                    <a:pt x="6119456" y="0"/>
                  </a:lnTo>
                  <a:lnTo>
                    <a:pt x="6299263" y="0"/>
                  </a:lnTo>
                  <a:lnTo>
                    <a:pt x="6299263" y="179793"/>
                  </a:lnTo>
                  <a:close/>
                </a:path>
                <a:path w="8456930" h="180339">
                  <a:moveTo>
                    <a:pt x="6479070" y="179793"/>
                  </a:moveTo>
                  <a:lnTo>
                    <a:pt x="6299263" y="179793"/>
                  </a:lnTo>
                  <a:lnTo>
                    <a:pt x="6299263" y="0"/>
                  </a:lnTo>
                  <a:lnTo>
                    <a:pt x="6479070" y="0"/>
                  </a:lnTo>
                  <a:lnTo>
                    <a:pt x="6479070" y="179793"/>
                  </a:lnTo>
                  <a:close/>
                </a:path>
                <a:path w="8456930" h="180339">
                  <a:moveTo>
                    <a:pt x="6658876" y="179793"/>
                  </a:moveTo>
                  <a:lnTo>
                    <a:pt x="6479070" y="179793"/>
                  </a:lnTo>
                  <a:lnTo>
                    <a:pt x="6479070" y="0"/>
                  </a:lnTo>
                  <a:lnTo>
                    <a:pt x="6658876" y="0"/>
                  </a:lnTo>
                  <a:lnTo>
                    <a:pt x="6658876" y="179793"/>
                  </a:lnTo>
                  <a:close/>
                </a:path>
                <a:path w="8456930" h="180339">
                  <a:moveTo>
                    <a:pt x="6838670" y="179793"/>
                  </a:moveTo>
                  <a:lnTo>
                    <a:pt x="6658863" y="179793"/>
                  </a:lnTo>
                  <a:lnTo>
                    <a:pt x="6658863" y="0"/>
                  </a:lnTo>
                  <a:lnTo>
                    <a:pt x="6838670" y="0"/>
                  </a:lnTo>
                  <a:lnTo>
                    <a:pt x="6838670" y="179793"/>
                  </a:lnTo>
                  <a:close/>
                </a:path>
                <a:path w="8456930" h="180339">
                  <a:moveTo>
                    <a:pt x="7018477" y="179793"/>
                  </a:moveTo>
                  <a:lnTo>
                    <a:pt x="6838670" y="179793"/>
                  </a:lnTo>
                  <a:lnTo>
                    <a:pt x="6838670" y="0"/>
                  </a:lnTo>
                  <a:lnTo>
                    <a:pt x="7018477" y="0"/>
                  </a:lnTo>
                  <a:lnTo>
                    <a:pt x="7018477" y="179793"/>
                  </a:lnTo>
                  <a:close/>
                </a:path>
                <a:path w="8456930" h="180339">
                  <a:moveTo>
                    <a:pt x="7198283" y="179793"/>
                  </a:moveTo>
                  <a:lnTo>
                    <a:pt x="7018477" y="179793"/>
                  </a:lnTo>
                  <a:lnTo>
                    <a:pt x="7018477" y="0"/>
                  </a:lnTo>
                  <a:lnTo>
                    <a:pt x="7198283" y="0"/>
                  </a:lnTo>
                  <a:lnTo>
                    <a:pt x="7198283" y="179793"/>
                  </a:lnTo>
                  <a:close/>
                </a:path>
                <a:path w="8456930" h="180339">
                  <a:moveTo>
                    <a:pt x="7378090" y="179793"/>
                  </a:moveTo>
                  <a:lnTo>
                    <a:pt x="7198283" y="179793"/>
                  </a:lnTo>
                  <a:lnTo>
                    <a:pt x="7198283" y="0"/>
                  </a:lnTo>
                  <a:lnTo>
                    <a:pt x="7378090" y="0"/>
                  </a:lnTo>
                  <a:lnTo>
                    <a:pt x="7378090" y="179793"/>
                  </a:lnTo>
                  <a:close/>
                </a:path>
                <a:path w="8456930" h="180339">
                  <a:moveTo>
                    <a:pt x="7557897" y="179793"/>
                  </a:moveTo>
                  <a:lnTo>
                    <a:pt x="7378090" y="179793"/>
                  </a:lnTo>
                  <a:lnTo>
                    <a:pt x="7378090" y="0"/>
                  </a:lnTo>
                  <a:lnTo>
                    <a:pt x="7557897" y="0"/>
                  </a:lnTo>
                  <a:lnTo>
                    <a:pt x="7557897" y="179793"/>
                  </a:lnTo>
                  <a:close/>
                </a:path>
                <a:path w="8456930" h="180339">
                  <a:moveTo>
                    <a:pt x="7737703" y="179793"/>
                  </a:moveTo>
                  <a:lnTo>
                    <a:pt x="7557897" y="179793"/>
                  </a:lnTo>
                  <a:lnTo>
                    <a:pt x="7557897" y="0"/>
                  </a:lnTo>
                  <a:lnTo>
                    <a:pt x="7737703" y="0"/>
                  </a:lnTo>
                  <a:lnTo>
                    <a:pt x="7737703" y="179793"/>
                  </a:lnTo>
                  <a:close/>
                </a:path>
                <a:path w="8456930" h="180339">
                  <a:moveTo>
                    <a:pt x="7917497" y="179793"/>
                  </a:moveTo>
                  <a:lnTo>
                    <a:pt x="7737690" y="179793"/>
                  </a:lnTo>
                  <a:lnTo>
                    <a:pt x="7737690" y="0"/>
                  </a:lnTo>
                  <a:lnTo>
                    <a:pt x="7917497" y="0"/>
                  </a:lnTo>
                  <a:lnTo>
                    <a:pt x="7917497" y="179793"/>
                  </a:lnTo>
                  <a:close/>
                </a:path>
                <a:path w="8456930" h="180339">
                  <a:moveTo>
                    <a:pt x="8097304" y="179793"/>
                  </a:moveTo>
                  <a:lnTo>
                    <a:pt x="7917497" y="179793"/>
                  </a:lnTo>
                  <a:lnTo>
                    <a:pt x="7917497" y="0"/>
                  </a:lnTo>
                  <a:lnTo>
                    <a:pt x="8097304" y="0"/>
                  </a:lnTo>
                  <a:lnTo>
                    <a:pt x="8097304" y="179793"/>
                  </a:lnTo>
                  <a:close/>
                </a:path>
                <a:path w="8456930" h="180339">
                  <a:moveTo>
                    <a:pt x="8277110" y="179793"/>
                  </a:moveTo>
                  <a:lnTo>
                    <a:pt x="8097304" y="179793"/>
                  </a:lnTo>
                  <a:lnTo>
                    <a:pt x="8097304" y="0"/>
                  </a:lnTo>
                  <a:lnTo>
                    <a:pt x="8277110" y="0"/>
                  </a:lnTo>
                  <a:lnTo>
                    <a:pt x="8277110" y="179793"/>
                  </a:lnTo>
                  <a:close/>
                </a:path>
                <a:path w="8456930" h="180339">
                  <a:moveTo>
                    <a:pt x="8456917" y="179793"/>
                  </a:moveTo>
                  <a:lnTo>
                    <a:pt x="8277110" y="179793"/>
                  </a:lnTo>
                  <a:lnTo>
                    <a:pt x="8277110" y="0"/>
                  </a:lnTo>
                  <a:lnTo>
                    <a:pt x="8456917" y="0"/>
                  </a:lnTo>
                  <a:lnTo>
                    <a:pt x="8456917" y="179793"/>
                  </a:lnTo>
                  <a:close/>
                </a:path>
              </a:pathLst>
            </a:custGeom>
            <a:ln w="6096">
              <a:solidFill>
                <a:srgbClr val="CDCDC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298653" y="4080459"/>
              <a:ext cx="8624570" cy="360045"/>
            </a:xfrm>
            <a:custGeom>
              <a:avLst/>
              <a:gdLst/>
              <a:ahLst/>
              <a:cxnLst/>
              <a:rect l="l" t="t" r="r" b="b"/>
              <a:pathLst>
                <a:path w="8624570" h="360045">
                  <a:moveTo>
                    <a:pt x="8624531" y="359600"/>
                  </a:moveTo>
                  <a:lnTo>
                    <a:pt x="8603195" y="359600"/>
                  </a:lnTo>
                  <a:lnTo>
                    <a:pt x="8603195" y="179806"/>
                  </a:lnTo>
                  <a:lnTo>
                    <a:pt x="8624531" y="179806"/>
                  </a:lnTo>
                </a:path>
                <a:path w="8624570" h="360045">
                  <a:moveTo>
                    <a:pt x="146291" y="179793"/>
                  </a:moveTo>
                  <a:lnTo>
                    <a:pt x="0" y="179793"/>
                  </a:lnTo>
                </a:path>
                <a:path w="8624570" h="360045">
                  <a:moveTo>
                    <a:pt x="0" y="0"/>
                  </a:moveTo>
                  <a:lnTo>
                    <a:pt x="146291" y="0"/>
                  </a:lnTo>
                  <a:lnTo>
                    <a:pt x="146291" y="179793"/>
                  </a:lnTo>
                </a:path>
              </a:pathLst>
            </a:custGeom>
            <a:ln w="6096">
              <a:solidFill>
                <a:srgbClr val="CDCDC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444931" y="4080459"/>
              <a:ext cx="8456930" cy="180340"/>
            </a:xfrm>
            <a:custGeom>
              <a:avLst/>
              <a:gdLst/>
              <a:ahLst/>
              <a:cxnLst/>
              <a:rect l="l" t="t" r="r" b="b"/>
              <a:pathLst>
                <a:path w="8456930" h="180339">
                  <a:moveTo>
                    <a:pt x="179806" y="179793"/>
                  </a:moveTo>
                  <a:lnTo>
                    <a:pt x="0" y="179793"/>
                  </a:lnTo>
                  <a:lnTo>
                    <a:pt x="0" y="0"/>
                  </a:lnTo>
                  <a:lnTo>
                    <a:pt x="179806" y="0"/>
                  </a:lnTo>
                  <a:lnTo>
                    <a:pt x="179806" y="179793"/>
                  </a:lnTo>
                  <a:close/>
                </a:path>
                <a:path w="8456930" h="180339">
                  <a:moveTo>
                    <a:pt x="359613" y="179793"/>
                  </a:moveTo>
                  <a:lnTo>
                    <a:pt x="179806" y="179793"/>
                  </a:lnTo>
                  <a:lnTo>
                    <a:pt x="179806" y="0"/>
                  </a:lnTo>
                  <a:lnTo>
                    <a:pt x="359613" y="0"/>
                  </a:lnTo>
                  <a:lnTo>
                    <a:pt x="359613" y="179793"/>
                  </a:lnTo>
                  <a:close/>
                </a:path>
                <a:path w="8456930" h="180339">
                  <a:moveTo>
                    <a:pt x="539419" y="179793"/>
                  </a:moveTo>
                  <a:lnTo>
                    <a:pt x="359613" y="179793"/>
                  </a:lnTo>
                  <a:lnTo>
                    <a:pt x="359613" y="0"/>
                  </a:lnTo>
                  <a:lnTo>
                    <a:pt x="539419" y="0"/>
                  </a:lnTo>
                  <a:lnTo>
                    <a:pt x="539419" y="179793"/>
                  </a:lnTo>
                  <a:close/>
                </a:path>
                <a:path w="8456930" h="180339">
                  <a:moveTo>
                    <a:pt x="719226" y="179793"/>
                  </a:moveTo>
                  <a:lnTo>
                    <a:pt x="539419" y="179793"/>
                  </a:lnTo>
                  <a:lnTo>
                    <a:pt x="539419" y="0"/>
                  </a:lnTo>
                  <a:lnTo>
                    <a:pt x="719226" y="0"/>
                  </a:lnTo>
                  <a:lnTo>
                    <a:pt x="719226" y="179793"/>
                  </a:lnTo>
                  <a:close/>
                </a:path>
                <a:path w="8456930" h="180339">
                  <a:moveTo>
                    <a:pt x="899032" y="179793"/>
                  </a:moveTo>
                  <a:lnTo>
                    <a:pt x="719226" y="179793"/>
                  </a:lnTo>
                  <a:lnTo>
                    <a:pt x="719226" y="0"/>
                  </a:lnTo>
                  <a:lnTo>
                    <a:pt x="899032" y="0"/>
                  </a:lnTo>
                  <a:lnTo>
                    <a:pt x="899032" y="179793"/>
                  </a:lnTo>
                  <a:close/>
                </a:path>
                <a:path w="8456930" h="180339">
                  <a:moveTo>
                    <a:pt x="1078839" y="179793"/>
                  </a:moveTo>
                  <a:lnTo>
                    <a:pt x="899032" y="179793"/>
                  </a:lnTo>
                  <a:lnTo>
                    <a:pt x="899032" y="0"/>
                  </a:lnTo>
                  <a:lnTo>
                    <a:pt x="1078839" y="0"/>
                  </a:lnTo>
                  <a:lnTo>
                    <a:pt x="1078839" y="179793"/>
                  </a:lnTo>
                  <a:close/>
                </a:path>
                <a:path w="8456930" h="180339">
                  <a:moveTo>
                    <a:pt x="1261681" y="179793"/>
                  </a:moveTo>
                  <a:lnTo>
                    <a:pt x="1078826" y="179793"/>
                  </a:lnTo>
                  <a:lnTo>
                    <a:pt x="1078826" y="0"/>
                  </a:lnTo>
                  <a:lnTo>
                    <a:pt x="1261681" y="0"/>
                  </a:lnTo>
                  <a:lnTo>
                    <a:pt x="1261681" y="179793"/>
                  </a:lnTo>
                  <a:close/>
                </a:path>
                <a:path w="8456930" h="180339">
                  <a:moveTo>
                    <a:pt x="1441488" y="179793"/>
                  </a:moveTo>
                  <a:lnTo>
                    <a:pt x="1261681" y="179793"/>
                  </a:lnTo>
                  <a:lnTo>
                    <a:pt x="1261681" y="0"/>
                  </a:lnTo>
                  <a:lnTo>
                    <a:pt x="1441488" y="0"/>
                  </a:lnTo>
                  <a:lnTo>
                    <a:pt x="1441488" y="179793"/>
                  </a:lnTo>
                  <a:close/>
                </a:path>
                <a:path w="8456930" h="180339">
                  <a:moveTo>
                    <a:pt x="1621294" y="179793"/>
                  </a:moveTo>
                  <a:lnTo>
                    <a:pt x="1441488" y="179793"/>
                  </a:lnTo>
                  <a:lnTo>
                    <a:pt x="1441488" y="0"/>
                  </a:lnTo>
                  <a:lnTo>
                    <a:pt x="1621294" y="0"/>
                  </a:lnTo>
                  <a:lnTo>
                    <a:pt x="1621294" y="179793"/>
                  </a:lnTo>
                  <a:close/>
                </a:path>
                <a:path w="8456930" h="180339">
                  <a:moveTo>
                    <a:pt x="1801101" y="179793"/>
                  </a:moveTo>
                  <a:lnTo>
                    <a:pt x="1621294" y="179793"/>
                  </a:lnTo>
                  <a:lnTo>
                    <a:pt x="1621294" y="0"/>
                  </a:lnTo>
                  <a:lnTo>
                    <a:pt x="1801101" y="0"/>
                  </a:lnTo>
                  <a:lnTo>
                    <a:pt x="1801101" y="179793"/>
                  </a:lnTo>
                  <a:close/>
                </a:path>
                <a:path w="8456930" h="180339">
                  <a:moveTo>
                    <a:pt x="1980907" y="179793"/>
                  </a:moveTo>
                  <a:lnTo>
                    <a:pt x="1801101" y="179793"/>
                  </a:lnTo>
                  <a:lnTo>
                    <a:pt x="1801101" y="0"/>
                  </a:lnTo>
                  <a:lnTo>
                    <a:pt x="1980907" y="0"/>
                  </a:lnTo>
                  <a:lnTo>
                    <a:pt x="1980907" y="179793"/>
                  </a:lnTo>
                  <a:close/>
                </a:path>
                <a:path w="8456930" h="180339">
                  <a:moveTo>
                    <a:pt x="2160714" y="179793"/>
                  </a:moveTo>
                  <a:lnTo>
                    <a:pt x="1980907" y="179793"/>
                  </a:lnTo>
                  <a:lnTo>
                    <a:pt x="1980907" y="0"/>
                  </a:lnTo>
                  <a:lnTo>
                    <a:pt x="2160714" y="0"/>
                  </a:lnTo>
                  <a:lnTo>
                    <a:pt x="2160714" y="179793"/>
                  </a:lnTo>
                  <a:close/>
                </a:path>
                <a:path w="8456930" h="180339">
                  <a:moveTo>
                    <a:pt x="2340521" y="179793"/>
                  </a:moveTo>
                  <a:lnTo>
                    <a:pt x="2160714" y="179793"/>
                  </a:lnTo>
                  <a:lnTo>
                    <a:pt x="2160714" y="0"/>
                  </a:lnTo>
                  <a:lnTo>
                    <a:pt x="2340521" y="0"/>
                  </a:lnTo>
                  <a:lnTo>
                    <a:pt x="2340521" y="179793"/>
                  </a:lnTo>
                  <a:close/>
                </a:path>
                <a:path w="8456930" h="180339">
                  <a:moveTo>
                    <a:pt x="2520315" y="179793"/>
                  </a:moveTo>
                  <a:lnTo>
                    <a:pt x="2340508" y="179793"/>
                  </a:lnTo>
                  <a:lnTo>
                    <a:pt x="2340508" y="0"/>
                  </a:lnTo>
                  <a:lnTo>
                    <a:pt x="2520315" y="0"/>
                  </a:lnTo>
                  <a:lnTo>
                    <a:pt x="2520315" y="179793"/>
                  </a:lnTo>
                  <a:close/>
                </a:path>
                <a:path w="8456930" h="180339">
                  <a:moveTo>
                    <a:pt x="2700121" y="179793"/>
                  </a:moveTo>
                  <a:lnTo>
                    <a:pt x="2520315" y="179793"/>
                  </a:lnTo>
                  <a:lnTo>
                    <a:pt x="2520315" y="0"/>
                  </a:lnTo>
                  <a:lnTo>
                    <a:pt x="2700121" y="0"/>
                  </a:lnTo>
                  <a:lnTo>
                    <a:pt x="2700121" y="179793"/>
                  </a:lnTo>
                  <a:close/>
                </a:path>
                <a:path w="8456930" h="180339">
                  <a:moveTo>
                    <a:pt x="2879928" y="179793"/>
                  </a:moveTo>
                  <a:lnTo>
                    <a:pt x="2700121" y="179793"/>
                  </a:lnTo>
                  <a:lnTo>
                    <a:pt x="2700121" y="0"/>
                  </a:lnTo>
                  <a:lnTo>
                    <a:pt x="2879928" y="0"/>
                  </a:lnTo>
                  <a:lnTo>
                    <a:pt x="2879928" y="179793"/>
                  </a:lnTo>
                  <a:close/>
                </a:path>
                <a:path w="8456930" h="180339">
                  <a:moveTo>
                    <a:pt x="3059734" y="179793"/>
                  </a:moveTo>
                  <a:lnTo>
                    <a:pt x="2879928" y="179793"/>
                  </a:lnTo>
                  <a:lnTo>
                    <a:pt x="2879928" y="0"/>
                  </a:lnTo>
                  <a:lnTo>
                    <a:pt x="3059734" y="0"/>
                  </a:lnTo>
                  <a:lnTo>
                    <a:pt x="3059734" y="179793"/>
                  </a:lnTo>
                  <a:close/>
                </a:path>
                <a:path w="8456930" h="180339">
                  <a:moveTo>
                    <a:pt x="3239541" y="179793"/>
                  </a:moveTo>
                  <a:lnTo>
                    <a:pt x="3059734" y="179793"/>
                  </a:lnTo>
                  <a:lnTo>
                    <a:pt x="3059734" y="0"/>
                  </a:lnTo>
                  <a:lnTo>
                    <a:pt x="3239541" y="0"/>
                  </a:lnTo>
                  <a:lnTo>
                    <a:pt x="3239541" y="179793"/>
                  </a:lnTo>
                  <a:close/>
                </a:path>
                <a:path w="8456930" h="180339">
                  <a:moveTo>
                    <a:pt x="3419348" y="179793"/>
                  </a:moveTo>
                  <a:lnTo>
                    <a:pt x="3239541" y="179793"/>
                  </a:lnTo>
                  <a:lnTo>
                    <a:pt x="3239541" y="0"/>
                  </a:lnTo>
                  <a:lnTo>
                    <a:pt x="3419348" y="0"/>
                  </a:lnTo>
                  <a:lnTo>
                    <a:pt x="3419348" y="179793"/>
                  </a:lnTo>
                  <a:close/>
                </a:path>
                <a:path w="8456930" h="180339">
                  <a:moveTo>
                    <a:pt x="3599141" y="179793"/>
                  </a:moveTo>
                  <a:lnTo>
                    <a:pt x="3419335" y="179793"/>
                  </a:lnTo>
                  <a:lnTo>
                    <a:pt x="3419335" y="0"/>
                  </a:lnTo>
                  <a:lnTo>
                    <a:pt x="3599141" y="0"/>
                  </a:lnTo>
                  <a:lnTo>
                    <a:pt x="3599141" y="179793"/>
                  </a:lnTo>
                  <a:close/>
                </a:path>
                <a:path w="8456930" h="180339">
                  <a:moveTo>
                    <a:pt x="3778948" y="179793"/>
                  </a:moveTo>
                  <a:lnTo>
                    <a:pt x="3599141" y="179793"/>
                  </a:lnTo>
                  <a:lnTo>
                    <a:pt x="3599141" y="0"/>
                  </a:lnTo>
                  <a:lnTo>
                    <a:pt x="3778948" y="0"/>
                  </a:lnTo>
                  <a:lnTo>
                    <a:pt x="3778948" y="179793"/>
                  </a:lnTo>
                  <a:close/>
                </a:path>
                <a:path w="8456930" h="180339">
                  <a:moveTo>
                    <a:pt x="3958755" y="179793"/>
                  </a:moveTo>
                  <a:lnTo>
                    <a:pt x="3778948" y="179793"/>
                  </a:lnTo>
                  <a:lnTo>
                    <a:pt x="3778948" y="0"/>
                  </a:lnTo>
                  <a:lnTo>
                    <a:pt x="3958755" y="0"/>
                  </a:lnTo>
                  <a:lnTo>
                    <a:pt x="3958755" y="179793"/>
                  </a:lnTo>
                  <a:close/>
                </a:path>
                <a:path w="8456930" h="180339">
                  <a:moveTo>
                    <a:pt x="4138561" y="179793"/>
                  </a:moveTo>
                  <a:lnTo>
                    <a:pt x="3958755" y="179793"/>
                  </a:lnTo>
                  <a:lnTo>
                    <a:pt x="3958755" y="0"/>
                  </a:lnTo>
                  <a:lnTo>
                    <a:pt x="4138561" y="0"/>
                  </a:lnTo>
                  <a:lnTo>
                    <a:pt x="4138561" y="179793"/>
                  </a:lnTo>
                  <a:close/>
                </a:path>
                <a:path w="8456930" h="180339">
                  <a:moveTo>
                    <a:pt x="4318368" y="179793"/>
                  </a:moveTo>
                  <a:lnTo>
                    <a:pt x="4138561" y="179793"/>
                  </a:lnTo>
                  <a:lnTo>
                    <a:pt x="4138561" y="0"/>
                  </a:lnTo>
                  <a:lnTo>
                    <a:pt x="4318368" y="0"/>
                  </a:lnTo>
                  <a:lnTo>
                    <a:pt x="4318368" y="179793"/>
                  </a:lnTo>
                  <a:close/>
                </a:path>
                <a:path w="8456930" h="180339">
                  <a:moveTo>
                    <a:pt x="4498174" y="179793"/>
                  </a:moveTo>
                  <a:lnTo>
                    <a:pt x="4318368" y="179793"/>
                  </a:lnTo>
                  <a:lnTo>
                    <a:pt x="4318368" y="0"/>
                  </a:lnTo>
                  <a:lnTo>
                    <a:pt x="4498174" y="0"/>
                  </a:lnTo>
                  <a:lnTo>
                    <a:pt x="4498174" y="179793"/>
                  </a:lnTo>
                  <a:close/>
                </a:path>
                <a:path w="8456930" h="180339">
                  <a:moveTo>
                    <a:pt x="4677968" y="179793"/>
                  </a:moveTo>
                  <a:lnTo>
                    <a:pt x="4498162" y="179793"/>
                  </a:lnTo>
                  <a:lnTo>
                    <a:pt x="4498162" y="0"/>
                  </a:lnTo>
                  <a:lnTo>
                    <a:pt x="4677968" y="0"/>
                  </a:lnTo>
                  <a:lnTo>
                    <a:pt x="4677968" y="179793"/>
                  </a:lnTo>
                  <a:close/>
                </a:path>
                <a:path w="8456930" h="180339">
                  <a:moveTo>
                    <a:pt x="4857775" y="179793"/>
                  </a:moveTo>
                  <a:lnTo>
                    <a:pt x="4677968" y="179793"/>
                  </a:lnTo>
                  <a:lnTo>
                    <a:pt x="4677968" y="0"/>
                  </a:lnTo>
                  <a:lnTo>
                    <a:pt x="4857775" y="0"/>
                  </a:lnTo>
                  <a:lnTo>
                    <a:pt x="4857775" y="179793"/>
                  </a:lnTo>
                  <a:close/>
                </a:path>
                <a:path w="8456930" h="180339">
                  <a:moveTo>
                    <a:pt x="5037582" y="179793"/>
                  </a:moveTo>
                  <a:lnTo>
                    <a:pt x="4857775" y="179793"/>
                  </a:lnTo>
                  <a:lnTo>
                    <a:pt x="4857775" y="0"/>
                  </a:lnTo>
                  <a:lnTo>
                    <a:pt x="5037582" y="0"/>
                  </a:lnTo>
                  <a:lnTo>
                    <a:pt x="5037582" y="179793"/>
                  </a:lnTo>
                  <a:close/>
                </a:path>
                <a:path w="8456930" h="180339">
                  <a:moveTo>
                    <a:pt x="5220436" y="179793"/>
                  </a:moveTo>
                  <a:lnTo>
                    <a:pt x="5037582" y="179793"/>
                  </a:lnTo>
                  <a:lnTo>
                    <a:pt x="5037582" y="0"/>
                  </a:lnTo>
                  <a:lnTo>
                    <a:pt x="5220436" y="0"/>
                  </a:lnTo>
                  <a:lnTo>
                    <a:pt x="5220436" y="179793"/>
                  </a:lnTo>
                  <a:close/>
                </a:path>
                <a:path w="8456930" h="180339">
                  <a:moveTo>
                    <a:pt x="5400243" y="179793"/>
                  </a:moveTo>
                  <a:lnTo>
                    <a:pt x="5220436" y="179793"/>
                  </a:lnTo>
                  <a:lnTo>
                    <a:pt x="5220436" y="0"/>
                  </a:lnTo>
                  <a:lnTo>
                    <a:pt x="5400243" y="0"/>
                  </a:lnTo>
                  <a:lnTo>
                    <a:pt x="5400243" y="179793"/>
                  </a:lnTo>
                  <a:close/>
                </a:path>
                <a:path w="8456930" h="180339">
                  <a:moveTo>
                    <a:pt x="5580049" y="179793"/>
                  </a:moveTo>
                  <a:lnTo>
                    <a:pt x="5400243" y="179793"/>
                  </a:lnTo>
                  <a:lnTo>
                    <a:pt x="5400243" y="0"/>
                  </a:lnTo>
                  <a:lnTo>
                    <a:pt x="5580049" y="0"/>
                  </a:lnTo>
                  <a:lnTo>
                    <a:pt x="5580049" y="179793"/>
                  </a:lnTo>
                  <a:close/>
                </a:path>
                <a:path w="8456930" h="180339">
                  <a:moveTo>
                    <a:pt x="5759843" y="179793"/>
                  </a:moveTo>
                  <a:lnTo>
                    <a:pt x="5580037" y="179793"/>
                  </a:lnTo>
                  <a:lnTo>
                    <a:pt x="5580037" y="0"/>
                  </a:lnTo>
                  <a:lnTo>
                    <a:pt x="5759843" y="0"/>
                  </a:lnTo>
                  <a:lnTo>
                    <a:pt x="5759843" y="179793"/>
                  </a:lnTo>
                  <a:close/>
                </a:path>
                <a:path w="8456930" h="180339">
                  <a:moveTo>
                    <a:pt x="5939650" y="179793"/>
                  </a:moveTo>
                  <a:lnTo>
                    <a:pt x="5759843" y="179793"/>
                  </a:lnTo>
                  <a:lnTo>
                    <a:pt x="5759843" y="0"/>
                  </a:lnTo>
                  <a:lnTo>
                    <a:pt x="5939650" y="0"/>
                  </a:lnTo>
                  <a:lnTo>
                    <a:pt x="5939650" y="179793"/>
                  </a:lnTo>
                  <a:close/>
                </a:path>
                <a:path w="8456930" h="180339">
                  <a:moveTo>
                    <a:pt x="6119456" y="179793"/>
                  </a:moveTo>
                  <a:lnTo>
                    <a:pt x="5939650" y="179793"/>
                  </a:lnTo>
                  <a:lnTo>
                    <a:pt x="5939650" y="0"/>
                  </a:lnTo>
                  <a:lnTo>
                    <a:pt x="6119456" y="0"/>
                  </a:lnTo>
                  <a:lnTo>
                    <a:pt x="6119456" y="179793"/>
                  </a:lnTo>
                  <a:close/>
                </a:path>
                <a:path w="8456930" h="180339">
                  <a:moveTo>
                    <a:pt x="6299263" y="179793"/>
                  </a:moveTo>
                  <a:lnTo>
                    <a:pt x="6119456" y="179793"/>
                  </a:lnTo>
                  <a:lnTo>
                    <a:pt x="6119456" y="0"/>
                  </a:lnTo>
                  <a:lnTo>
                    <a:pt x="6299263" y="0"/>
                  </a:lnTo>
                  <a:lnTo>
                    <a:pt x="6299263" y="179793"/>
                  </a:lnTo>
                  <a:close/>
                </a:path>
                <a:path w="8456930" h="180339">
                  <a:moveTo>
                    <a:pt x="6479070" y="179793"/>
                  </a:moveTo>
                  <a:lnTo>
                    <a:pt x="6299263" y="179793"/>
                  </a:lnTo>
                  <a:lnTo>
                    <a:pt x="6299263" y="0"/>
                  </a:lnTo>
                  <a:lnTo>
                    <a:pt x="6479070" y="0"/>
                  </a:lnTo>
                  <a:lnTo>
                    <a:pt x="6479070" y="179793"/>
                  </a:lnTo>
                  <a:close/>
                </a:path>
                <a:path w="8456930" h="180339">
                  <a:moveTo>
                    <a:pt x="6658876" y="179793"/>
                  </a:moveTo>
                  <a:lnTo>
                    <a:pt x="6479070" y="179793"/>
                  </a:lnTo>
                  <a:lnTo>
                    <a:pt x="6479070" y="0"/>
                  </a:lnTo>
                  <a:lnTo>
                    <a:pt x="6658876" y="0"/>
                  </a:lnTo>
                  <a:lnTo>
                    <a:pt x="6658876" y="179793"/>
                  </a:lnTo>
                  <a:close/>
                </a:path>
                <a:path w="8456930" h="180339">
                  <a:moveTo>
                    <a:pt x="6838670" y="179793"/>
                  </a:moveTo>
                  <a:lnTo>
                    <a:pt x="6658863" y="179793"/>
                  </a:lnTo>
                  <a:lnTo>
                    <a:pt x="6658863" y="0"/>
                  </a:lnTo>
                  <a:lnTo>
                    <a:pt x="6838670" y="0"/>
                  </a:lnTo>
                  <a:lnTo>
                    <a:pt x="6838670" y="179793"/>
                  </a:lnTo>
                  <a:close/>
                </a:path>
                <a:path w="8456930" h="180339">
                  <a:moveTo>
                    <a:pt x="7018477" y="179793"/>
                  </a:moveTo>
                  <a:lnTo>
                    <a:pt x="6838670" y="179793"/>
                  </a:lnTo>
                  <a:lnTo>
                    <a:pt x="6838670" y="0"/>
                  </a:lnTo>
                  <a:lnTo>
                    <a:pt x="7018477" y="0"/>
                  </a:lnTo>
                  <a:lnTo>
                    <a:pt x="7018477" y="179793"/>
                  </a:lnTo>
                  <a:close/>
                </a:path>
                <a:path w="8456930" h="180339">
                  <a:moveTo>
                    <a:pt x="7198283" y="179793"/>
                  </a:moveTo>
                  <a:lnTo>
                    <a:pt x="7018477" y="179793"/>
                  </a:lnTo>
                  <a:lnTo>
                    <a:pt x="7018477" y="0"/>
                  </a:lnTo>
                  <a:lnTo>
                    <a:pt x="7198283" y="0"/>
                  </a:lnTo>
                  <a:lnTo>
                    <a:pt x="7198283" y="179793"/>
                  </a:lnTo>
                  <a:close/>
                </a:path>
                <a:path w="8456930" h="180339">
                  <a:moveTo>
                    <a:pt x="7378090" y="179793"/>
                  </a:moveTo>
                  <a:lnTo>
                    <a:pt x="7198283" y="179793"/>
                  </a:lnTo>
                  <a:lnTo>
                    <a:pt x="7198283" y="0"/>
                  </a:lnTo>
                  <a:lnTo>
                    <a:pt x="7378090" y="0"/>
                  </a:lnTo>
                  <a:lnTo>
                    <a:pt x="7378090" y="179793"/>
                  </a:lnTo>
                  <a:close/>
                </a:path>
                <a:path w="8456930" h="180339">
                  <a:moveTo>
                    <a:pt x="7557897" y="179793"/>
                  </a:moveTo>
                  <a:lnTo>
                    <a:pt x="7378090" y="179793"/>
                  </a:lnTo>
                  <a:lnTo>
                    <a:pt x="7378090" y="0"/>
                  </a:lnTo>
                  <a:lnTo>
                    <a:pt x="7557897" y="0"/>
                  </a:lnTo>
                  <a:lnTo>
                    <a:pt x="7557897" y="179793"/>
                  </a:lnTo>
                  <a:close/>
                </a:path>
                <a:path w="8456930" h="180339">
                  <a:moveTo>
                    <a:pt x="7737703" y="179793"/>
                  </a:moveTo>
                  <a:lnTo>
                    <a:pt x="7557897" y="179793"/>
                  </a:lnTo>
                  <a:lnTo>
                    <a:pt x="7557897" y="0"/>
                  </a:lnTo>
                  <a:lnTo>
                    <a:pt x="7737703" y="0"/>
                  </a:lnTo>
                  <a:lnTo>
                    <a:pt x="7737703" y="179793"/>
                  </a:lnTo>
                  <a:close/>
                </a:path>
                <a:path w="8456930" h="180339">
                  <a:moveTo>
                    <a:pt x="7917497" y="179793"/>
                  </a:moveTo>
                  <a:lnTo>
                    <a:pt x="7737690" y="179793"/>
                  </a:lnTo>
                  <a:lnTo>
                    <a:pt x="7737690" y="0"/>
                  </a:lnTo>
                  <a:lnTo>
                    <a:pt x="7917497" y="0"/>
                  </a:lnTo>
                  <a:lnTo>
                    <a:pt x="7917497" y="179793"/>
                  </a:lnTo>
                  <a:close/>
                </a:path>
                <a:path w="8456930" h="180339">
                  <a:moveTo>
                    <a:pt x="8097304" y="179793"/>
                  </a:moveTo>
                  <a:lnTo>
                    <a:pt x="7917497" y="179793"/>
                  </a:lnTo>
                  <a:lnTo>
                    <a:pt x="7917497" y="0"/>
                  </a:lnTo>
                  <a:lnTo>
                    <a:pt x="8097304" y="0"/>
                  </a:lnTo>
                  <a:lnTo>
                    <a:pt x="8097304" y="179793"/>
                  </a:lnTo>
                  <a:close/>
                </a:path>
                <a:path w="8456930" h="180339">
                  <a:moveTo>
                    <a:pt x="8277110" y="179793"/>
                  </a:moveTo>
                  <a:lnTo>
                    <a:pt x="8097304" y="179793"/>
                  </a:lnTo>
                  <a:lnTo>
                    <a:pt x="8097304" y="0"/>
                  </a:lnTo>
                  <a:lnTo>
                    <a:pt x="8277110" y="0"/>
                  </a:lnTo>
                  <a:lnTo>
                    <a:pt x="8277110" y="179793"/>
                  </a:lnTo>
                  <a:close/>
                </a:path>
                <a:path w="8456930" h="180339">
                  <a:moveTo>
                    <a:pt x="8456917" y="179793"/>
                  </a:moveTo>
                  <a:lnTo>
                    <a:pt x="8277110" y="179793"/>
                  </a:lnTo>
                  <a:lnTo>
                    <a:pt x="8277110" y="0"/>
                  </a:lnTo>
                  <a:lnTo>
                    <a:pt x="8456917" y="0"/>
                  </a:lnTo>
                  <a:lnTo>
                    <a:pt x="8456917" y="179793"/>
                  </a:lnTo>
                  <a:close/>
                </a:path>
              </a:pathLst>
            </a:custGeom>
            <a:ln w="6096">
              <a:solidFill>
                <a:srgbClr val="CDCDC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298653" y="3900665"/>
              <a:ext cx="8624570" cy="360045"/>
            </a:xfrm>
            <a:custGeom>
              <a:avLst/>
              <a:gdLst/>
              <a:ahLst/>
              <a:cxnLst/>
              <a:rect l="l" t="t" r="r" b="b"/>
              <a:pathLst>
                <a:path w="8624570" h="360045">
                  <a:moveTo>
                    <a:pt x="8624531" y="359587"/>
                  </a:moveTo>
                  <a:lnTo>
                    <a:pt x="8603195" y="359587"/>
                  </a:lnTo>
                  <a:lnTo>
                    <a:pt x="8603195" y="179793"/>
                  </a:lnTo>
                  <a:lnTo>
                    <a:pt x="8624531" y="179793"/>
                  </a:lnTo>
                </a:path>
                <a:path w="8624570" h="360045">
                  <a:moveTo>
                    <a:pt x="146291" y="179793"/>
                  </a:moveTo>
                  <a:lnTo>
                    <a:pt x="0" y="179793"/>
                  </a:lnTo>
                </a:path>
                <a:path w="8624570" h="360045">
                  <a:moveTo>
                    <a:pt x="0" y="0"/>
                  </a:moveTo>
                  <a:lnTo>
                    <a:pt x="146291" y="0"/>
                  </a:lnTo>
                  <a:lnTo>
                    <a:pt x="146291" y="179793"/>
                  </a:lnTo>
                </a:path>
              </a:pathLst>
            </a:custGeom>
            <a:ln w="6096">
              <a:solidFill>
                <a:srgbClr val="CDCDC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444931" y="3900665"/>
              <a:ext cx="8456930" cy="180340"/>
            </a:xfrm>
            <a:custGeom>
              <a:avLst/>
              <a:gdLst/>
              <a:ahLst/>
              <a:cxnLst/>
              <a:rect l="l" t="t" r="r" b="b"/>
              <a:pathLst>
                <a:path w="8456930" h="180339">
                  <a:moveTo>
                    <a:pt x="179806" y="179793"/>
                  </a:moveTo>
                  <a:lnTo>
                    <a:pt x="0" y="179793"/>
                  </a:lnTo>
                  <a:lnTo>
                    <a:pt x="0" y="0"/>
                  </a:lnTo>
                  <a:lnTo>
                    <a:pt x="179806" y="0"/>
                  </a:lnTo>
                  <a:lnTo>
                    <a:pt x="179806" y="179793"/>
                  </a:lnTo>
                  <a:close/>
                </a:path>
                <a:path w="8456930" h="180339">
                  <a:moveTo>
                    <a:pt x="359613" y="179793"/>
                  </a:moveTo>
                  <a:lnTo>
                    <a:pt x="179806" y="179793"/>
                  </a:lnTo>
                  <a:lnTo>
                    <a:pt x="179806" y="0"/>
                  </a:lnTo>
                  <a:lnTo>
                    <a:pt x="359613" y="0"/>
                  </a:lnTo>
                  <a:lnTo>
                    <a:pt x="359613" y="179793"/>
                  </a:lnTo>
                  <a:close/>
                </a:path>
                <a:path w="8456930" h="180339">
                  <a:moveTo>
                    <a:pt x="539419" y="179793"/>
                  </a:moveTo>
                  <a:lnTo>
                    <a:pt x="359613" y="179793"/>
                  </a:lnTo>
                  <a:lnTo>
                    <a:pt x="359613" y="0"/>
                  </a:lnTo>
                  <a:lnTo>
                    <a:pt x="539419" y="0"/>
                  </a:lnTo>
                  <a:lnTo>
                    <a:pt x="539419" y="179793"/>
                  </a:lnTo>
                  <a:close/>
                </a:path>
                <a:path w="8456930" h="180339">
                  <a:moveTo>
                    <a:pt x="719226" y="179793"/>
                  </a:moveTo>
                  <a:lnTo>
                    <a:pt x="539419" y="179793"/>
                  </a:lnTo>
                  <a:lnTo>
                    <a:pt x="539419" y="0"/>
                  </a:lnTo>
                  <a:lnTo>
                    <a:pt x="719226" y="0"/>
                  </a:lnTo>
                  <a:lnTo>
                    <a:pt x="719226" y="179793"/>
                  </a:lnTo>
                  <a:close/>
                </a:path>
                <a:path w="8456930" h="180339">
                  <a:moveTo>
                    <a:pt x="899032" y="179793"/>
                  </a:moveTo>
                  <a:lnTo>
                    <a:pt x="719226" y="179793"/>
                  </a:lnTo>
                  <a:lnTo>
                    <a:pt x="719226" y="0"/>
                  </a:lnTo>
                  <a:lnTo>
                    <a:pt x="899032" y="0"/>
                  </a:lnTo>
                  <a:lnTo>
                    <a:pt x="899032" y="179793"/>
                  </a:lnTo>
                  <a:close/>
                </a:path>
                <a:path w="8456930" h="180339">
                  <a:moveTo>
                    <a:pt x="1078839" y="179793"/>
                  </a:moveTo>
                  <a:lnTo>
                    <a:pt x="899032" y="179793"/>
                  </a:lnTo>
                  <a:lnTo>
                    <a:pt x="899032" y="0"/>
                  </a:lnTo>
                  <a:lnTo>
                    <a:pt x="1078839" y="0"/>
                  </a:lnTo>
                  <a:lnTo>
                    <a:pt x="1078839" y="179793"/>
                  </a:lnTo>
                  <a:close/>
                </a:path>
                <a:path w="8456930" h="180339">
                  <a:moveTo>
                    <a:pt x="1261681" y="179793"/>
                  </a:moveTo>
                  <a:lnTo>
                    <a:pt x="1078826" y="179793"/>
                  </a:lnTo>
                  <a:lnTo>
                    <a:pt x="1078826" y="0"/>
                  </a:lnTo>
                  <a:lnTo>
                    <a:pt x="1261681" y="0"/>
                  </a:lnTo>
                  <a:lnTo>
                    <a:pt x="1261681" y="179793"/>
                  </a:lnTo>
                  <a:close/>
                </a:path>
                <a:path w="8456930" h="180339">
                  <a:moveTo>
                    <a:pt x="1441488" y="179793"/>
                  </a:moveTo>
                  <a:lnTo>
                    <a:pt x="1261681" y="179793"/>
                  </a:lnTo>
                  <a:lnTo>
                    <a:pt x="1261681" y="0"/>
                  </a:lnTo>
                  <a:lnTo>
                    <a:pt x="1441488" y="0"/>
                  </a:lnTo>
                  <a:lnTo>
                    <a:pt x="1441488" y="179793"/>
                  </a:lnTo>
                  <a:close/>
                </a:path>
                <a:path w="8456930" h="180339">
                  <a:moveTo>
                    <a:pt x="1621294" y="179793"/>
                  </a:moveTo>
                  <a:lnTo>
                    <a:pt x="1441488" y="179793"/>
                  </a:lnTo>
                  <a:lnTo>
                    <a:pt x="1441488" y="0"/>
                  </a:lnTo>
                  <a:lnTo>
                    <a:pt x="1621294" y="0"/>
                  </a:lnTo>
                  <a:lnTo>
                    <a:pt x="1621294" y="179793"/>
                  </a:lnTo>
                  <a:close/>
                </a:path>
                <a:path w="8456930" h="180339">
                  <a:moveTo>
                    <a:pt x="1801101" y="179793"/>
                  </a:moveTo>
                  <a:lnTo>
                    <a:pt x="1621294" y="179793"/>
                  </a:lnTo>
                  <a:lnTo>
                    <a:pt x="1621294" y="0"/>
                  </a:lnTo>
                  <a:lnTo>
                    <a:pt x="1801101" y="0"/>
                  </a:lnTo>
                  <a:lnTo>
                    <a:pt x="1801101" y="179793"/>
                  </a:lnTo>
                  <a:close/>
                </a:path>
                <a:path w="8456930" h="180339">
                  <a:moveTo>
                    <a:pt x="1980907" y="179793"/>
                  </a:moveTo>
                  <a:lnTo>
                    <a:pt x="1801101" y="179793"/>
                  </a:lnTo>
                  <a:lnTo>
                    <a:pt x="1801101" y="0"/>
                  </a:lnTo>
                  <a:lnTo>
                    <a:pt x="1980907" y="0"/>
                  </a:lnTo>
                  <a:lnTo>
                    <a:pt x="1980907" y="179793"/>
                  </a:lnTo>
                  <a:close/>
                </a:path>
                <a:path w="8456930" h="180339">
                  <a:moveTo>
                    <a:pt x="2160714" y="179793"/>
                  </a:moveTo>
                  <a:lnTo>
                    <a:pt x="1980907" y="179793"/>
                  </a:lnTo>
                  <a:lnTo>
                    <a:pt x="1980907" y="0"/>
                  </a:lnTo>
                  <a:lnTo>
                    <a:pt x="2160714" y="0"/>
                  </a:lnTo>
                  <a:lnTo>
                    <a:pt x="2160714" y="179793"/>
                  </a:lnTo>
                  <a:close/>
                </a:path>
                <a:path w="8456930" h="180339">
                  <a:moveTo>
                    <a:pt x="2340521" y="179793"/>
                  </a:moveTo>
                  <a:lnTo>
                    <a:pt x="2160714" y="179793"/>
                  </a:lnTo>
                  <a:lnTo>
                    <a:pt x="2160714" y="0"/>
                  </a:lnTo>
                  <a:lnTo>
                    <a:pt x="2340521" y="0"/>
                  </a:lnTo>
                  <a:lnTo>
                    <a:pt x="2340521" y="179793"/>
                  </a:lnTo>
                  <a:close/>
                </a:path>
                <a:path w="8456930" h="180339">
                  <a:moveTo>
                    <a:pt x="2520315" y="179793"/>
                  </a:moveTo>
                  <a:lnTo>
                    <a:pt x="2340508" y="179793"/>
                  </a:lnTo>
                  <a:lnTo>
                    <a:pt x="2340508" y="0"/>
                  </a:lnTo>
                  <a:lnTo>
                    <a:pt x="2520315" y="0"/>
                  </a:lnTo>
                  <a:lnTo>
                    <a:pt x="2520315" y="179793"/>
                  </a:lnTo>
                  <a:close/>
                </a:path>
                <a:path w="8456930" h="180339">
                  <a:moveTo>
                    <a:pt x="2700121" y="179793"/>
                  </a:moveTo>
                  <a:lnTo>
                    <a:pt x="2520315" y="179793"/>
                  </a:lnTo>
                  <a:lnTo>
                    <a:pt x="2520315" y="0"/>
                  </a:lnTo>
                  <a:lnTo>
                    <a:pt x="2700121" y="0"/>
                  </a:lnTo>
                  <a:lnTo>
                    <a:pt x="2700121" y="179793"/>
                  </a:lnTo>
                  <a:close/>
                </a:path>
                <a:path w="8456930" h="180339">
                  <a:moveTo>
                    <a:pt x="2879928" y="179793"/>
                  </a:moveTo>
                  <a:lnTo>
                    <a:pt x="2700121" y="179793"/>
                  </a:lnTo>
                  <a:lnTo>
                    <a:pt x="2700121" y="0"/>
                  </a:lnTo>
                  <a:lnTo>
                    <a:pt x="2879928" y="0"/>
                  </a:lnTo>
                  <a:lnTo>
                    <a:pt x="2879928" y="179793"/>
                  </a:lnTo>
                  <a:close/>
                </a:path>
                <a:path w="8456930" h="180339">
                  <a:moveTo>
                    <a:pt x="3059734" y="179793"/>
                  </a:moveTo>
                  <a:lnTo>
                    <a:pt x="2879928" y="179793"/>
                  </a:lnTo>
                  <a:lnTo>
                    <a:pt x="2879928" y="0"/>
                  </a:lnTo>
                  <a:lnTo>
                    <a:pt x="3059734" y="0"/>
                  </a:lnTo>
                  <a:lnTo>
                    <a:pt x="3059734" y="179793"/>
                  </a:lnTo>
                  <a:close/>
                </a:path>
                <a:path w="8456930" h="180339">
                  <a:moveTo>
                    <a:pt x="3239541" y="179793"/>
                  </a:moveTo>
                  <a:lnTo>
                    <a:pt x="3059734" y="179793"/>
                  </a:lnTo>
                  <a:lnTo>
                    <a:pt x="3059734" y="0"/>
                  </a:lnTo>
                  <a:lnTo>
                    <a:pt x="3239541" y="0"/>
                  </a:lnTo>
                  <a:lnTo>
                    <a:pt x="3239541" y="179793"/>
                  </a:lnTo>
                  <a:close/>
                </a:path>
                <a:path w="8456930" h="180339">
                  <a:moveTo>
                    <a:pt x="3419348" y="179793"/>
                  </a:moveTo>
                  <a:lnTo>
                    <a:pt x="3239541" y="179793"/>
                  </a:lnTo>
                  <a:lnTo>
                    <a:pt x="3239541" y="0"/>
                  </a:lnTo>
                  <a:lnTo>
                    <a:pt x="3419348" y="0"/>
                  </a:lnTo>
                  <a:lnTo>
                    <a:pt x="3419348" y="179793"/>
                  </a:lnTo>
                  <a:close/>
                </a:path>
                <a:path w="8456930" h="180339">
                  <a:moveTo>
                    <a:pt x="3599141" y="179793"/>
                  </a:moveTo>
                  <a:lnTo>
                    <a:pt x="3419335" y="179793"/>
                  </a:lnTo>
                  <a:lnTo>
                    <a:pt x="3419335" y="0"/>
                  </a:lnTo>
                  <a:lnTo>
                    <a:pt x="3599141" y="0"/>
                  </a:lnTo>
                  <a:lnTo>
                    <a:pt x="3599141" y="179793"/>
                  </a:lnTo>
                  <a:close/>
                </a:path>
                <a:path w="8456930" h="180339">
                  <a:moveTo>
                    <a:pt x="3778948" y="179793"/>
                  </a:moveTo>
                  <a:lnTo>
                    <a:pt x="3599141" y="179793"/>
                  </a:lnTo>
                  <a:lnTo>
                    <a:pt x="3599141" y="0"/>
                  </a:lnTo>
                  <a:lnTo>
                    <a:pt x="3778948" y="0"/>
                  </a:lnTo>
                  <a:lnTo>
                    <a:pt x="3778948" y="179793"/>
                  </a:lnTo>
                  <a:close/>
                </a:path>
                <a:path w="8456930" h="180339">
                  <a:moveTo>
                    <a:pt x="3958755" y="179793"/>
                  </a:moveTo>
                  <a:lnTo>
                    <a:pt x="3778948" y="179793"/>
                  </a:lnTo>
                  <a:lnTo>
                    <a:pt x="3778948" y="0"/>
                  </a:lnTo>
                  <a:lnTo>
                    <a:pt x="3958755" y="0"/>
                  </a:lnTo>
                  <a:lnTo>
                    <a:pt x="3958755" y="179793"/>
                  </a:lnTo>
                  <a:close/>
                </a:path>
                <a:path w="8456930" h="180339">
                  <a:moveTo>
                    <a:pt x="4138561" y="179793"/>
                  </a:moveTo>
                  <a:lnTo>
                    <a:pt x="3958755" y="179793"/>
                  </a:lnTo>
                  <a:lnTo>
                    <a:pt x="3958755" y="0"/>
                  </a:lnTo>
                  <a:lnTo>
                    <a:pt x="4138561" y="0"/>
                  </a:lnTo>
                  <a:lnTo>
                    <a:pt x="4138561" y="179793"/>
                  </a:lnTo>
                  <a:close/>
                </a:path>
                <a:path w="8456930" h="180339">
                  <a:moveTo>
                    <a:pt x="4318368" y="179793"/>
                  </a:moveTo>
                  <a:lnTo>
                    <a:pt x="4138561" y="179793"/>
                  </a:lnTo>
                  <a:lnTo>
                    <a:pt x="4138561" y="0"/>
                  </a:lnTo>
                  <a:lnTo>
                    <a:pt x="4318368" y="0"/>
                  </a:lnTo>
                  <a:lnTo>
                    <a:pt x="4318368" y="179793"/>
                  </a:lnTo>
                  <a:close/>
                </a:path>
                <a:path w="8456930" h="180339">
                  <a:moveTo>
                    <a:pt x="4498174" y="179793"/>
                  </a:moveTo>
                  <a:lnTo>
                    <a:pt x="4318368" y="179793"/>
                  </a:lnTo>
                  <a:lnTo>
                    <a:pt x="4318368" y="0"/>
                  </a:lnTo>
                  <a:lnTo>
                    <a:pt x="4498174" y="0"/>
                  </a:lnTo>
                  <a:lnTo>
                    <a:pt x="4498174" y="179793"/>
                  </a:lnTo>
                  <a:close/>
                </a:path>
                <a:path w="8456930" h="180339">
                  <a:moveTo>
                    <a:pt x="4677968" y="179793"/>
                  </a:moveTo>
                  <a:lnTo>
                    <a:pt x="4498162" y="179793"/>
                  </a:lnTo>
                  <a:lnTo>
                    <a:pt x="4498162" y="0"/>
                  </a:lnTo>
                  <a:lnTo>
                    <a:pt x="4677968" y="0"/>
                  </a:lnTo>
                  <a:lnTo>
                    <a:pt x="4677968" y="179793"/>
                  </a:lnTo>
                  <a:close/>
                </a:path>
                <a:path w="8456930" h="180339">
                  <a:moveTo>
                    <a:pt x="4857775" y="179793"/>
                  </a:moveTo>
                  <a:lnTo>
                    <a:pt x="4677968" y="179793"/>
                  </a:lnTo>
                  <a:lnTo>
                    <a:pt x="4677968" y="0"/>
                  </a:lnTo>
                  <a:lnTo>
                    <a:pt x="4857775" y="0"/>
                  </a:lnTo>
                  <a:lnTo>
                    <a:pt x="4857775" y="179793"/>
                  </a:lnTo>
                  <a:close/>
                </a:path>
                <a:path w="8456930" h="180339">
                  <a:moveTo>
                    <a:pt x="5037582" y="179793"/>
                  </a:moveTo>
                  <a:lnTo>
                    <a:pt x="4857775" y="179793"/>
                  </a:lnTo>
                  <a:lnTo>
                    <a:pt x="4857775" y="0"/>
                  </a:lnTo>
                  <a:lnTo>
                    <a:pt x="5037582" y="0"/>
                  </a:lnTo>
                  <a:lnTo>
                    <a:pt x="5037582" y="179793"/>
                  </a:lnTo>
                  <a:close/>
                </a:path>
                <a:path w="8456930" h="180339">
                  <a:moveTo>
                    <a:pt x="5220436" y="179793"/>
                  </a:moveTo>
                  <a:lnTo>
                    <a:pt x="5037582" y="179793"/>
                  </a:lnTo>
                  <a:lnTo>
                    <a:pt x="5037582" y="0"/>
                  </a:lnTo>
                  <a:lnTo>
                    <a:pt x="5220436" y="0"/>
                  </a:lnTo>
                  <a:lnTo>
                    <a:pt x="5220436" y="179793"/>
                  </a:lnTo>
                  <a:close/>
                </a:path>
                <a:path w="8456930" h="180339">
                  <a:moveTo>
                    <a:pt x="5400243" y="179793"/>
                  </a:moveTo>
                  <a:lnTo>
                    <a:pt x="5220436" y="179793"/>
                  </a:lnTo>
                  <a:lnTo>
                    <a:pt x="5220436" y="0"/>
                  </a:lnTo>
                  <a:lnTo>
                    <a:pt x="5400243" y="0"/>
                  </a:lnTo>
                  <a:lnTo>
                    <a:pt x="5400243" y="179793"/>
                  </a:lnTo>
                  <a:close/>
                </a:path>
                <a:path w="8456930" h="180339">
                  <a:moveTo>
                    <a:pt x="5580049" y="179793"/>
                  </a:moveTo>
                  <a:lnTo>
                    <a:pt x="5400243" y="179793"/>
                  </a:lnTo>
                  <a:lnTo>
                    <a:pt x="5400243" y="0"/>
                  </a:lnTo>
                  <a:lnTo>
                    <a:pt x="5580049" y="0"/>
                  </a:lnTo>
                  <a:lnTo>
                    <a:pt x="5580049" y="179793"/>
                  </a:lnTo>
                  <a:close/>
                </a:path>
                <a:path w="8456930" h="180339">
                  <a:moveTo>
                    <a:pt x="5759843" y="179793"/>
                  </a:moveTo>
                  <a:lnTo>
                    <a:pt x="5580037" y="179793"/>
                  </a:lnTo>
                  <a:lnTo>
                    <a:pt x="5580037" y="0"/>
                  </a:lnTo>
                  <a:lnTo>
                    <a:pt x="5759843" y="0"/>
                  </a:lnTo>
                  <a:lnTo>
                    <a:pt x="5759843" y="179793"/>
                  </a:lnTo>
                  <a:close/>
                </a:path>
                <a:path w="8456930" h="180339">
                  <a:moveTo>
                    <a:pt x="5939650" y="179793"/>
                  </a:moveTo>
                  <a:lnTo>
                    <a:pt x="5759843" y="179793"/>
                  </a:lnTo>
                  <a:lnTo>
                    <a:pt x="5759843" y="0"/>
                  </a:lnTo>
                  <a:lnTo>
                    <a:pt x="5939650" y="0"/>
                  </a:lnTo>
                  <a:lnTo>
                    <a:pt x="5939650" y="179793"/>
                  </a:lnTo>
                  <a:close/>
                </a:path>
                <a:path w="8456930" h="180339">
                  <a:moveTo>
                    <a:pt x="6119456" y="179793"/>
                  </a:moveTo>
                  <a:lnTo>
                    <a:pt x="5939650" y="179793"/>
                  </a:lnTo>
                  <a:lnTo>
                    <a:pt x="5939650" y="0"/>
                  </a:lnTo>
                  <a:lnTo>
                    <a:pt x="6119456" y="0"/>
                  </a:lnTo>
                  <a:lnTo>
                    <a:pt x="6119456" y="179793"/>
                  </a:lnTo>
                  <a:close/>
                </a:path>
                <a:path w="8456930" h="180339">
                  <a:moveTo>
                    <a:pt x="6299263" y="179793"/>
                  </a:moveTo>
                  <a:lnTo>
                    <a:pt x="6119456" y="179793"/>
                  </a:lnTo>
                  <a:lnTo>
                    <a:pt x="6119456" y="0"/>
                  </a:lnTo>
                  <a:lnTo>
                    <a:pt x="6299263" y="0"/>
                  </a:lnTo>
                  <a:lnTo>
                    <a:pt x="6299263" y="179793"/>
                  </a:lnTo>
                  <a:close/>
                </a:path>
                <a:path w="8456930" h="180339">
                  <a:moveTo>
                    <a:pt x="6479070" y="179793"/>
                  </a:moveTo>
                  <a:lnTo>
                    <a:pt x="6299263" y="179793"/>
                  </a:lnTo>
                  <a:lnTo>
                    <a:pt x="6299263" y="0"/>
                  </a:lnTo>
                  <a:lnTo>
                    <a:pt x="6479070" y="0"/>
                  </a:lnTo>
                  <a:lnTo>
                    <a:pt x="6479070" y="179793"/>
                  </a:lnTo>
                  <a:close/>
                </a:path>
                <a:path w="8456930" h="180339">
                  <a:moveTo>
                    <a:pt x="6658876" y="179793"/>
                  </a:moveTo>
                  <a:lnTo>
                    <a:pt x="6479070" y="179793"/>
                  </a:lnTo>
                  <a:lnTo>
                    <a:pt x="6479070" y="0"/>
                  </a:lnTo>
                  <a:lnTo>
                    <a:pt x="6658876" y="0"/>
                  </a:lnTo>
                  <a:lnTo>
                    <a:pt x="6658876" y="179793"/>
                  </a:lnTo>
                  <a:close/>
                </a:path>
                <a:path w="8456930" h="180339">
                  <a:moveTo>
                    <a:pt x="6838670" y="179793"/>
                  </a:moveTo>
                  <a:lnTo>
                    <a:pt x="6658863" y="179793"/>
                  </a:lnTo>
                  <a:lnTo>
                    <a:pt x="6658863" y="0"/>
                  </a:lnTo>
                  <a:lnTo>
                    <a:pt x="6838670" y="0"/>
                  </a:lnTo>
                  <a:lnTo>
                    <a:pt x="6838670" y="179793"/>
                  </a:lnTo>
                  <a:close/>
                </a:path>
                <a:path w="8456930" h="180339">
                  <a:moveTo>
                    <a:pt x="7018477" y="179793"/>
                  </a:moveTo>
                  <a:lnTo>
                    <a:pt x="6838670" y="179793"/>
                  </a:lnTo>
                  <a:lnTo>
                    <a:pt x="6838670" y="0"/>
                  </a:lnTo>
                  <a:lnTo>
                    <a:pt x="7018477" y="0"/>
                  </a:lnTo>
                  <a:lnTo>
                    <a:pt x="7018477" y="179793"/>
                  </a:lnTo>
                  <a:close/>
                </a:path>
                <a:path w="8456930" h="180339">
                  <a:moveTo>
                    <a:pt x="7198283" y="179793"/>
                  </a:moveTo>
                  <a:lnTo>
                    <a:pt x="7018477" y="179793"/>
                  </a:lnTo>
                  <a:lnTo>
                    <a:pt x="7018477" y="0"/>
                  </a:lnTo>
                  <a:lnTo>
                    <a:pt x="7198283" y="0"/>
                  </a:lnTo>
                  <a:lnTo>
                    <a:pt x="7198283" y="179793"/>
                  </a:lnTo>
                  <a:close/>
                </a:path>
                <a:path w="8456930" h="180339">
                  <a:moveTo>
                    <a:pt x="7378090" y="179793"/>
                  </a:moveTo>
                  <a:lnTo>
                    <a:pt x="7198283" y="179793"/>
                  </a:lnTo>
                  <a:lnTo>
                    <a:pt x="7198283" y="0"/>
                  </a:lnTo>
                  <a:lnTo>
                    <a:pt x="7378090" y="0"/>
                  </a:lnTo>
                  <a:lnTo>
                    <a:pt x="7378090" y="179793"/>
                  </a:lnTo>
                  <a:close/>
                </a:path>
                <a:path w="8456930" h="180339">
                  <a:moveTo>
                    <a:pt x="7557897" y="179793"/>
                  </a:moveTo>
                  <a:lnTo>
                    <a:pt x="7378090" y="179793"/>
                  </a:lnTo>
                  <a:lnTo>
                    <a:pt x="7378090" y="0"/>
                  </a:lnTo>
                  <a:lnTo>
                    <a:pt x="7557897" y="0"/>
                  </a:lnTo>
                  <a:lnTo>
                    <a:pt x="7557897" y="179793"/>
                  </a:lnTo>
                  <a:close/>
                </a:path>
                <a:path w="8456930" h="180339">
                  <a:moveTo>
                    <a:pt x="7737703" y="179793"/>
                  </a:moveTo>
                  <a:lnTo>
                    <a:pt x="7557897" y="179793"/>
                  </a:lnTo>
                  <a:lnTo>
                    <a:pt x="7557897" y="0"/>
                  </a:lnTo>
                  <a:lnTo>
                    <a:pt x="7737703" y="0"/>
                  </a:lnTo>
                  <a:lnTo>
                    <a:pt x="7737703" y="179793"/>
                  </a:lnTo>
                  <a:close/>
                </a:path>
                <a:path w="8456930" h="180339">
                  <a:moveTo>
                    <a:pt x="7917497" y="179793"/>
                  </a:moveTo>
                  <a:lnTo>
                    <a:pt x="7737690" y="179793"/>
                  </a:lnTo>
                  <a:lnTo>
                    <a:pt x="7737690" y="0"/>
                  </a:lnTo>
                  <a:lnTo>
                    <a:pt x="7917497" y="0"/>
                  </a:lnTo>
                  <a:lnTo>
                    <a:pt x="7917497" y="179793"/>
                  </a:lnTo>
                  <a:close/>
                </a:path>
                <a:path w="8456930" h="180339">
                  <a:moveTo>
                    <a:pt x="8097304" y="179793"/>
                  </a:moveTo>
                  <a:lnTo>
                    <a:pt x="7917497" y="179793"/>
                  </a:lnTo>
                  <a:lnTo>
                    <a:pt x="7917497" y="0"/>
                  </a:lnTo>
                  <a:lnTo>
                    <a:pt x="8097304" y="0"/>
                  </a:lnTo>
                  <a:lnTo>
                    <a:pt x="8097304" y="179793"/>
                  </a:lnTo>
                  <a:close/>
                </a:path>
                <a:path w="8456930" h="180339">
                  <a:moveTo>
                    <a:pt x="8277110" y="179793"/>
                  </a:moveTo>
                  <a:lnTo>
                    <a:pt x="8097304" y="179793"/>
                  </a:lnTo>
                  <a:lnTo>
                    <a:pt x="8097304" y="0"/>
                  </a:lnTo>
                  <a:lnTo>
                    <a:pt x="8277110" y="0"/>
                  </a:lnTo>
                  <a:lnTo>
                    <a:pt x="8277110" y="179793"/>
                  </a:lnTo>
                  <a:close/>
                </a:path>
                <a:path w="8456930" h="180339">
                  <a:moveTo>
                    <a:pt x="8456917" y="179793"/>
                  </a:moveTo>
                  <a:lnTo>
                    <a:pt x="8277110" y="179793"/>
                  </a:lnTo>
                  <a:lnTo>
                    <a:pt x="8277110" y="0"/>
                  </a:lnTo>
                  <a:lnTo>
                    <a:pt x="8456917" y="0"/>
                  </a:lnTo>
                  <a:lnTo>
                    <a:pt x="8456917" y="179793"/>
                  </a:lnTo>
                  <a:close/>
                </a:path>
              </a:pathLst>
            </a:custGeom>
            <a:ln w="6096">
              <a:solidFill>
                <a:srgbClr val="CDCDC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298653" y="3720871"/>
              <a:ext cx="8624570" cy="360045"/>
            </a:xfrm>
            <a:custGeom>
              <a:avLst/>
              <a:gdLst/>
              <a:ahLst/>
              <a:cxnLst/>
              <a:rect l="l" t="t" r="r" b="b"/>
              <a:pathLst>
                <a:path w="8624570" h="360045">
                  <a:moveTo>
                    <a:pt x="8624531" y="359587"/>
                  </a:moveTo>
                  <a:lnTo>
                    <a:pt x="8603195" y="359587"/>
                  </a:lnTo>
                  <a:lnTo>
                    <a:pt x="8603195" y="179793"/>
                  </a:lnTo>
                  <a:lnTo>
                    <a:pt x="8624531" y="179793"/>
                  </a:lnTo>
                </a:path>
                <a:path w="8624570" h="360045">
                  <a:moveTo>
                    <a:pt x="146291" y="179793"/>
                  </a:moveTo>
                  <a:lnTo>
                    <a:pt x="0" y="179793"/>
                  </a:lnTo>
                </a:path>
                <a:path w="8624570" h="360045">
                  <a:moveTo>
                    <a:pt x="0" y="0"/>
                  </a:moveTo>
                  <a:lnTo>
                    <a:pt x="146291" y="0"/>
                  </a:lnTo>
                  <a:lnTo>
                    <a:pt x="146291" y="179793"/>
                  </a:lnTo>
                </a:path>
              </a:pathLst>
            </a:custGeom>
            <a:ln w="6096">
              <a:solidFill>
                <a:srgbClr val="CDCDC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444931" y="3720871"/>
              <a:ext cx="8456930" cy="180340"/>
            </a:xfrm>
            <a:custGeom>
              <a:avLst/>
              <a:gdLst/>
              <a:ahLst/>
              <a:cxnLst/>
              <a:rect l="l" t="t" r="r" b="b"/>
              <a:pathLst>
                <a:path w="8456930" h="180339">
                  <a:moveTo>
                    <a:pt x="179806" y="179793"/>
                  </a:moveTo>
                  <a:lnTo>
                    <a:pt x="0" y="179793"/>
                  </a:lnTo>
                  <a:lnTo>
                    <a:pt x="0" y="0"/>
                  </a:lnTo>
                  <a:lnTo>
                    <a:pt x="179806" y="0"/>
                  </a:lnTo>
                  <a:lnTo>
                    <a:pt x="179806" y="179793"/>
                  </a:lnTo>
                  <a:close/>
                </a:path>
                <a:path w="8456930" h="180339">
                  <a:moveTo>
                    <a:pt x="359613" y="179793"/>
                  </a:moveTo>
                  <a:lnTo>
                    <a:pt x="179806" y="179793"/>
                  </a:lnTo>
                  <a:lnTo>
                    <a:pt x="179806" y="0"/>
                  </a:lnTo>
                  <a:lnTo>
                    <a:pt x="359613" y="0"/>
                  </a:lnTo>
                  <a:lnTo>
                    <a:pt x="359613" y="179793"/>
                  </a:lnTo>
                  <a:close/>
                </a:path>
                <a:path w="8456930" h="180339">
                  <a:moveTo>
                    <a:pt x="539419" y="179793"/>
                  </a:moveTo>
                  <a:lnTo>
                    <a:pt x="359613" y="179793"/>
                  </a:lnTo>
                  <a:lnTo>
                    <a:pt x="359613" y="0"/>
                  </a:lnTo>
                  <a:lnTo>
                    <a:pt x="539419" y="0"/>
                  </a:lnTo>
                  <a:lnTo>
                    <a:pt x="539419" y="179793"/>
                  </a:lnTo>
                  <a:close/>
                </a:path>
                <a:path w="8456930" h="180339">
                  <a:moveTo>
                    <a:pt x="719226" y="179793"/>
                  </a:moveTo>
                  <a:lnTo>
                    <a:pt x="539419" y="179793"/>
                  </a:lnTo>
                  <a:lnTo>
                    <a:pt x="539419" y="0"/>
                  </a:lnTo>
                  <a:lnTo>
                    <a:pt x="719226" y="0"/>
                  </a:lnTo>
                  <a:lnTo>
                    <a:pt x="719226" y="179793"/>
                  </a:lnTo>
                  <a:close/>
                </a:path>
                <a:path w="8456930" h="180339">
                  <a:moveTo>
                    <a:pt x="899032" y="179793"/>
                  </a:moveTo>
                  <a:lnTo>
                    <a:pt x="719226" y="179793"/>
                  </a:lnTo>
                  <a:lnTo>
                    <a:pt x="719226" y="0"/>
                  </a:lnTo>
                  <a:lnTo>
                    <a:pt x="899032" y="0"/>
                  </a:lnTo>
                  <a:lnTo>
                    <a:pt x="899032" y="179793"/>
                  </a:lnTo>
                  <a:close/>
                </a:path>
                <a:path w="8456930" h="180339">
                  <a:moveTo>
                    <a:pt x="1078839" y="179793"/>
                  </a:moveTo>
                  <a:lnTo>
                    <a:pt x="899032" y="179793"/>
                  </a:lnTo>
                  <a:lnTo>
                    <a:pt x="899032" y="0"/>
                  </a:lnTo>
                  <a:lnTo>
                    <a:pt x="1078839" y="0"/>
                  </a:lnTo>
                  <a:lnTo>
                    <a:pt x="1078839" y="179793"/>
                  </a:lnTo>
                  <a:close/>
                </a:path>
                <a:path w="8456930" h="180339">
                  <a:moveTo>
                    <a:pt x="1261681" y="179793"/>
                  </a:moveTo>
                  <a:lnTo>
                    <a:pt x="1078826" y="179793"/>
                  </a:lnTo>
                  <a:lnTo>
                    <a:pt x="1078826" y="0"/>
                  </a:lnTo>
                  <a:lnTo>
                    <a:pt x="1261681" y="0"/>
                  </a:lnTo>
                  <a:lnTo>
                    <a:pt x="1261681" y="179793"/>
                  </a:lnTo>
                  <a:close/>
                </a:path>
                <a:path w="8456930" h="180339">
                  <a:moveTo>
                    <a:pt x="1441488" y="179793"/>
                  </a:moveTo>
                  <a:lnTo>
                    <a:pt x="1261681" y="179793"/>
                  </a:lnTo>
                  <a:lnTo>
                    <a:pt x="1261681" y="0"/>
                  </a:lnTo>
                  <a:lnTo>
                    <a:pt x="1441488" y="0"/>
                  </a:lnTo>
                  <a:lnTo>
                    <a:pt x="1441488" y="179793"/>
                  </a:lnTo>
                  <a:close/>
                </a:path>
                <a:path w="8456930" h="180339">
                  <a:moveTo>
                    <a:pt x="1621294" y="179793"/>
                  </a:moveTo>
                  <a:lnTo>
                    <a:pt x="1441488" y="179793"/>
                  </a:lnTo>
                  <a:lnTo>
                    <a:pt x="1441488" y="0"/>
                  </a:lnTo>
                  <a:lnTo>
                    <a:pt x="1621294" y="0"/>
                  </a:lnTo>
                  <a:lnTo>
                    <a:pt x="1621294" y="179793"/>
                  </a:lnTo>
                  <a:close/>
                </a:path>
                <a:path w="8456930" h="180339">
                  <a:moveTo>
                    <a:pt x="1801101" y="179793"/>
                  </a:moveTo>
                  <a:lnTo>
                    <a:pt x="1621294" y="179793"/>
                  </a:lnTo>
                  <a:lnTo>
                    <a:pt x="1621294" y="0"/>
                  </a:lnTo>
                  <a:lnTo>
                    <a:pt x="1801101" y="0"/>
                  </a:lnTo>
                  <a:lnTo>
                    <a:pt x="1801101" y="179793"/>
                  </a:lnTo>
                  <a:close/>
                </a:path>
                <a:path w="8456930" h="180339">
                  <a:moveTo>
                    <a:pt x="1980907" y="179793"/>
                  </a:moveTo>
                  <a:lnTo>
                    <a:pt x="1801101" y="179793"/>
                  </a:lnTo>
                  <a:lnTo>
                    <a:pt x="1801101" y="0"/>
                  </a:lnTo>
                  <a:lnTo>
                    <a:pt x="1980907" y="0"/>
                  </a:lnTo>
                  <a:lnTo>
                    <a:pt x="1980907" y="179793"/>
                  </a:lnTo>
                  <a:close/>
                </a:path>
                <a:path w="8456930" h="180339">
                  <a:moveTo>
                    <a:pt x="2160714" y="179793"/>
                  </a:moveTo>
                  <a:lnTo>
                    <a:pt x="1980907" y="179793"/>
                  </a:lnTo>
                  <a:lnTo>
                    <a:pt x="1980907" y="0"/>
                  </a:lnTo>
                  <a:lnTo>
                    <a:pt x="2160714" y="0"/>
                  </a:lnTo>
                  <a:lnTo>
                    <a:pt x="2160714" y="179793"/>
                  </a:lnTo>
                  <a:close/>
                </a:path>
                <a:path w="8456930" h="180339">
                  <a:moveTo>
                    <a:pt x="2340521" y="179793"/>
                  </a:moveTo>
                  <a:lnTo>
                    <a:pt x="2160714" y="179793"/>
                  </a:lnTo>
                  <a:lnTo>
                    <a:pt x="2160714" y="0"/>
                  </a:lnTo>
                  <a:lnTo>
                    <a:pt x="2340521" y="0"/>
                  </a:lnTo>
                  <a:lnTo>
                    <a:pt x="2340521" y="179793"/>
                  </a:lnTo>
                  <a:close/>
                </a:path>
                <a:path w="8456930" h="180339">
                  <a:moveTo>
                    <a:pt x="2520315" y="179793"/>
                  </a:moveTo>
                  <a:lnTo>
                    <a:pt x="2340508" y="179793"/>
                  </a:lnTo>
                  <a:lnTo>
                    <a:pt x="2340508" y="0"/>
                  </a:lnTo>
                  <a:lnTo>
                    <a:pt x="2520315" y="0"/>
                  </a:lnTo>
                  <a:lnTo>
                    <a:pt x="2520315" y="179793"/>
                  </a:lnTo>
                  <a:close/>
                </a:path>
                <a:path w="8456930" h="180339">
                  <a:moveTo>
                    <a:pt x="2700121" y="179793"/>
                  </a:moveTo>
                  <a:lnTo>
                    <a:pt x="2520315" y="179793"/>
                  </a:lnTo>
                  <a:lnTo>
                    <a:pt x="2520315" y="0"/>
                  </a:lnTo>
                  <a:lnTo>
                    <a:pt x="2700121" y="0"/>
                  </a:lnTo>
                  <a:lnTo>
                    <a:pt x="2700121" y="179793"/>
                  </a:lnTo>
                  <a:close/>
                </a:path>
                <a:path w="8456930" h="180339">
                  <a:moveTo>
                    <a:pt x="2879928" y="179793"/>
                  </a:moveTo>
                  <a:lnTo>
                    <a:pt x="2700121" y="179793"/>
                  </a:lnTo>
                  <a:lnTo>
                    <a:pt x="2700121" y="0"/>
                  </a:lnTo>
                  <a:lnTo>
                    <a:pt x="2879928" y="0"/>
                  </a:lnTo>
                  <a:lnTo>
                    <a:pt x="2879928" y="179793"/>
                  </a:lnTo>
                  <a:close/>
                </a:path>
                <a:path w="8456930" h="180339">
                  <a:moveTo>
                    <a:pt x="3059734" y="179793"/>
                  </a:moveTo>
                  <a:lnTo>
                    <a:pt x="2879928" y="179793"/>
                  </a:lnTo>
                  <a:lnTo>
                    <a:pt x="2879928" y="0"/>
                  </a:lnTo>
                  <a:lnTo>
                    <a:pt x="3059734" y="0"/>
                  </a:lnTo>
                  <a:lnTo>
                    <a:pt x="3059734" y="179793"/>
                  </a:lnTo>
                  <a:close/>
                </a:path>
                <a:path w="8456930" h="180339">
                  <a:moveTo>
                    <a:pt x="3239541" y="179793"/>
                  </a:moveTo>
                  <a:lnTo>
                    <a:pt x="3059734" y="179793"/>
                  </a:lnTo>
                  <a:lnTo>
                    <a:pt x="3059734" y="0"/>
                  </a:lnTo>
                  <a:lnTo>
                    <a:pt x="3239541" y="0"/>
                  </a:lnTo>
                  <a:lnTo>
                    <a:pt x="3239541" y="179793"/>
                  </a:lnTo>
                  <a:close/>
                </a:path>
                <a:path w="8456930" h="180339">
                  <a:moveTo>
                    <a:pt x="3419348" y="179793"/>
                  </a:moveTo>
                  <a:lnTo>
                    <a:pt x="3239541" y="179793"/>
                  </a:lnTo>
                  <a:lnTo>
                    <a:pt x="3239541" y="0"/>
                  </a:lnTo>
                  <a:lnTo>
                    <a:pt x="3419348" y="0"/>
                  </a:lnTo>
                  <a:lnTo>
                    <a:pt x="3419348" y="179793"/>
                  </a:lnTo>
                  <a:close/>
                </a:path>
                <a:path w="8456930" h="180339">
                  <a:moveTo>
                    <a:pt x="3599141" y="179793"/>
                  </a:moveTo>
                  <a:lnTo>
                    <a:pt x="3419335" y="179793"/>
                  </a:lnTo>
                  <a:lnTo>
                    <a:pt x="3419335" y="0"/>
                  </a:lnTo>
                  <a:lnTo>
                    <a:pt x="3599141" y="0"/>
                  </a:lnTo>
                  <a:lnTo>
                    <a:pt x="3599141" y="179793"/>
                  </a:lnTo>
                  <a:close/>
                </a:path>
                <a:path w="8456930" h="180339">
                  <a:moveTo>
                    <a:pt x="3778948" y="179793"/>
                  </a:moveTo>
                  <a:lnTo>
                    <a:pt x="3599141" y="179793"/>
                  </a:lnTo>
                  <a:lnTo>
                    <a:pt x="3599141" y="0"/>
                  </a:lnTo>
                  <a:lnTo>
                    <a:pt x="3778948" y="0"/>
                  </a:lnTo>
                  <a:lnTo>
                    <a:pt x="3778948" y="179793"/>
                  </a:lnTo>
                  <a:close/>
                </a:path>
                <a:path w="8456930" h="180339">
                  <a:moveTo>
                    <a:pt x="3958755" y="179793"/>
                  </a:moveTo>
                  <a:lnTo>
                    <a:pt x="3778948" y="179793"/>
                  </a:lnTo>
                  <a:lnTo>
                    <a:pt x="3778948" y="0"/>
                  </a:lnTo>
                  <a:lnTo>
                    <a:pt x="3958755" y="0"/>
                  </a:lnTo>
                  <a:lnTo>
                    <a:pt x="3958755" y="179793"/>
                  </a:lnTo>
                  <a:close/>
                </a:path>
                <a:path w="8456930" h="180339">
                  <a:moveTo>
                    <a:pt x="4138561" y="179793"/>
                  </a:moveTo>
                  <a:lnTo>
                    <a:pt x="3958755" y="179793"/>
                  </a:lnTo>
                  <a:lnTo>
                    <a:pt x="3958755" y="0"/>
                  </a:lnTo>
                  <a:lnTo>
                    <a:pt x="4138561" y="0"/>
                  </a:lnTo>
                  <a:lnTo>
                    <a:pt x="4138561" y="179793"/>
                  </a:lnTo>
                  <a:close/>
                </a:path>
                <a:path w="8456930" h="180339">
                  <a:moveTo>
                    <a:pt x="4318368" y="179793"/>
                  </a:moveTo>
                  <a:lnTo>
                    <a:pt x="4138561" y="179793"/>
                  </a:lnTo>
                  <a:lnTo>
                    <a:pt x="4138561" y="0"/>
                  </a:lnTo>
                  <a:lnTo>
                    <a:pt x="4318368" y="0"/>
                  </a:lnTo>
                  <a:lnTo>
                    <a:pt x="4318368" y="179793"/>
                  </a:lnTo>
                  <a:close/>
                </a:path>
                <a:path w="8456930" h="180339">
                  <a:moveTo>
                    <a:pt x="4498174" y="179793"/>
                  </a:moveTo>
                  <a:lnTo>
                    <a:pt x="4318368" y="179793"/>
                  </a:lnTo>
                  <a:lnTo>
                    <a:pt x="4318368" y="0"/>
                  </a:lnTo>
                  <a:lnTo>
                    <a:pt x="4498174" y="0"/>
                  </a:lnTo>
                  <a:lnTo>
                    <a:pt x="4498174" y="179793"/>
                  </a:lnTo>
                  <a:close/>
                </a:path>
                <a:path w="8456930" h="180339">
                  <a:moveTo>
                    <a:pt x="4677968" y="179793"/>
                  </a:moveTo>
                  <a:lnTo>
                    <a:pt x="4498162" y="179793"/>
                  </a:lnTo>
                  <a:lnTo>
                    <a:pt x="4498162" y="0"/>
                  </a:lnTo>
                  <a:lnTo>
                    <a:pt x="4677968" y="0"/>
                  </a:lnTo>
                  <a:lnTo>
                    <a:pt x="4677968" y="179793"/>
                  </a:lnTo>
                  <a:close/>
                </a:path>
                <a:path w="8456930" h="180339">
                  <a:moveTo>
                    <a:pt x="4857775" y="179793"/>
                  </a:moveTo>
                  <a:lnTo>
                    <a:pt x="4677968" y="179793"/>
                  </a:lnTo>
                  <a:lnTo>
                    <a:pt x="4677968" y="0"/>
                  </a:lnTo>
                  <a:lnTo>
                    <a:pt x="4857775" y="0"/>
                  </a:lnTo>
                  <a:lnTo>
                    <a:pt x="4857775" y="179793"/>
                  </a:lnTo>
                  <a:close/>
                </a:path>
                <a:path w="8456930" h="180339">
                  <a:moveTo>
                    <a:pt x="5037582" y="179793"/>
                  </a:moveTo>
                  <a:lnTo>
                    <a:pt x="4857775" y="179793"/>
                  </a:lnTo>
                  <a:lnTo>
                    <a:pt x="4857775" y="0"/>
                  </a:lnTo>
                  <a:lnTo>
                    <a:pt x="5037582" y="0"/>
                  </a:lnTo>
                  <a:lnTo>
                    <a:pt x="5037582" y="179793"/>
                  </a:lnTo>
                  <a:close/>
                </a:path>
                <a:path w="8456930" h="180339">
                  <a:moveTo>
                    <a:pt x="5220436" y="179793"/>
                  </a:moveTo>
                  <a:lnTo>
                    <a:pt x="5037582" y="179793"/>
                  </a:lnTo>
                  <a:lnTo>
                    <a:pt x="5037582" y="0"/>
                  </a:lnTo>
                  <a:lnTo>
                    <a:pt x="5220436" y="0"/>
                  </a:lnTo>
                  <a:lnTo>
                    <a:pt x="5220436" y="179793"/>
                  </a:lnTo>
                  <a:close/>
                </a:path>
                <a:path w="8456930" h="180339">
                  <a:moveTo>
                    <a:pt x="5400243" y="179793"/>
                  </a:moveTo>
                  <a:lnTo>
                    <a:pt x="5220436" y="179793"/>
                  </a:lnTo>
                  <a:lnTo>
                    <a:pt x="5220436" y="0"/>
                  </a:lnTo>
                  <a:lnTo>
                    <a:pt x="5400243" y="0"/>
                  </a:lnTo>
                  <a:lnTo>
                    <a:pt x="5400243" y="179793"/>
                  </a:lnTo>
                  <a:close/>
                </a:path>
                <a:path w="8456930" h="180339">
                  <a:moveTo>
                    <a:pt x="5580049" y="179793"/>
                  </a:moveTo>
                  <a:lnTo>
                    <a:pt x="5400243" y="179793"/>
                  </a:lnTo>
                  <a:lnTo>
                    <a:pt x="5400243" y="0"/>
                  </a:lnTo>
                  <a:lnTo>
                    <a:pt x="5580049" y="0"/>
                  </a:lnTo>
                  <a:lnTo>
                    <a:pt x="5580049" y="179793"/>
                  </a:lnTo>
                  <a:close/>
                </a:path>
                <a:path w="8456930" h="180339">
                  <a:moveTo>
                    <a:pt x="5759843" y="179793"/>
                  </a:moveTo>
                  <a:lnTo>
                    <a:pt x="5580037" y="179793"/>
                  </a:lnTo>
                  <a:lnTo>
                    <a:pt x="5580037" y="0"/>
                  </a:lnTo>
                  <a:lnTo>
                    <a:pt x="5759843" y="0"/>
                  </a:lnTo>
                  <a:lnTo>
                    <a:pt x="5759843" y="179793"/>
                  </a:lnTo>
                  <a:close/>
                </a:path>
                <a:path w="8456930" h="180339">
                  <a:moveTo>
                    <a:pt x="5939650" y="179793"/>
                  </a:moveTo>
                  <a:lnTo>
                    <a:pt x="5759843" y="179793"/>
                  </a:lnTo>
                  <a:lnTo>
                    <a:pt x="5759843" y="0"/>
                  </a:lnTo>
                  <a:lnTo>
                    <a:pt x="5939650" y="0"/>
                  </a:lnTo>
                  <a:lnTo>
                    <a:pt x="5939650" y="179793"/>
                  </a:lnTo>
                  <a:close/>
                </a:path>
                <a:path w="8456930" h="180339">
                  <a:moveTo>
                    <a:pt x="6119456" y="179793"/>
                  </a:moveTo>
                  <a:lnTo>
                    <a:pt x="5939650" y="179793"/>
                  </a:lnTo>
                  <a:lnTo>
                    <a:pt x="5939650" y="0"/>
                  </a:lnTo>
                  <a:lnTo>
                    <a:pt x="6119456" y="0"/>
                  </a:lnTo>
                  <a:lnTo>
                    <a:pt x="6119456" y="179793"/>
                  </a:lnTo>
                  <a:close/>
                </a:path>
                <a:path w="8456930" h="180339">
                  <a:moveTo>
                    <a:pt x="6299263" y="179793"/>
                  </a:moveTo>
                  <a:lnTo>
                    <a:pt x="6119456" y="179793"/>
                  </a:lnTo>
                  <a:lnTo>
                    <a:pt x="6119456" y="0"/>
                  </a:lnTo>
                  <a:lnTo>
                    <a:pt x="6299263" y="0"/>
                  </a:lnTo>
                  <a:lnTo>
                    <a:pt x="6299263" y="179793"/>
                  </a:lnTo>
                  <a:close/>
                </a:path>
                <a:path w="8456930" h="180339">
                  <a:moveTo>
                    <a:pt x="6479070" y="179793"/>
                  </a:moveTo>
                  <a:lnTo>
                    <a:pt x="6299263" y="179793"/>
                  </a:lnTo>
                  <a:lnTo>
                    <a:pt x="6299263" y="0"/>
                  </a:lnTo>
                  <a:lnTo>
                    <a:pt x="6479070" y="0"/>
                  </a:lnTo>
                  <a:lnTo>
                    <a:pt x="6479070" y="179793"/>
                  </a:lnTo>
                  <a:close/>
                </a:path>
                <a:path w="8456930" h="180339">
                  <a:moveTo>
                    <a:pt x="6658876" y="179793"/>
                  </a:moveTo>
                  <a:lnTo>
                    <a:pt x="6479070" y="179793"/>
                  </a:lnTo>
                  <a:lnTo>
                    <a:pt x="6479070" y="0"/>
                  </a:lnTo>
                  <a:lnTo>
                    <a:pt x="6658876" y="0"/>
                  </a:lnTo>
                  <a:lnTo>
                    <a:pt x="6658876" y="179793"/>
                  </a:lnTo>
                  <a:close/>
                </a:path>
                <a:path w="8456930" h="180339">
                  <a:moveTo>
                    <a:pt x="6838670" y="179793"/>
                  </a:moveTo>
                  <a:lnTo>
                    <a:pt x="6658863" y="179793"/>
                  </a:lnTo>
                  <a:lnTo>
                    <a:pt x="6658863" y="0"/>
                  </a:lnTo>
                  <a:lnTo>
                    <a:pt x="6838670" y="0"/>
                  </a:lnTo>
                  <a:lnTo>
                    <a:pt x="6838670" y="179793"/>
                  </a:lnTo>
                  <a:close/>
                </a:path>
                <a:path w="8456930" h="180339">
                  <a:moveTo>
                    <a:pt x="7018477" y="179793"/>
                  </a:moveTo>
                  <a:lnTo>
                    <a:pt x="6838670" y="179793"/>
                  </a:lnTo>
                  <a:lnTo>
                    <a:pt x="6838670" y="0"/>
                  </a:lnTo>
                  <a:lnTo>
                    <a:pt x="7018477" y="0"/>
                  </a:lnTo>
                  <a:lnTo>
                    <a:pt x="7018477" y="179793"/>
                  </a:lnTo>
                  <a:close/>
                </a:path>
                <a:path w="8456930" h="180339">
                  <a:moveTo>
                    <a:pt x="7198283" y="179793"/>
                  </a:moveTo>
                  <a:lnTo>
                    <a:pt x="7018477" y="179793"/>
                  </a:lnTo>
                  <a:lnTo>
                    <a:pt x="7018477" y="0"/>
                  </a:lnTo>
                  <a:lnTo>
                    <a:pt x="7198283" y="0"/>
                  </a:lnTo>
                  <a:lnTo>
                    <a:pt x="7198283" y="179793"/>
                  </a:lnTo>
                  <a:close/>
                </a:path>
                <a:path w="8456930" h="180339">
                  <a:moveTo>
                    <a:pt x="7378090" y="179793"/>
                  </a:moveTo>
                  <a:lnTo>
                    <a:pt x="7198283" y="179793"/>
                  </a:lnTo>
                  <a:lnTo>
                    <a:pt x="7198283" y="0"/>
                  </a:lnTo>
                  <a:lnTo>
                    <a:pt x="7378090" y="0"/>
                  </a:lnTo>
                  <a:lnTo>
                    <a:pt x="7378090" y="179793"/>
                  </a:lnTo>
                  <a:close/>
                </a:path>
                <a:path w="8456930" h="180339">
                  <a:moveTo>
                    <a:pt x="7557897" y="179793"/>
                  </a:moveTo>
                  <a:lnTo>
                    <a:pt x="7378090" y="179793"/>
                  </a:lnTo>
                  <a:lnTo>
                    <a:pt x="7378090" y="0"/>
                  </a:lnTo>
                  <a:lnTo>
                    <a:pt x="7557897" y="0"/>
                  </a:lnTo>
                  <a:lnTo>
                    <a:pt x="7557897" y="179793"/>
                  </a:lnTo>
                  <a:close/>
                </a:path>
                <a:path w="8456930" h="180339">
                  <a:moveTo>
                    <a:pt x="7737703" y="179793"/>
                  </a:moveTo>
                  <a:lnTo>
                    <a:pt x="7557897" y="179793"/>
                  </a:lnTo>
                  <a:lnTo>
                    <a:pt x="7557897" y="0"/>
                  </a:lnTo>
                  <a:lnTo>
                    <a:pt x="7737703" y="0"/>
                  </a:lnTo>
                  <a:lnTo>
                    <a:pt x="7737703" y="179793"/>
                  </a:lnTo>
                  <a:close/>
                </a:path>
                <a:path w="8456930" h="180339">
                  <a:moveTo>
                    <a:pt x="7917497" y="179793"/>
                  </a:moveTo>
                  <a:lnTo>
                    <a:pt x="7737690" y="179793"/>
                  </a:lnTo>
                  <a:lnTo>
                    <a:pt x="7737690" y="0"/>
                  </a:lnTo>
                  <a:lnTo>
                    <a:pt x="7917497" y="0"/>
                  </a:lnTo>
                  <a:lnTo>
                    <a:pt x="7917497" y="179793"/>
                  </a:lnTo>
                  <a:close/>
                </a:path>
                <a:path w="8456930" h="180339">
                  <a:moveTo>
                    <a:pt x="8097304" y="179793"/>
                  </a:moveTo>
                  <a:lnTo>
                    <a:pt x="7917497" y="179793"/>
                  </a:lnTo>
                  <a:lnTo>
                    <a:pt x="7917497" y="0"/>
                  </a:lnTo>
                  <a:lnTo>
                    <a:pt x="8097304" y="0"/>
                  </a:lnTo>
                  <a:lnTo>
                    <a:pt x="8097304" y="179793"/>
                  </a:lnTo>
                  <a:close/>
                </a:path>
                <a:path w="8456930" h="180339">
                  <a:moveTo>
                    <a:pt x="8277110" y="179793"/>
                  </a:moveTo>
                  <a:lnTo>
                    <a:pt x="8097304" y="179793"/>
                  </a:lnTo>
                  <a:lnTo>
                    <a:pt x="8097304" y="0"/>
                  </a:lnTo>
                  <a:lnTo>
                    <a:pt x="8277110" y="0"/>
                  </a:lnTo>
                  <a:lnTo>
                    <a:pt x="8277110" y="179793"/>
                  </a:lnTo>
                  <a:close/>
                </a:path>
                <a:path w="8456930" h="180339">
                  <a:moveTo>
                    <a:pt x="8456917" y="179793"/>
                  </a:moveTo>
                  <a:lnTo>
                    <a:pt x="8277110" y="179793"/>
                  </a:lnTo>
                  <a:lnTo>
                    <a:pt x="8277110" y="0"/>
                  </a:lnTo>
                  <a:lnTo>
                    <a:pt x="8456917" y="0"/>
                  </a:lnTo>
                  <a:lnTo>
                    <a:pt x="8456917" y="179793"/>
                  </a:lnTo>
                  <a:close/>
                </a:path>
              </a:pathLst>
            </a:custGeom>
            <a:ln w="6096">
              <a:solidFill>
                <a:srgbClr val="CDCDC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298653" y="3541077"/>
              <a:ext cx="8624570" cy="360045"/>
            </a:xfrm>
            <a:custGeom>
              <a:avLst/>
              <a:gdLst/>
              <a:ahLst/>
              <a:cxnLst/>
              <a:rect l="l" t="t" r="r" b="b"/>
              <a:pathLst>
                <a:path w="8624570" h="360045">
                  <a:moveTo>
                    <a:pt x="8624531" y="359587"/>
                  </a:moveTo>
                  <a:lnTo>
                    <a:pt x="8603195" y="359587"/>
                  </a:lnTo>
                  <a:lnTo>
                    <a:pt x="8603195" y="179793"/>
                  </a:lnTo>
                  <a:lnTo>
                    <a:pt x="8624531" y="179793"/>
                  </a:lnTo>
                </a:path>
                <a:path w="8624570" h="360045">
                  <a:moveTo>
                    <a:pt x="146291" y="179793"/>
                  </a:moveTo>
                  <a:lnTo>
                    <a:pt x="0" y="179793"/>
                  </a:lnTo>
                </a:path>
                <a:path w="8624570" h="360045">
                  <a:moveTo>
                    <a:pt x="0" y="0"/>
                  </a:moveTo>
                  <a:lnTo>
                    <a:pt x="146291" y="0"/>
                  </a:lnTo>
                  <a:lnTo>
                    <a:pt x="146291" y="179793"/>
                  </a:lnTo>
                </a:path>
              </a:pathLst>
            </a:custGeom>
            <a:ln w="6096">
              <a:solidFill>
                <a:srgbClr val="CDCDC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444931" y="3541077"/>
              <a:ext cx="8456930" cy="180340"/>
            </a:xfrm>
            <a:custGeom>
              <a:avLst/>
              <a:gdLst/>
              <a:ahLst/>
              <a:cxnLst/>
              <a:rect l="l" t="t" r="r" b="b"/>
              <a:pathLst>
                <a:path w="8456930" h="180339">
                  <a:moveTo>
                    <a:pt x="179806" y="179793"/>
                  </a:moveTo>
                  <a:lnTo>
                    <a:pt x="0" y="179793"/>
                  </a:lnTo>
                  <a:lnTo>
                    <a:pt x="0" y="0"/>
                  </a:lnTo>
                  <a:lnTo>
                    <a:pt x="179806" y="0"/>
                  </a:lnTo>
                  <a:lnTo>
                    <a:pt x="179806" y="179793"/>
                  </a:lnTo>
                  <a:close/>
                </a:path>
                <a:path w="8456930" h="180339">
                  <a:moveTo>
                    <a:pt x="359613" y="179793"/>
                  </a:moveTo>
                  <a:lnTo>
                    <a:pt x="179806" y="179793"/>
                  </a:lnTo>
                  <a:lnTo>
                    <a:pt x="179806" y="0"/>
                  </a:lnTo>
                  <a:lnTo>
                    <a:pt x="359613" y="0"/>
                  </a:lnTo>
                  <a:lnTo>
                    <a:pt x="359613" y="179793"/>
                  </a:lnTo>
                  <a:close/>
                </a:path>
                <a:path w="8456930" h="180339">
                  <a:moveTo>
                    <a:pt x="539419" y="179793"/>
                  </a:moveTo>
                  <a:lnTo>
                    <a:pt x="359613" y="179793"/>
                  </a:lnTo>
                  <a:lnTo>
                    <a:pt x="359613" y="0"/>
                  </a:lnTo>
                  <a:lnTo>
                    <a:pt x="539419" y="0"/>
                  </a:lnTo>
                  <a:lnTo>
                    <a:pt x="539419" y="179793"/>
                  </a:lnTo>
                  <a:close/>
                </a:path>
                <a:path w="8456930" h="180339">
                  <a:moveTo>
                    <a:pt x="719226" y="179793"/>
                  </a:moveTo>
                  <a:lnTo>
                    <a:pt x="539419" y="179793"/>
                  </a:lnTo>
                  <a:lnTo>
                    <a:pt x="539419" y="0"/>
                  </a:lnTo>
                  <a:lnTo>
                    <a:pt x="719226" y="0"/>
                  </a:lnTo>
                  <a:lnTo>
                    <a:pt x="719226" y="179793"/>
                  </a:lnTo>
                  <a:close/>
                </a:path>
                <a:path w="8456930" h="180339">
                  <a:moveTo>
                    <a:pt x="899032" y="179793"/>
                  </a:moveTo>
                  <a:lnTo>
                    <a:pt x="719226" y="179793"/>
                  </a:lnTo>
                  <a:lnTo>
                    <a:pt x="719226" y="0"/>
                  </a:lnTo>
                  <a:lnTo>
                    <a:pt x="899032" y="0"/>
                  </a:lnTo>
                  <a:lnTo>
                    <a:pt x="899032" y="179793"/>
                  </a:lnTo>
                  <a:close/>
                </a:path>
                <a:path w="8456930" h="180339">
                  <a:moveTo>
                    <a:pt x="1078839" y="179793"/>
                  </a:moveTo>
                  <a:lnTo>
                    <a:pt x="899032" y="179793"/>
                  </a:lnTo>
                  <a:lnTo>
                    <a:pt x="899032" y="0"/>
                  </a:lnTo>
                  <a:lnTo>
                    <a:pt x="1078839" y="0"/>
                  </a:lnTo>
                  <a:lnTo>
                    <a:pt x="1078839" y="179793"/>
                  </a:lnTo>
                  <a:close/>
                </a:path>
                <a:path w="8456930" h="180339">
                  <a:moveTo>
                    <a:pt x="1261681" y="179793"/>
                  </a:moveTo>
                  <a:lnTo>
                    <a:pt x="1078826" y="179793"/>
                  </a:lnTo>
                  <a:lnTo>
                    <a:pt x="1078826" y="0"/>
                  </a:lnTo>
                  <a:lnTo>
                    <a:pt x="1261681" y="0"/>
                  </a:lnTo>
                  <a:lnTo>
                    <a:pt x="1261681" y="179793"/>
                  </a:lnTo>
                  <a:close/>
                </a:path>
                <a:path w="8456930" h="180339">
                  <a:moveTo>
                    <a:pt x="1441488" y="179793"/>
                  </a:moveTo>
                  <a:lnTo>
                    <a:pt x="1261681" y="179793"/>
                  </a:lnTo>
                  <a:lnTo>
                    <a:pt x="1261681" y="0"/>
                  </a:lnTo>
                  <a:lnTo>
                    <a:pt x="1441488" y="0"/>
                  </a:lnTo>
                  <a:lnTo>
                    <a:pt x="1441488" y="179793"/>
                  </a:lnTo>
                  <a:close/>
                </a:path>
                <a:path w="8456930" h="180339">
                  <a:moveTo>
                    <a:pt x="1621294" y="179793"/>
                  </a:moveTo>
                  <a:lnTo>
                    <a:pt x="1441488" y="179793"/>
                  </a:lnTo>
                  <a:lnTo>
                    <a:pt x="1441488" y="0"/>
                  </a:lnTo>
                  <a:lnTo>
                    <a:pt x="1621294" y="0"/>
                  </a:lnTo>
                  <a:lnTo>
                    <a:pt x="1621294" y="179793"/>
                  </a:lnTo>
                  <a:close/>
                </a:path>
                <a:path w="8456930" h="180339">
                  <a:moveTo>
                    <a:pt x="1801101" y="179793"/>
                  </a:moveTo>
                  <a:lnTo>
                    <a:pt x="1621294" y="179793"/>
                  </a:lnTo>
                  <a:lnTo>
                    <a:pt x="1621294" y="0"/>
                  </a:lnTo>
                  <a:lnTo>
                    <a:pt x="1801101" y="0"/>
                  </a:lnTo>
                  <a:lnTo>
                    <a:pt x="1801101" y="179793"/>
                  </a:lnTo>
                  <a:close/>
                </a:path>
                <a:path w="8456930" h="180339">
                  <a:moveTo>
                    <a:pt x="1980907" y="179793"/>
                  </a:moveTo>
                  <a:lnTo>
                    <a:pt x="1801101" y="179793"/>
                  </a:lnTo>
                  <a:lnTo>
                    <a:pt x="1801101" y="0"/>
                  </a:lnTo>
                  <a:lnTo>
                    <a:pt x="1980907" y="0"/>
                  </a:lnTo>
                  <a:lnTo>
                    <a:pt x="1980907" y="179793"/>
                  </a:lnTo>
                  <a:close/>
                </a:path>
                <a:path w="8456930" h="180339">
                  <a:moveTo>
                    <a:pt x="2160714" y="179793"/>
                  </a:moveTo>
                  <a:lnTo>
                    <a:pt x="1980907" y="179793"/>
                  </a:lnTo>
                  <a:lnTo>
                    <a:pt x="1980907" y="0"/>
                  </a:lnTo>
                  <a:lnTo>
                    <a:pt x="2160714" y="0"/>
                  </a:lnTo>
                  <a:lnTo>
                    <a:pt x="2160714" y="179793"/>
                  </a:lnTo>
                  <a:close/>
                </a:path>
                <a:path w="8456930" h="180339">
                  <a:moveTo>
                    <a:pt x="2340521" y="179793"/>
                  </a:moveTo>
                  <a:lnTo>
                    <a:pt x="2160714" y="179793"/>
                  </a:lnTo>
                  <a:lnTo>
                    <a:pt x="2160714" y="0"/>
                  </a:lnTo>
                  <a:lnTo>
                    <a:pt x="2340521" y="0"/>
                  </a:lnTo>
                  <a:lnTo>
                    <a:pt x="2340521" y="179793"/>
                  </a:lnTo>
                  <a:close/>
                </a:path>
                <a:path w="8456930" h="180339">
                  <a:moveTo>
                    <a:pt x="2520315" y="179793"/>
                  </a:moveTo>
                  <a:lnTo>
                    <a:pt x="2340508" y="179793"/>
                  </a:lnTo>
                  <a:lnTo>
                    <a:pt x="2340508" y="0"/>
                  </a:lnTo>
                  <a:lnTo>
                    <a:pt x="2520315" y="0"/>
                  </a:lnTo>
                  <a:lnTo>
                    <a:pt x="2520315" y="179793"/>
                  </a:lnTo>
                  <a:close/>
                </a:path>
                <a:path w="8456930" h="180339">
                  <a:moveTo>
                    <a:pt x="2700121" y="179793"/>
                  </a:moveTo>
                  <a:lnTo>
                    <a:pt x="2520315" y="179793"/>
                  </a:lnTo>
                  <a:lnTo>
                    <a:pt x="2520315" y="0"/>
                  </a:lnTo>
                  <a:lnTo>
                    <a:pt x="2700121" y="0"/>
                  </a:lnTo>
                  <a:lnTo>
                    <a:pt x="2700121" y="179793"/>
                  </a:lnTo>
                  <a:close/>
                </a:path>
                <a:path w="8456930" h="180339">
                  <a:moveTo>
                    <a:pt x="2879928" y="179793"/>
                  </a:moveTo>
                  <a:lnTo>
                    <a:pt x="2700121" y="179793"/>
                  </a:lnTo>
                  <a:lnTo>
                    <a:pt x="2700121" y="0"/>
                  </a:lnTo>
                  <a:lnTo>
                    <a:pt x="2879928" y="0"/>
                  </a:lnTo>
                  <a:lnTo>
                    <a:pt x="2879928" y="179793"/>
                  </a:lnTo>
                  <a:close/>
                </a:path>
                <a:path w="8456930" h="180339">
                  <a:moveTo>
                    <a:pt x="3059734" y="179793"/>
                  </a:moveTo>
                  <a:lnTo>
                    <a:pt x="2879928" y="179793"/>
                  </a:lnTo>
                  <a:lnTo>
                    <a:pt x="2879928" y="0"/>
                  </a:lnTo>
                  <a:lnTo>
                    <a:pt x="3059734" y="0"/>
                  </a:lnTo>
                  <a:lnTo>
                    <a:pt x="3059734" y="179793"/>
                  </a:lnTo>
                  <a:close/>
                </a:path>
                <a:path w="8456930" h="180339">
                  <a:moveTo>
                    <a:pt x="3239541" y="179793"/>
                  </a:moveTo>
                  <a:lnTo>
                    <a:pt x="3059734" y="179793"/>
                  </a:lnTo>
                  <a:lnTo>
                    <a:pt x="3059734" y="0"/>
                  </a:lnTo>
                  <a:lnTo>
                    <a:pt x="3239541" y="0"/>
                  </a:lnTo>
                  <a:lnTo>
                    <a:pt x="3239541" y="179793"/>
                  </a:lnTo>
                  <a:close/>
                </a:path>
                <a:path w="8456930" h="180339">
                  <a:moveTo>
                    <a:pt x="3419348" y="179793"/>
                  </a:moveTo>
                  <a:lnTo>
                    <a:pt x="3239541" y="179793"/>
                  </a:lnTo>
                  <a:lnTo>
                    <a:pt x="3239541" y="0"/>
                  </a:lnTo>
                  <a:lnTo>
                    <a:pt x="3419348" y="0"/>
                  </a:lnTo>
                  <a:lnTo>
                    <a:pt x="3419348" y="179793"/>
                  </a:lnTo>
                  <a:close/>
                </a:path>
                <a:path w="8456930" h="180339">
                  <a:moveTo>
                    <a:pt x="3599141" y="179793"/>
                  </a:moveTo>
                  <a:lnTo>
                    <a:pt x="3419335" y="179793"/>
                  </a:lnTo>
                  <a:lnTo>
                    <a:pt x="3419335" y="0"/>
                  </a:lnTo>
                  <a:lnTo>
                    <a:pt x="3599141" y="0"/>
                  </a:lnTo>
                  <a:lnTo>
                    <a:pt x="3599141" y="179793"/>
                  </a:lnTo>
                  <a:close/>
                </a:path>
                <a:path w="8456930" h="180339">
                  <a:moveTo>
                    <a:pt x="3778948" y="179793"/>
                  </a:moveTo>
                  <a:lnTo>
                    <a:pt x="3599141" y="179793"/>
                  </a:lnTo>
                  <a:lnTo>
                    <a:pt x="3599141" y="0"/>
                  </a:lnTo>
                  <a:lnTo>
                    <a:pt x="3778948" y="0"/>
                  </a:lnTo>
                  <a:lnTo>
                    <a:pt x="3778948" y="179793"/>
                  </a:lnTo>
                  <a:close/>
                </a:path>
                <a:path w="8456930" h="180339">
                  <a:moveTo>
                    <a:pt x="3958755" y="179793"/>
                  </a:moveTo>
                  <a:lnTo>
                    <a:pt x="3778948" y="179793"/>
                  </a:lnTo>
                  <a:lnTo>
                    <a:pt x="3778948" y="0"/>
                  </a:lnTo>
                  <a:lnTo>
                    <a:pt x="3958755" y="0"/>
                  </a:lnTo>
                  <a:lnTo>
                    <a:pt x="3958755" y="179793"/>
                  </a:lnTo>
                  <a:close/>
                </a:path>
                <a:path w="8456930" h="180339">
                  <a:moveTo>
                    <a:pt x="4138561" y="179793"/>
                  </a:moveTo>
                  <a:lnTo>
                    <a:pt x="3958755" y="179793"/>
                  </a:lnTo>
                  <a:lnTo>
                    <a:pt x="3958755" y="0"/>
                  </a:lnTo>
                  <a:lnTo>
                    <a:pt x="4138561" y="0"/>
                  </a:lnTo>
                  <a:lnTo>
                    <a:pt x="4138561" y="179793"/>
                  </a:lnTo>
                  <a:close/>
                </a:path>
                <a:path w="8456930" h="180339">
                  <a:moveTo>
                    <a:pt x="4318368" y="179793"/>
                  </a:moveTo>
                  <a:lnTo>
                    <a:pt x="4138561" y="179793"/>
                  </a:lnTo>
                  <a:lnTo>
                    <a:pt x="4138561" y="0"/>
                  </a:lnTo>
                  <a:lnTo>
                    <a:pt x="4318368" y="0"/>
                  </a:lnTo>
                  <a:lnTo>
                    <a:pt x="4318368" y="179793"/>
                  </a:lnTo>
                  <a:close/>
                </a:path>
                <a:path w="8456930" h="180339">
                  <a:moveTo>
                    <a:pt x="4498174" y="179793"/>
                  </a:moveTo>
                  <a:lnTo>
                    <a:pt x="4318368" y="179793"/>
                  </a:lnTo>
                  <a:lnTo>
                    <a:pt x="4318368" y="0"/>
                  </a:lnTo>
                  <a:lnTo>
                    <a:pt x="4498174" y="0"/>
                  </a:lnTo>
                  <a:lnTo>
                    <a:pt x="4498174" y="179793"/>
                  </a:lnTo>
                  <a:close/>
                </a:path>
                <a:path w="8456930" h="180339">
                  <a:moveTo>
                    <a:pt x="4677968" y="179793"/>
                  </a:moveTo>
                  <a:lnTo>
                    <a:pt x="4498162" y="179793"/>
                  </a:lnTo>
                  <a:lnTo>
                    <a:pt x="4498162" y="0"/>
                  </a:lnTo>
                  <a:lnTo>
                    <a:pt x="4677968" y="0"/>
                  </a:lnTo>
                  <a:lnTo>
                    <a:pt x="4677968" y="179793"/>
                  </a:lnTo>
                  <a:close/>
                </a:path>
                <a:path w="8456930" h="180339">
                  <a:moveTo>
                    <a:pt x="4857775" y="179793"/>
                  </a:moveTo>
                  <a:lnTo>
                    <a:pt x="4677968" y="179793"/>
                  </a:lnTo>
                  <a:lnTo>
                    <a:pt x="4677968" y="0"/>
                  </a:lnTo>
                  <a:lnTo>
                    <a:pt x="4857775" y="0"/>
                  </a:lnTo>
                  <a:lnTo>
                    <a:pt x="4857775" y="179793"/>
                  </a:lnTo>
                  <a:close/>
                </a:path>
                <a:path w="8456930" h="180339">
                  <a:moveTo>
                    <a:pt x="5037582" y="179793"/>
                  </a:moveTo>
                  <a:lnTo>
                    <a:pt x="4857775" y="179793"/>
                  </a:lnTo>
                  <a:lnTo>
                    <a:pt x="4857775" y="0"/>
                  </a:lnTo>
                  <a:lnTo>
                    <a:pt x="5037582" y="0"/>
                  </a:lnTo>
                  <a:lnTo>
                    <a:pt x="5037582" y="179793"/>
                  </a:lnTo>
                  <a:close/>
                </a:path>
                <a:path w="8456930" h="180339">
                  <a:moveTo>
                    <a:pt x="5220436" y="179793"/>
                  </a:moveTo>
                  <a:lnTo>
                    <a:pt x="5037582" y="179793"/>
                  </a:lnTo>
                  <a:lnTo>
                    <a:pt x="5037582" y="0"/>
                  </a:lnTo>
                  <a:lnTo>
                    <a:pt x="5220436" y="0"/>
                  </a:lnTo>
                  <a:lnTo>
                    <a:pt x="5220436" y="179793"/>
                  </a:lnTo>
                  <a:close/>
                </a:path>
                <a:path w="8456930" h="180339">
                  <a:moveTo>
                    <a:pt x="5400243" y="179793"/>
                  </a:moveTo>
                  <a:lnTo>
                    <a:pt x="5220436" y="179793"/>
                  </a:lnTo>
                  <a:lnTo>
                    <a:pt x="5220436" y="0"/>
                  </a:lnTo>
                  <a:lnTo>
                    <a:pt x="5400243" y="0"/>
                  </a:lnTo>
                  <a:lnTo>
                    <a:pt x="5400243" y="179793"/>
                  </a:lnTo>
                  <a:close/>
                </a:path>
                <a:path w="8456930" h="180339">
                  <a:moveTo>
                    <a:pt x="5580049" y="179793"/>
                  </a:moveTo>
                  <a:lnTo>
                    <a:pt x="5400243" y="179793"/>
                  </a:lnTo>
                  <a:lnTo>
                    <a:pt x="5400243" y="0"/>
                  </a:lnTo>
                  <a:lnTo>
                    <a:pt x="5580049" y="0"/>
                  </a:lnTo>
                  <a:lnTo>
                    <a:pt x="5580049" y="179793"/>
                  </a:lnTo>
                  <a:close/>
                </a:path>
                <a:path w="8456930" h="180339">
                  <a:moveTo>
                    <a:pt x="5759843" y="179793"/>
                  </a:moveTo>
                  <a:lnTo>
                    <a:pt x="5580037" y="179793"/>
                  </a:lnTo>
                  <a:lnTo>
                    <a:pt x="5580037" y="0"/>
                  </a:lnTo>
                  <a:lnTo>
                    <a:pt x="5759843" y="0"/>
                  </a:lnTo>
                  <a:lnTo>
                    <a:pt x="5759843" y="179793"/>
                  </a:lnTo>
                  <a:close/>
                </a:path>
                <a:path w="8456930" h="180339">
                  <a:moveTo>
                    <a:pt x="5939650" y="179793"/>
                  </a:moveTo>
                  <a:lnTo>
                    <a:pt x="5759843" y="179793"/>
                  </a:lnTo>
                  <a:lnTo>
                    <a:pt x="5759843" y="0"/>
                  </a:lnTo>
                  <a:lnTo>
                    <a:pt x="5939650" y="0"/>
                  </a:lnTo>
                  <a:lnTo>
                    <a:pt x="5939650" y="179793"/>
                  </a:lnTo>
                  <a:close/>
                </a:path>
                <a:path w="8456930" h="180339">
                  <a:moveTo>
                    <a:pt x="6119456" y="179793"/>
                  </a:moveTo>
                  <a:lnTo>
                    <a:pt x="5939650" y="179793"/>
                  </a:lnTo>
                  <a:lnTo>
                    <a:pt x="5939650" y="0"/>
                  </a:lnTo>
                  <a:lnTo>
                    <a:pt x="6119456" y="0"/>
                  </a:lnTo>
                  <a:lnTo>
                    <a:pt x="6119456" y="179793"/>
                  </a:lnTo>
                  <a:close/>
                </a:path>
                <a:path w="8456930" h="180339">
                  <a:moveTo>
                    <a:pt x="6299263" y="179793"/>
                  </a:moveTo>
                  <a:lnTo>
                    <a:pt x="6119456" y="179793"/>
                  </a:lnTo>
                  <a:lnTo>
                    <a:pt x="6119456" y="0"/>
                  </a:lnTo>
                  <a:lnTo>
                    <a:pt x="6299263" y="0"/>
                  </a:lnTo>
                  <a:lnTo>
                    <a:pt x="6299263" y="179793"/>
                  </a:lnTo>
                  <a:close/>
                </a:path>
                <a:path w="8456930" h="180339">
                  <a:moveTo>
                    <a:pt x="6479070" y="179793"/>
                  </a:moveTo>
                  <a:lnTo>
                    <a:pt x="6299263" y="179793"/>
                  </a:lnTo>
                  <a:lnTo>
                    <a:pt x="6299263" y="0"/>
                  </a:lnTo>
                  <a:lnTo>
                    <a:pt x="6479070" y="0"/>
                  </a:lnTo>
                  <a:lnTo>
                    <a:pt x="6479070" y="179793"/>
                  </a:lnTo>
                  <a:close/>
                </a:path>
                <a:path w="8456930" h="180339">
                  <a:moveTo>
                    <a:pt x="6658876" y="179793"/>
                  </a:moveTo>
                  <a:lnTo>
                    <a:pt x="6479070" y="179793"/>
                  </a:lnTo>
                  <a:lnTo>
                    <a:pt x="6479070" y="0"/>
                  </a:lnTo>
                  <a:lnTo>
                    <a:pt x="6658876" y="0"/>
                  </a:lnTo>
                  <a:lnTo>
                    <a:pt x="6658876" y="179793"/>
                  </a:lnTo>
                  <a:close/>
                </a:path>
                <a:path w="8456930" h="180339">
                  <a:moveTo>
                    <a:pt x="6838670" y="179793"/>
                  </a:moveTo>
                  <a:lnTo>
                    <a:pt x="6658863" y="179793"/>
                  </a:lnTo>
                  <a:lnTo>
                    <a:pt x="6658863" y="0"/>
                  </a:lnTo>
                  <a:lnTo>
                    <a:pt x="6838670" y="0"/>
                  </a:lnTo>
                  <a:lnTo>
                    <a:pt x="6838670" y="179793"/>
                  </a:lnTo>
                  <a:close/>
                </a:path>
                <a:path w="8456930" h="180339">
                  <a:moveTo>
                    <a:pt x="7018477" y="179793"/>
                  </a:moveTo>
                  <a:lnTo>
                    <a:pt x="6838670" y="179793"/>
                  </a:lnTo>
                  <a:lnTo>
                    <a:pt x="6838670" y="0"/>
                  </a:lnTo>
                  <a:lnTo>
                    <a:pt x="7018477" y="0"/>
                  </a:lnTo>
                  <a:lnTo>
                    <a:pt x="7018477" y="179793"/>
                  </a:lnTo>
                  <a:close/>
                </a:path>
                <a:path w="8456930" h="180339">
                  <a:moveTo>
                    <a:pt x="7198283" y="179793"/>
                  </a:moveTo>
                  <a:lnTo>
                    <a:pt x="7018477" y="179793"/>
                  </a:lnTo>
                  <a:lnTo>
                    <a:pt x="7018477" y="0"/>
                  </a:lnTo>
                  <a:lnTo>
                    <a:pt x="7198283" y="0"/>
                  </a:lnTo>
                  <a:lnTo>
                    <a:pt x="7198283" y="179793"/>
                  </a:lnTo>
                  <a:close/>
                </a:path>
                <a:path w="8456930" h="180339">
                  <a:moveTo>
                    <a:pt x="7378090" y="179793"/>
                  </a:moveTo>
                  <a:lnTo>
                    <a:pt x="7198283" y="179793"/>
                  </a:lnTo>
                  <a:lnTo>
                    <a:pt x="7198283" y="0"/>
                  </a:lnTo>
                  <a:lnTo>
                    <a:pt x="7378090" y="0"/>
                  </a:lnTo>
                  <a:lnTo>
                    <a:pt x="7378090" y="179793"/>
                  </a:lnTo>
                  <a:close/>
                </a:path>
                <a:path w="8456930" h="180339">
                  <a:moveTo>
                    <a:pt x="7557897" y="179793"/>
                  </a:moveTo>
                  <a:lnTo>
                    <a:pt x="7378090" y="179793"/>
                  </a:lnTo>
                  <a:lnTo>
                    <a:pt x="7378090" y="0"/>
                  </a:lnTo>
                  <a:lnTo>
                    <a:pt x="7557897" y="0"/>
                  </a:lnTo>
                  <a:lnTo>
                    <a:pt x="7557897" y="179793"/>
                  </a:lnTo>
                  <a:close/>
                </a:path>
                <a:path w="8456930" h="180339">
                  <a:moveTo>
                    <a:pt x="7737703" y="179793"/>
                  </a:moveTo>
                  <a:lnTo>
                    <a:pt x="7557897" y="179793"/>
                  </a:lnTo>
                  <a:lnTo>
                    <a:pt x="7557897" y="0"/>
                  </a:lnTo>
                  <a:lnTo>
                    <a:pt x="7737703" y="0"/>
                  </a:lnTo>
                  <a:lnTo>
                    <a:pt x="7737703" y="179793"/>
                  </a:lnTo>
                  <a:close/>
                </a:path>
                <a:path w="8456930" h="180339">
                  <a:moveTo>
                    <a:pt x="7917497" y="179793"/>
                  </a:moveTo>
                  <a:lnTo>
                    <a:pt x="7737690" y="179793"/>
                  </a:lnTo>
                  <a:lnTo>
                    <a:pt x="7737690" y="0"/>
                  </a:lnTo>
                  <a:lnTo>
                    <a:pt x="7917497" y="0"/>
                  </a:lnTo>
                  <a:lnTo>
                    <a:pt x="7917497" y="179793"/>
                  </a:lnTo>
                  <a:close/>
                </a:path>
                <a:path w="8456930" h="180339">
                  <a:moveTo>
                    <a:pt x="8097304" y="179793"/>
                  </a:moveTo>
                  <a:lnTo>
                    <a:pt x="7917497" y="179793"/>
                  </a:lnTo>
                  <a:lnTo>
                    <a:pt x="7917497" y="0"/>
                  </a:lnTo>
                  <a:lnTo>
                    <a:pt x="8097304" y="0"/>
                  </a:lnTo>
                  <a:lnTo>
                    <a:pt x="8097304" y="179793"/>
                  </a:lnTo>
                  <a:close/>
                </a:path>
                <a:path w="8456930" h="180339">
                  <a:moveTo>
                    <a:pt x="8277110" y="179793"/>
                  </a:moveTo>
                  <a:lnTo>
                    <a:pt x="8097304" y="179793"/>
                  </a:lnTo>
                  <a:lnTo>
                    <a:pt x="8097304" y="0"/>
                  </a:lnTo>
                  <a:lnTo>
                    <a:pt x="8277110" y="0"/>
                  </a:lnTo>
                  <a:lnTo>
                    <a:pt x="8277110" y="179793"/>
                  </a:lnTo>
                  <a:close/>
                </a:path>
                <a:path w="8456930" h="180339">
                  <a:moveTo>
                    <a:pt x="8456917" y="179793"/>
                  </a:moveTo>
                  <a:lnTo>
                    <a:pt x="8277110" y="179793"/>
                  </a:lnTo>
                  <a:lnTo>
                    <a:pt x="8277110" y="0"/>
                  </a:lnTo>
                  <a:lnTo>
                    <a:pt x="8456917" y="0"/>
                  </a:lnTo>
                  <a:lnTo>
                    <a:pt x="8456917" y="179793"/>
                  </a:lnTo>
                  <a:close/>
                </a:path>
              </a:pathLst>
            </a:custGeom>
            <a:ln w="6096">
              <a:solidFill>
                <a:srgbClr val="CDCDC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298653" y="3361283"/>
              <a:ext cx="8624570" cy="360045"/>
            </a:xfrm>
            <a:custGeom>
              <a:avLst/>
              <a:gdLst/>
              <a:ahLst/>
              <a:cxnLst/>
              <a:rect l="l" t="t" r="r" b="b"/>
              <a:pathLst>
                <a:path w="8624570" h="360045">
                  <a:moveTo>
                    <a:pt x="8624531" y="359587"/>
                  </a:moveTo>
                  <a:lnTo>
                    <a:pt x="8603195" y="359587"/>
                  </a:lnTo>
                  <a:lnTo>
                    <a:pt x="8603195" y="179793"/>
                  </a:lnTo>
                  <a:lnTo>
                    <a:pt x="8624531" y="179793"/>
                  </a:lnTo>
                </a:path>
                <a:path w="8624570" h="360045">
                  <a:moveTo>
                    <a:pt x="146291" y="179793"/>
                  </a:moveTo>
                  <a:lnTo>
                    <a:pt x="0" y="179793"/>
                  </a:lnTo>
                </a:path>
                <a:path w="8624570" h="360045">
                  <a:moveTo>
                    <a:pt x="0" y="0"/>
                  </a:moveTo>
                  <a:lnTo>
                    <a:pt x="146291" y="0"/>
                  </a:lnTo>
                  <a:lnTo>
                    <a:pt x="146291" y="179793"/>
                  </a:lnTo>
                </a:path>
              </a:pathLst>
            </a:custGeom>
            <a:ln w="6096">
              <a:solidFill>
                <a:srgbClr val="CDCDC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444931" y="3361283"/>
              <a:ext cx="8456930" cy="180340"/>
            </a:xfrm>
            <a:custGeom>
              <a:avLst/>
              <a:gdLst/>
              <a:ahLst/>
              <a:cxnLst/>
              <a:rect l="l" t="t" r="r" b="b"/>
              <a:pathLst>
                <a:path w="8456930" h="180339">
                  <a:moveTo>
                    <a:pt x="179806" y="179793"/>
                  </a:moveTo>
                  <a:lnTo>
                    <a:pt x="0" y="179793"/>
                  </a:lnTo>
                  <a:lnTo>
                    <a:pt x="0" y="0"/>
                  </a:lnTo>
                  <a:lnTo>
                    <a:pt x="179806" y="0"/>
                  </a:lnTo>
                  <a:lnTo>
                    <a:pt x="179806" y="179793"/>
                  </a:lnTo>
                  <a:close/>
                </a:path>
                <a:path w="8456930" h="180339">
                  <a:moveTo>
                    <a:pt x="359613" y="179793"/>
                  </a:moveTo>
                  <a:lnTo>
                    <a:pt x="179806" y="179793"/>
                  </a:lnTo>
                  <a:lnTo>
                    <a:pt x="179806" y="0"/>
                  </a:lnTo>
                  <a:lnTo>
                    <a:pt x="359613" y="0"/>
                  </a:lnTo>
                  <a:lnTo>
                    <a:pt x="359613" y="179793"/>
                  </a:lnTo>
                  <a:close/>
                </a:path>
                <a:path w="8456930" h="180339">
                  <a:moveTo>
                    <a:pt x="539419" y="179793"/>
                  </a:moveTo>
                  <a:lnTo>
                    <a:pt x="359613" y="179793"/>
                  </a:lnTo>
                  <a:lnTo>
                    <a:pt x="359613" y="0"/>
                  </a:lnTo>
                  <a:lnTo>
                    <a:pt x="539419" y="0"/>
                  </a:lnTo>
                  <a:lnTo>
                    <a:pt x="539419" y="179793"/>
                  </a:lnTo>
                  <a:close/>
                </a:path>
                <a:path w="8456930" h="180339">
                  <a:moveTo>
                    <a:pt x="719226" y="179793"/>
                  </a:moveTo>
                  <a:lnTo>
                    <a:pt x="539419" y="179793"/>
                  </a:lnTo>
                  <a:lnTo>
                    <a:pt x="539419" y="0"/>
                  </a:lnTo>
                  <a:lnTo>
                    <a:pt x="719226" y="0"/>
                  </a:lnTo>
                  <a:lnTo>
                    <a:pt x="719226" y="179793"/>
                  </a:lnTo>
                  <a:close/>
                </a:path>
                <a:path w="8456930" h="180339">
                  <a:moveTo>
                    <a:pt x="899032" y="179793"/>
                  </a:moveTo>
                  <a:lnTo>
                    <a:pt x="719226" y="179793"/>
                  </a:lnTo>
                  <a:lnTo>
                    <a:pt x="719226" y="0"/>
                  </a:lnTo>
                  <a:lnTo>
                    <a:pt x="899032" y="0"/>
                  </a:lnTo>
                  <a:lnTo>
                    <a:pt x="899032" y="179793"/>
                  </a:lnTo>
                  <a:close/>
                </a:path>
                <a:path w="8456930" h="180339">
                  <a:moveTo>
                    <a:pt x="1078839" y="179793"/>
                  </a:moveTo>
                  <a:lnTo>
                    <a:pt x="899032" y="179793"/>
                  </a:lnTo>
                  <a:lnTo>
                    <a:pt x="899032" y="0"/>
                  </a:lnTo>
                  <a:lnTo>
                    <a:pt x="1078839" y="0"/>
                  </a:lnTo>
                  <a:lnTo>
                    <a:pt x="1078839" y="179793"/>
                  </a:lnTo>
                  <a:close/>
                </a:path>
                <a:path w="8456930" h="180339">
                  <a:moveTo>
                    <a:pt x="1261681" y="179793"/>
                  </a:moveTo>
                  <a:lnTo>
                    <a:pt x="1078826" y="179793"/>
                  </a:lnTo>
                  <a:lnTo>
                    <a:pt x="1078826" y="0"/>
                  </a:lnTo>
                  <a:lnTo>
                    <a:pt x="1261681" y="0"/>
                  </a:lnTo>
                  <a:lnTo>
                    <a:pt x="1261681" y="179793"/>
                  </a:lnTo>
                  <a:close/>
                </a:path>
                <a:path w="8456930" h="180339">
                  <a:moveTo>
                    <a:pt x="1441488" y="179793"/>
                  </a:moveTo>
                  <a:lnTo>
                    <a:pt x="1261681" y="179793"/>
                  </a:lnTo>
                  <a:lnTo>
                    <a:pt x="1261681" y="0"/>
                  </a:lnTo>
                  <a:lnTo>
                    <a:pt x="1441488" y="0"/>
                  </a:lnTo>
                  <a:lnTo>
                    <a:pt x="1441488" y="179793"/>
                  </a:lnTo>
                  <a:close/>
                </a:path>
                <a:path w="8456930" h="180339">
                  <a:moveTo>
                    <a:pt x="1621294" y="179793"/>
                  </a:moveTo>
                  <a:lnTo>
                    <a:pt x="1441488" y="179793"/>
                  </a:lnTo>
                  <a:lnTo>
                    <a:pt x="1441488" y="0"/>
                  </a:lnTo>
                  <a:lnTo>
                    <a:pt x="1621294" y="0"/>
                  </a:lnTo>
                  <a:lnTo>
                    <a:pt x="1621294" y="179793"/>
                  </a:lnTo>
                  <a:close/>
                </a:path>
                <a:path w="8456930" h="180339">
                  <a:moveTo>
                    <a:pt x="1801101" y="179793"/>
                  </a:moveTo>
                  <a:lnTo>
                    <a:pt x="1621294" y="179793"/>
                  </a:lnTo>
                  <a:lnTo>
                    <a:pt x="1621294" y="0"/>
                  </a:lnTo>
                  <a:lnTo>
                    <a:pt x="1801101" y="0"/>
                  </a:lnTo>
                  <a:lnTo>
                    <a:pt x="1801101" y="179793"/>
                  </a:lnTo>
                  <a:close/>
                </a:path>
                <a:path w="8456930" h="180339">
                  <a:moveTo>
                    <a:pt x="1980907" y="179793"/>
                  </a:moveTo>
                  <a:lnTo>
                    <a:pt x="1801101" y="179793"/>
                  </a:lnTo>
                  <a:lnTo>
                    <a:pt x="1801101" y="0"/>
                  </a:lnTo>
                  <a:lnTo>
                    <a:pt x="1980907" y="0"/>
                  </a:lnTo>
                  <a:lnTo>
                    <a:pt x="1980907" y="179793"/>
                  </a:lnTo>
                  <a:close/>
                </a:path>
                <a:path w="8456930" h="180339">
                  <a:moveTo>
                    <a:pt x="2160714" y="179793"/>
                  </a:moveTo>
                  <a:lnTo>
                    <a:pt x="1980907" y="179793"/>
                  </a:lnTo>
                  <a:lnTo>
                    <a:pt x="1980907" y="0"/>
                  </a:lnTo>
                  <a:lnTo>
                    <a:pt x="2160714" y="0"/>
                  </a:lnTo>
                  <a:lnTo>
                    <a:pt x="2160714" y="179793"/>
                  </a:lnTo>
                  <a:close/>
                </a:path>
                <a:path w="8456930" h="180339">
                  <a:moveTo>
                    <a:pt x="2340521" y="179793"/>
                  </a:moveTo>
                  <a:lnTo>
                    <a:pt x="2160714" y="179793"/>
                  </a:lnTo>
                  <a:lnTo>
                    <a:pt x="2160714" y="0"/>
                  </a:lnTo>
                  <a:lnTo>
                    <a:pt x="2340521" y="0"/>
                  </a:lnTo>
                  <a:lnTo>
                    <a:pt x="2340521" y="179793"/>
                  </a:lnTo>
                  <a:close/>
                </a:path>
                <a:path w="8456930" h="180339">
                  <a:moveTo>
                    <a:pt x="2520315" y="179793"/>
                  </a:moveTo>
                  <a:lnTo>
                    <a:pt x="2340508" y="179793"/>
                  </a:lnTo>
                  <a:lnTo>
                    <a:pt x="2340508" y="0"/>
                  </a:lnTo>
                  <a:lnTo>
                    <a:pt x="2520315" y="0"/>
                  </a:lnTo>
                  <a:lnTo>
                    <a:pt x="2520315" y="179793"/>
                  </a:lnTo>
                  <a:close/>
                </a:path>
                <a:path w="8456930" h="180339">
                  <a:moveTo>
                    <a:pt x="2700121" y="179793"/>
                  </a:moveTo>
                  <a:lnTo>
                    <a:pt x="2520315" y="179793"/>
                  </a:lnTo>
                  <a:lnTo>
                    <a:pt x="2520315" y="0"/>
                  </a:lnTo>
                  <a:lnTo>
                    <a:pt x="2700121" y="0"/>
                  </a:lnTo>
                  <a:lnTo>
                    <a:pt x="2700121" y="179793"/>
                  </a:lnTo>
                  <a:close/>
                </a:path>
                <a:path w="8456930" h="180339">
                  <a:moveTo>
                    <a:pt x="2879928" y="179793"/>
                  </a:moveTo>
                  <a:lnTo>
                    <a:pt x="2700121" y="179793"/>
                  </a:lnTo>
                  <a:lnTo>
                    <a:pt x="2700121" y="0"/>
                  </a:lnTo>
                  <a:lnTo>
                    <a:pt x="2879928" y="0"/>
                  </a:lnTo>
                  <a:lnTo>
                    <a:pt x="2879928" y="179793"/>
                  </a:lnTo>
                  <a:close/>
                </a:path>
                <a:path w="8456930" h="180339">
                  <a:moveTo>
                    <a:pt x="3059734" y="179793"/>
                  </a:moveTo>
                  <a:lnTo>
                    <a:pt x="2879928" y="179793"/>
                  </a:lnTo>
                  <a:lnTo>
                    <a:pt x="2879928" y="0"/>
                  </a:lnTo>
                  <a:lnTo>
                    <a:pt x="3059734" y="0"/>
                  </a:lnTo>
                  <a:lnTo>
                    <a:pt x="3059734" y="179793"/>
                  </a:lnTo>
                  <a:close/>
                </a:path>
                <a:path w="8456930" h="180339">
                  <a:moveTo>
                    <a:pt x="3239541" y="179793"/>
                  </a:moveTo>
                  <a:lnTo>
                    <a:pt x="3059734" y="179793"/>
                  </a:lnTo>
                  <a:lnTo>
                    <a:pt x="3059734" y="0"/>
                  </a:lnTo>
                  <a:lnTo>
                    <a:pt x="3239541" y="0"/>
                  </a:lnTo>
                  <a:lnTo>
                    <a:pt x="3239541" y="179793"/>
                  </a:lnTo>
                  <a:close/>
                </a:path>
                <a:path w="8456930" h="180339">
                  <a:moveTo>
                    <a:pt x="3419348" y="179793"/>
                  </a:moveTo>
                  <a:lnTo>
                    <a:pt x="3239541" y="179793"/>
                  </a:lnTo>
                  <a:lnTo>
                    <a:pt x="3239541" y="0"/>
                  </a:lnTo>
                  <a:lnTo>
                    <a:pt x="3419348" y="0"/>
                  </a:lnTo>
                  <a:lnTo>
                    <a:pt x="3419348" y="179793"/>
                  </a:lnTo>
                  <a:close/>
                </a:path>
                <a:path w="8456930" h="180339">
                  <a:moveTo>
                    <a:pt x="3599141" y="179793"/>
                  </a:moveTo>
                  <a:lnTo>
                    <a:pt x="3419335" y="179793"/>
                  </a:lnTo>
                  <a:lnTo>
                    <a:pt x="3419335" y="0"/>
                  </a:lnTo>
                  <a:lnTo>
                    <a:pt x="3599141" y="0"/>
                  </a:lnTo>
                  <a:lnTo>
                    <a:pt x="3599141" y="179793"/>
                  </a:lnTo>
                  <a:close/>
                </a:path>
                <a:path w="8456930" h="180339">
                  <a:moveTo>
                    <a:pt x="3778948" y="179793"/>
                  </a:moveTo>
                  <a:lnTo>
                    <a:pt x="3599141" y="179793"/>
                  </a:lnTo>
                  <a:lnTo>
                    <a:pt x="3599141" y="0"/>
                  </a:lnTo>
                  <a:lnTo>
                    <a:pt x="3778948" y="0"/>
                  </a:lnTo>
                  <a:lnTo>
                    <a:pt x="3778948" y="179793"/>
                  </a:lnTo>
                  <a:close/>
                </a:path>
                <a:path w="8456930" h="180339">
                  <a:moveTo>
                    <a:pt x="3958755" y="179793"/>
                  </a:moveTo>
                  <a:lnTo>
                    <a:pt x="3778948" y="179793"/>
                  </a:lnTo>
                  <a:lnTo>
                    <a:pt x="3778948" y="0"/>
                  </a:lnTo>
                  <a:lnTo>
                    <a:pt x="3958755" y="0"/>
                  </a:lnTo>
                  <a:lnTo>
                    <a:pt x="3958755" y="179793"/>
                  </a:lnTo>
                  <a:close/>
                </a:path>
                <a:path w="8456930" h="180339">
                  <a:moveTo>
                    <a:pt x="4138561" y="179793"/>
                  </a:moveTo>
                  <a:lnTo>
                    <a:pt x="3958755" y="179793"/>
                  </a:lnTo>
                  <a:lnTo>
                    <a:pt x="3958755" y="0"/>
                  </a:lnTo>
                  <a:lnTo>
                    <a:pt x="4138561" y="0"/>
                  </a:lnTo>
                  <a:lnTo>
                    <a:pt x="4138561" y="179793"/>
                  </a:lnTo>
                  <a:close/>
                </a:path>
                <a:path w="8456930" h="180339">
                  <a:moveTo>
                    <a:pt x="4318368" y="179793"/>
                  </a:moveTo>
                  <a:lnTo>
                    <a:pt x="4138561" y="179793"/>
                  </a:lnTo>
                  <a:lnTo>
                    <a:pt x="4138561" y="0"/>
                  </a:lnTo>
                  <a:lnTo>
                    <a:pt x="4318368" y="0"/>
                  </a:lnTo>
                  <a:lnTo>
                    <a:pt x="4318368" y="179793"/>
                  </a:lnTo>
                  <a:close/>
                </a:path>
                <a:path w="8456930" h="180339">
                  <a:moveTo>
                    <a:pt x="4498174" y="179793"/>
                  </a:moveTo>
                  <a:lnTo>
                    <a:pt x="4318368" y="179793"/>
                  </a:lnTo>
                  <a:lnTo>
                    <a:pt x="4318368" y="0"/>
                  </a:lnTo>
                  <a:lnTo>
                    <a:pt x="4498174" y="0"/>
                  </a:lnTo>
                  <a:lnTo>
                    <a:pt x="4498174" y="179793"/>
                  </a:lnTo>
                  <a:close/>
                </a:path>
                <a:path w="8456930" h="180339">
                  <a:moveTo>
                    <a:pt x="4677968" y="179793"/>
                  </a:moveTo>
                  <a:lnTo>
                    <a:pt x="4498162" y="179793"/>
                  </a:lnTo>
                  <a:lnTo>
                    <a:pt x="4498162" y="0"/>
                  </a:lnTo>
                  <a:lnTo>
                    <a:pt x="4677968" y="0"/>
                  </a:lnTo>
                  <a:lnTo>
                    <a:pt x="4677968" y="179793"/>
                  </a:lnTo>
                  <a:close/>
                </a:path>
                <a:path w="8456930" h="180339">
                  <a:moveTo>
                    <a:pt x="4857775" y="179793"/>
                  </a:moveTo>
                  <a:lnTo>
                    <a:pt x="4677968" y="179793"/>
                  </a:lnTo>
                  <a:lnTo>
                    <a:pt x="4677968" y="0"/>
                  </a:lnTo>
                  <a:lnTo>
                    <a:pt x="4857775" y="0"/>
                  </a:lnTo>
                  <a:lnTo>
                    <a:pt x="4857775" y="179793"/>
                  </a:lnTo>
                  <a:close/>
                </a:path>
                <a:path w="8456930" h="180339">
                  <a:moveTo>
                    <a:pt x="5037582" y="179793"/>
                  </a:moveTo>
                  <a:lnTo>
                    <a:pt x="4857775" y="179793"/>
                  </a:lnTo>
                  <a:lnTo>
                    <a:pt x="4857775" y="0"/>
                  </a:lnTo>
                  <a:lnTo>
                    <a:pt x="5037582" y="0"/>
                  </a:lnTo>
                  <a:lnTo>
                    <a:pt x="5037582" y="179793"/>
                  </a:lnTo>
                  <a:close/>
                </a:path>
                <a:path w="8456930" h="180339">
                  <a:moveTo>
                    <a:pt x="5220436" y="179793"/>
                  </a:moveTo>
                  <a:lnTo>
                    <a:pt x="5037582" y="179793"/>
                  </a:lnTo>
                  <a:lnTo>
                    <a:pt x="5037582" y="0"/>
                  </a:lnTo>
                  <a:lnTo>
                    <a:pt x="5220436" y="0"/>
                  </a:lnTo>
                  <a:lnTo>
                    <a:pt x="5220436" y="179793"/>
                  </a:lnTo>
                  <a:close/>
                </a:path>
                <a:path w="8456930" h="180339">
                  <a:moveTo>
                    <a:pt x="5400243" y="179793"/>
                  </a:moveTo>
                  <a:lnTo>
                    <a:pt x="5220436" y="179793"/>
                  </a:lnTo>
                  <a:lnTo>
                    <a:pt x="5220436" y="0"/>
                  </a:lnTo>
                  <a:lnTo>
                    <a:pt x="5400243" y="0"/>
                  </a:lnTo>
                  <a:lnTo>
                    <a:pt x="5400243" y="179793"/>
                  </a:lnTo>
                  <a:close/>
                </a:path>
                <a:path w="8456930" h="180339">
                  <a:moveTo>
                    <a:pt x="5580049" y="179793"/>
                  </a:moveTo>
                  <a:lnTo>
                    <a:pt x="5400243" y="179793"/>
                  </a:lnTo>
                  <a:lnTo>
                    <a:pt x="5400243" y="0"/>
                  </a:lnTo>
                  <a:lnTo>
                    <a:pt x="5580049" y="0"/>
                  </a:lnTo>
                  <a:lnTo>
                    <a:pt x="5580049" y="179793"/>
                  </a:lnTo>
                  <a:close/>
                </a:path>
                <a:path w="8456930" h="180339">
                  <a:moveTo>
                    <a:pt x="5759843" y="179793"/>
                  </a:moveTo>
                  <a:lnTo>
                    <a:pt x="5580037" y="179793"/>
                  </a:lnTo>
                  <a:lnTo>
                    <a:pt x="5580037" y="0"/>
                  </a:lnTo>
                  <a:lnTo>
                    <a:pt x="5759843" y="0"/>
                  </a:lnTo>
                  <a:lnTo>
                    <a:pt x="5759843" y="179793"/>
                  </a:lnTo>
                  <a:close/>
                </a:path>
                <a:path w="8456930" h="180339">
                  <a:moveTo>
                    <a:pt x="5939650" y="179793"/>
                  </a:moveTo>
                  <a:lnTo>
                    <a:pt x="5759843" y="179793"/>
                  </a:lnTo>
                  <a:lnTo>
                    <a:pt x="5759843" y="0"/>
                  </a:lnTo>
                  <a:lnTo>
                    <a:pt x="5939650" y="0"/>
                  </a:lnTo>
                  <a:lnTo>
                    <a:pt x="5939650" y="179793"/>
                  </a:lnTo>
                  <a:close/>
                </a:path>
                <a:path w="8456930" h="180339">
                  <a:moveTo>
                    <a:pt x="6119456" y="179793"/>
                  </a:moveTo>
                  <a:lnTo>
                    <a:pt x="5939650" y="179793"/>
                  </a:lnTo>
                  <a:lnTo>
                    <a:pt x="5939650" y="0"/>
                  </a:lnTo>
                  <a:lnTo>
                    <a:pt x="6119456" y="0"/>
                  </a:lnTo>
                  <a:lnTo>
                    <a:pt x="6119456" y="179793"/>
                  </a:lnTo>
                  <a:close/>
                </a:path>
                <a:path w="8456930" h="180339">
                  <a:moveTo>
                    <a:pt x="6299263" y="179793"/>
                  </a:moveTo>
                  <a:lnTo>
                    <a:pt x="6119456" y="179793"/>
                  </a:lnTo>
                  <a:lnTo>
                    <a:pt x="6119456" y="0"/>
                  </a:lnTo>
                  <a:lnTo>
                    <a:pt x="6299263" y="0"/>
                  </a:lnTo>
                  <a:lnTo>
                    <a:pt x="6299263" y="179793"/>
                  </a:lnTo>
                  <a:close/>
                </a:path>
                <a:path w="8456930" h="180339">
                  <a:moveTo>
                    <a:pt x="6479070" y="179793"/>
                  </a:moveTo>
                  <a:lnTo>
                    <a:pt x="6299263" y="179793"/>
                  </a:lnTo>
                  <a:lnTo>
                    <a:pt x="6299263" y="0"/>
                  </a:lnTo>
                  <a:lnTo>
                    <a:pt x="6479070" y="0"/>
                  </a:lnTo>
                  <a:lnTo>
                    <a:pt x="6479070" y="179793"/>
                  </a:lnTo>
                  <a:close/>
                </a:path>
                <a:path w="8456930" h="180339">
                  <a:moveTo>
                    <a:pt x="6658876" y="179793"/>
                  </a:moveTo>
                  <a:lnTo>
                    <a:pt x="6479070" y="179793"/>
                  </a:lnTo>
                  <a:lnTo>
                    <a:pt x="6479070" y="0"/>
                  </a:lnTo>
                  <a:lnTo>
                    <a:pt x="6658876" y="0"/>
                  </a:lnTo>
                  <a:lnTo>
                    <a:pt x="6658876" y="179793"/>
                  </a:lnTo>
                  <a:close/>
                </a:path>
                <a:path w="8456930" h="180339">
                  <a:moveTo>
                    <a:pt x="6838670" y="179793"/>
                  </a:moveTo>
                  <a:lnTo>
                    <a:pt x="6658863" y="179793"/>
                  </a:lnTo>
                  <a:lnTo>
                    <a:pt x="6658863" y="0"/>
                  </a:lnTo>
                  <a:lnTo>
                    <a:pt x="6838670" y="0"/>
                  </a:lnTo>
                  <a:lnTo>
                    <a:pt x="6838670" y="179793"/>
                  </a:lnTo>
                  <a:close/>
                </a:path>
                <a:path w="8456930" h="180339">
                  <a:moveTo>
                    <a:pt x="7018477" y="179793"/>
                  </a:moveTo>
                  <a:lnTo>
                    <a:pt x="6838670" y="179793"/>
                  </a:lnTo>
                  <a:lnTo>
                    <a:pt x="6838670" y="0"/>
                  </a:lnTo>
                  <a:lnTo>
                    <a:pt x="7018477" y="0"/>
                  </a:lnTo>
                  <a:lnTo>
                    <a:pt x="7018477" y="179793"/>
                  </a:lnTo>
                  <a:close/>
                </a:path>
                <a:path w="8456930" h="180339">
                  <a:moveTo>
                    <a:pt x="7198283" y="179793"/>
                  </a:moveTo>
                  <a:lnTo>
                    <a:pt x="7018477" y="179793"/>
                  </a:lnTo>
                  <a:lnTo>
                    <a:pt x="7018477" y="0"/>
                  </a:lnTo>
                  <a:lnTo>
                    <a:pt x="7198283" y="0"/>
                  </a:lnTo>
                  <a:lnTo>
                    <a:pt x="7198283" y="179793"/>
                  </a:lnTo>
                  <a:close/>
                </a:path>
                <a:path w="8456930" h="180339">
                  <a:moveTo>
                    <a:pt x="7378090" y="179793"/>
                  </a:moveTo>
                  <a:lnTo>
                    <a:pt x="7198283" y="179793"/>
                  </a:lnTo>
                  <a:lnTo>
                    <a:pt x="7198283" y="0"/>
                  </a:lnTo>
                  <a:lnTo>
                    <a:pt x="7378090" y="0"/>
                  </a:lnTo>
                  <a:lnTo>
                    <a:pt x="7378090" y="179793"/>
                  </a:lnTo>
                  <a:close/>
                </a:path>
                <a:path w="8456930" h="180339">
                  <a:moveTo>
                    <a:pt x="7557897" y="179793"/>
                  </a:moveTo>
                  <a:lnTo>
                    <a:pt x="7378090" y="179793"/>
                  </a:lnTo>
                  <a:lnTo>
                    <a:pt x="7378090" y="0"/>
                  </a:lnTo>
                  <a:lnTo>
                    <a:pt x="7557897" y="0"/>
                  </a:lnTo>
                  <a:lnTo>
                    <a:pt x="7557897" y="179793"/>
                  </a:lnTo>
                  <a:close/>
                </a:path>
                <a:path w="8456930" h="180339">
                  <a:moveTo>
                    <a:pt x="7737703" y="179793"/>
                  </a:moveTo>
                  <a:lnTo>
                    <a:pt x="7557897" y="179793"/>
                  </a:lnTo>
                  <a:lnTo>
                    <a:pt x="7557897" y="0"/>
                  </a:lnTo>
                  <a:lnTo>
                    <a:pt x="7737703" y="0"/>
                  </a:lnTo>
                  <a:lnTo>
                    <a:pt x="7737703" y="179793"/>
                  </a:lnTo>
                  <a:close/>
                </a:path>
                <a:path w="8456930" h="180339">
                  <a:moveTo>
                    <a:pt x="7917497" y="179793"/>
                  </a:moveTo>
                  <a:lnTo>
                    <a:pt x="7737690" y="179793"/>
                  </a:lnTo>
                  <a:lnTo>
                    <a:pt x="7737690" y="0"/>
                  </a:lnTo>
                  <a:lnTo>
                    <a:pt x="7917497" y="0"/>
                  </a:lnTo>
                  <a:lnTo>
                    <a:pt x="7917497" y="179793"/>
                  </a:lnTo>
                  <a:close/>
                </a:path>
                <a:path w="8456930" h="180339">
                  <a:moveTo>
                    <a:pt x="8097304" y="179793"/>
                  </a:moveTo>
                  <a:lnTo>
                    <a:pt x="7917497" y="179793"/>
                  </a:lnTo>
                  <a:lnTo>
                    <a:pt x="7917497" y="0"/>
                  </a:lnTo>
                  <a:lnTo>
                    <a:pt x="8097304" y="0"/>
                  </a:lnTo>
                  <a:lnTo>
                    <a:pt x="8097304" y="179793"/>
                  </a:lnTo>
                  <a:close/>
                </a:path>
                <a:path w="8456930" h="180339">
                  <a:moveTo>
                    <a:pt x="8277110" y="179793"/>
                  </a:moveTo>
                  <a:lnTo>
                    <a:pt x="8097304" y="179793"/>
                  </a:lnTo>
                  <a:lnTo>
                    <a:pt x="8097304" y="0"/>
                  </a:lnTo>
                  <a:lnTo>
                    <a:pt x="8277110" y="0"/>
                  </a:lnTo>
                  <a:lnTo>
                    <a:pt x="8277110" y="179793"/>
                  </a:lnTo>
                  <a:close/>
                </a:path>
                <a:path w="8456930" h="180339">
                  <a:moveTo>
                    <a:pt x="8456917" y="179793"/>
                  </a:moveTo>
                  <a:lnTo>
                    <a:pt x="8277110" y="179793"/>
                  </a:lnTo>
                  <a:lnTo>
                    <a:pt x="8277110" y="0"/>
                  </a:lnTo>
                  <a:lnTo>
                    <a:pt x="8456917" y="0"/>
                  </a:lnTo>
                  <a:lnTo>
                    <a:pt x="8456917" y="179793"/>
                  </a:lnTo>
                  <a:close/>
                </a:path>
              </a:pathLst>
            </a:custGeom>
            <a:ln w="6096">
              <a:solidFill>
                <a:srgbClr val="CDCDC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298653" y="3181476"/>
              <a:ext cx="8624570" cy="360045"/>
            </a:xfrm>
            <a:custGeom>
              <a:avLst/>
              <a:gdLst/>
              <a:ahLst/>
              <a:cxnLst/>
              <a:rect l="l" t="t" r="r" b="b"/>
              <a:pathLst>
                <a:path w="8624570" h="360045">
                  <a:moveTo>
                    <a:pt x="8624531" y="359600"/>
                  </a:moveTo>
                  <a:lnTo>
                    <a:pt x="8603195" y="359600"/>
                  </a:lnTo>
                  <a:lnTo>
                    <a:pt x="8603195" y="179806"/>
                  </a:lnTo>
                  <a:lnTo>
                    <a:pt x="8624531" y="179806"/>
                  </a:lnTo>
                </a:path>
                <a:path w="8624570" h="360045">
                  <a:moveTo>
                    <a:pt x="146291" y="179793"/>
                  </a:moveTo>
                  <a:lnTo>
                    <a:pt x="0" y="179793"/>
                  </a:lnTo>
                </a:path>
                <a:path w="8624570" h="360045">
                  <a:moveTo>
                    <a:pt x="0" y="0"/>
                  </a:moveTo>
                  <a:lnTo>
                    <a:pt x="146291" y="0"/>
                  </a:lnTo>
                  <a:lnTo>
                    <a:pt x="146291" y="179793"/>
                  </a:lnTo>
                </a:path>
              </a:pathLst>
            </a:custGeom>
            <a:ln w="6096">
              <a:solidFill>
                <a:srgbClr val="CDCDC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444931" y="3181476"/>
              <a:ext cx="8456930" cy="180340"/>
            </a:xfrm>
            <a:custGeom>
              <a:avLst/>
              <a:gdLst/>
              <a:ahLst/>
              <a:cxnLst/>
              <a:rect l="l" t="t" r="r" b="b"/>
              <a:pathLst>
                <a:path w="8456930" h="180339">
                  <a:moveTo>
                    <a:pt x="179806" y="179793"/>
                  </a:moveTo>
                  <a:lnTo>
                    <a:pt x="0" y="179793"/>
                  </a:lnTo>
                  <a:lnTo>
                    <a:pt x="0" y="0"/>
                  </a:lnTo>
                  <a:lnTo>
                    <a:pt x="179806" y="0"/>
                  </a:lnTo>
                  <a:lnTo>
                    <a:pt x="179806" y="179793"/>
                  </a:lnTo>
                  <a:close/>
                </a:path>
                <a:path w="8456930" h="180339">
                  <a:moveTo>
                    <a:pt x="359613" y="179793"/>
                  </a:moveTo>
                  <a:lnTo>
                    <a:pt x="179806" y="179793"/>
                  </a:lnTo>
                  <a:lnTo>
                    <a:pt x="179806" y="0"/>
                  </a:lnTo>
                  <a:lnTo>
                    <a:pt x="359613" y="0"/>
                  </a:lnTo>
                  <a:lnTo>
                    <a:pt x="359613" y="179793"/>
                  </a:lnTo>
                  <a:close/>
                </a:path>
                <a:path w="8456930" h="180339">
                  <a:moveTo>
                    <a:pt x="539419" y="179793"/>
                  </a:moveTo>
                  <a:lnTo>
                    <a:pt x="359613" y="179793"/>
                  </a:lnTo>
                  <a:lnTo>
                    <a:pt x="359613" y="0"/>
                  </a:lnTo>
                  <a:lnTo>
                    <a:pt x="539419" y="0"/>
                  </a:lnTo>
                  <a:lnTo>
                    <a:pt x="539419" y="179793"/>
                  </a:lnTo>
                  <a:close/>
                </a:path>
                <a:path w="8456930" h="180339">
                  <a:moveTo>
                    <a:pt x="719226" y="179793"/>
                  </a:moveTo>
                  <a:lnTo>
                    <a:pt x="539419" y="179793"/>
                  </a:lnTo>
                  <a:lnTo>
                    <a:pt x="539419" y="0"/>
                  </a:lnTo>
                  <a:lnTo>
                    <a:pt x="719226" y="0"/>
                  </a:lnTo>
                  <a:lnTo>
                    <a:pt x="719226" y="179793"/>
                  </a:lnTo>
                  <a:close/>
                </a:path>
                <a:path w="8456930" h="180339">
                  <a:moveTo>
                    <a:pt x="899032" y="179793"/>
                  </a:moveTo>
                  <a:lnTo>
                    <a:pt x="719226" y="179793"/>
                  </a:lnTo>
                  <a:lnTo>
                    <a:pt x="719226" y="0"/>
                  </a:lnTo>
                  <a:lnTo>
                    <a:pt x="899032" y="0"/>
                  </a:lnTo>
                  <a:lnTo>
                    <a:pt x="899032" y="179793"/>
                  </a:lnTo>
                  <a:close/>
                </a:path>
                <a:path w="8456930" h="180339">
                  <a:moveTo>
                    <a:pt x="1078839" y="179793"/>
                  </a:moveTo>
                  <a:lnTo>
                    <a:pt x="899032" y="179793"/>
                  </a:lnTo>
                  <a:lnTo>
                    <a:pt x="899032" y="0"/>
                  </a:lnTo>
                  <a:lnTo>
                    <a:pt x="1078839" y="0"/>
                  </a:lnTo>
                  <a:lnTo>
                    <a:pt x="1078839" y="179793"/>
                  </a:lnTo>
                  <a:close/>
                </a:path>
                <a:path w="8456930" h="180339">
                  <a:moveTo>
                    <a:pt x="1261681" y="179793"/>
                  </a:moveTo>
                  <a:lnTo>
                    <a:pt x="1078826" y="179793"/>
                  </a:lnTo>
                  <a:lnTo>
                    <a:pt x="1078826" y="0"/>
                  </a:lnTo>
                  <a:lnTo>
                    <a:pt x="1261681" y="0"/>
                  </a:lnTo>
                  <a:lnTo>
                    <a:pt x="1261681" y="179793"/>
                  </a:lnTo>
                  <a:close/>
                </a:path>
                <a:path w="8456930" h="180339">
                  <a:moveTo>
                    <a:pt x="1441488" y="179793"/>
                  </a:moveTo>
                  <a:lnTo>
                    <a:pt x="1261681" y="179793"/>
                  </a:lnTo>
                  <a:lnTo>
                    <a:pt x="1261681" y="0"/>
                  </a:lnTo>
                  <a:lnTo>
                    <a:pt x="1441488" y="0"/>
                  </a:lnTo>
                  <a:lnTo>
                    <a:pt x="1441488" y="179793"/>
                  </a:lnTo>
                  <a:close/>
                </a:path>
                <a:path w="8456930" h="180339">
                  <a:moveTo>
                    <a:pt x="1621294" y="179793"/>
                  </a:moveTo>
                  <a:lnTo>
                    <a:pt x="1441488" y="179793"/>
                  </a:lnTo>
                  <a:lnTo>
                    <a:pt x="1441488" y="0"/>
                  </a:lnTo>
                  <a:lnTo>
                    <a:pt x="1621294" y="0"/>
                  </a:lnTo>
                  <a:lnTo>
                    <a:pt x="1621294" y="179793"/>
                  </a:lnTo>
                  <a:close/>
                </a:path>
                <a:path w="8456930" h="180339">
                  <a:moveTo>
                    <a:pt x="1801101" y="179793"/>
                  </a:moveTo>
                  <a:lnTo>
                    <a:pt x="1621294" y="179793"/>
                  </a:lnTo>
                  <a:lnTo>
                    <a:pt x="1621294" y="0"/>
                  </a:lnTo>
                  <a:lnTo>
                    <a:pt x="1801101" y="0"/>
                  </a:lnTo>
                  <a:lnTo>
                    <a:pt x="1801101" y="179793"/>
                  </a:lnTo>
                  <a:close/>
                </a:path>
                <a:path w="8456930" h="180339">
                  <a:moveTo>
                    <a:pt x="1980907" y="179793"/>
                  </a:moveTo>
                  <a:lnTo>
                    <a:pt x="1801101" y="179793"/>
                  </a:lnTo>
                  <a:lnTo>
                    <a:pt x="1801101" y="0"/>
                  </a:lnTo>
                  <a:lnTo>
                    <a:pt x="1980907" y="0"/>
                  </a:lnTo>
                  <a:lnTo>
                    <a:pt x="1980907" y="179793"/>
                  </a:lnTo>
                  <a:close/>
                </a:path>
                <a:path w="8456930" h="180339">
                  <a:moveTo>
                    <a:pt x="2160714" y="179793"/>
                  </a:moveTo>
                  <a:lnTo>
                    <a:pt x="1980907" y="179793"/>
                  </a:lnTo>
                  <a:lnTo>
                    <a:pt x="1980907" y="0"/>
                  </a:lnTo>
                  <a:lnTo>
                    <a:pt x="2160714" y="0"/>
                  </a:lnTo>
                  <a:lnTo>
                    <a:pt x="2160714" y="179793"/>
                  </a:lnTo>
                  <a:close/>
                </a:path>
                <a:path w="8456930" h="180339">
                  <a:moveTo>
                    <a:pt x="2340521" y="179793"/>
                  </a:moveTo>
                  <a:lnTo>
                    <a:pt x="2160714" y="179793"/>
                  </a:lnTo>
                  <a:lnTo>
                    <a:pt x="2160714" y="0"/>
                  </a:lnTo>
                  <a:lnTo>
                    <a:pt x="2340521" y="0"/>
                  </a:lnTo>
                  <a:lnTo>
                    <a:pt x="2340521" y="179793"/>
                  </a:lnTo>
                  <a:close/>
                </a:path>
                <a:path w="8456930" h="180339">
                  <a:moveTo>
                    <a:pt x="2520315" y="179793"/>
                  </a:moveTo>
                  <a:lnTo>
                    <a:pt x="2340508" y="179793"/>
                  </a:lnTo>
                  <a:lnTo>
                    <a:pt x="2340508" y="0"/>
                  </a:lnTo>
                  <a:lnTo>
                    <a:pt x="2520315" y="0"/>
                  </a:lnTo>
                  <a:lnTo>
                    <a:pt x="2520315" y="179793"/>
                  </a:lnTo>
                  <a:close/>
                </a:path>
                <a:path w="8456930" h="180339">
                  <a:moveTo>
                    <a:pt x="2700121" y="179793"/>
                  </a:moveTo>
                  <a:lnTo>
                    <a:pt x="2520315" y="179793"/>
                  </a:lnTo>
                  <a:lnTo>
                    <a:pt x="2520315" y="0"/>
                  </a:lnTo>
                  <a:lnTo>
                    <a:pt x="2700121" y="0"/>
                  </a:lnTo>
                  <a:lnTo>
                    <a:pt x="2700121" y="179793"/>
                  </a:lnTo>
                  <a:close/>
                </a:path>
                <a:path w="8456930" h="180339">
                  <a:moveTo>
                    <a:pt x="2879928" y="179793"/>
                  </a:moveTo>
                  <a:lnTo>
                    <a:pt x="2700121" y="179793"/>
                  </a:lnTo>
                  <a:lnTo>
                    <a:pt x="2700121" y="0"/>
                  </a:lnTo>
                  <a:lnTo>
                    <a:pt x="2879928" y="0"/>
                  </a:lnTo>
                  <a:lnTo>
                    <a:pt x="2879928" y="179793"/>
                  </a:lnTo>
                  <a:close/>
                </a:path>
                <a:path w="8456930" h="180339">
                  <a:moveTo>
                    <a:pt x="3059734" y="179793"/>
                  </a:moveTo>
                  <a:lnTo>
                    <a:pt x="2879928" y="179793"/>
                  </a:lnTo>
                  <a:lnTo>
                    <a:pt x="2879928" y="0"/>
                  </a:lnTo>
                  <a:lnTo>
                    <a:pt x="3059734" y="0"/>
                  </a:lnTo>
                  <a:lnTo>
                    <a:pt x="3059734" y="179793"/>
                  </a:lnTo>
                  <a:close/>
                </a:path>
                <a:path w="8456930" h="180339">
                  <a:moveTo>
                    <a:pt x="3239541" y="179793"/>
                  </a:moveTo>
                  <a:lnTo>
                    <a:pt x="3059734" y="179793"/>
                  </a:lnTo>
                  <a:lnTo>
                    <a:pt x="3059734" y="0"/>
                  </a:lnTo>
                  <a:lnTo>
                    <a:pt x="3239541" y="0"/>
                  </a:lnTo>
                  <a:lnTo>
                    <a:pt x="3239541" y="179793"/>
                  </a:lnTo>
                  <a:close/>
                </a:path>
                <a:path w="8456930" h="180339">
                  <a:moveTo>
                    <a:pt x="3419348" y="179793"/>
                  </a:moveTo>
                  <a:lnTo>
                    <a:pt x="3239541" y="179793"/>
                  </a:lnTo>
                  <a:lnTo>
                    <a:pt x="3239541" y="0"/>
                  </a:lnTo>
                  <a:lnTo>
                    <a:pt x="3419348" y="0"/>
                  </a:lnTo>
                  <a:lnTo>
                    <a:pt x="3419348" y="179793"/>
                  </a:lnTo>
                  <a:close/>
                </a:path>
                <a:path w="8456930" h="180339">
                  <a:moveTo>
                    <a:pt x="3599141" y="179793"/>
                  </a:moveTo>
                  <a:lnTo>
                    <a:pt x="3419335" y="179793"/>
                  </a:lnTo>
                  <a:lnTo>
                    <a:pt x="3419335" y="0"/>
                  </a:lnTo>
                  <a:lnTo>
                    <a:pt x="3599141" y="0"/>
                  </a:lnTo>
                  <a:lnTo>
                    <a:pt x="3599141" y="179793"/>
                  </a:lnTo>
                  <a:close/>
                </a:path>
                <a:path w="8456930" h="180339">
                  <a:moveTo>
                    <a:pt x="3778948" y="179793"/>
                  </a:moveTo>
                  <a:lnTo>
                    <a:pt x="3599141" y="179793"/>
                  </a:lnTo>
                  <a:lnTo>
                    <a:pt x="3599141" y="0"/>
                  </a:lnTo>
                  <a:lnTo>
                    <a:pt x="3778948" y="0"/>
                  </a:lnTo>
                  <a:lnTo>
                    <a:pt x="3778948" y="179793"/>
                  </a:lnTo>
                  <a:close/>
                </a:path>
                <a:path w="8456930" h="180339">
                  <a:moveTo>
                    <a:pt x="3958755" y="179793"/>
                  </a:moveTo>
                  <a:lnTo>
                    <a:pt x="3778948" y="179793"/>
                  </a:lnTo>
                  <a:lnTo>
                    <a:pt x="3778948" y="0"/>
                  </a:lnTo>
                  <a:lnTo>
                    <a:pt x="3958755" y="0"/>
                  </a:lnTo>
                  <a:lnTo>
                    <a:pt x="3958755" y="179793"/>
                  </a:lnTo>
                  <a:close/>
                </a:path>
                <a:path w="8456930" h="180339">
                  <a:moveTo>
                    <a:pt x="4138561" y="179793"/>
                  </a:moveTo>
                  <a:lnTo>
                    <a:pt x="3958755" y="179793"/>
                  </a:lnTo>
                  <a:lnTo>
                    <a:pt x="3958755" y="0"/>
                  </a:lnTo>
                  <a:lnTo>
                    <a:pt x="4138561" y="0"/>
                  </a:lnTo>
                  <a:lnTo>
                    <a:pt x="4138561" y="179793"/>
                  </a:lnTo>
                  <a:close/>
                </a:path>
                <a:path w="8456930" h="180339">
                  <a:moveTo>
                    <a:pt x="4318368" y="179793"/>
                  </a:moveTo>
                  <a:lnTo>
                    <a:pt x="4138561" y="179793"/>
                  </a:lnTo>
                  <a:lnTo>
                    <a:pt x="4138561" y="0"/>
                  </a:lnTo>
                  <a:lnTo>
                    <a:pt x="4318368" y="0"/>
                  </a:lnTo>
                  <a:lnTo>
                    <a:pt x="4318368" y="179793"/>
                  </a:lnTo>
                  <a:close/>
                </a:path>
                <a:path w="8456930" h="180339">
                  <a:moveTo>
                    <a:pt x="4498174" y="179793"/>
                  </a:moveTo>
                  <a:lnTo>
                    <a:pt x="4318368" y="179793"/>
                  </a:lnTo>
                  <a:lnTo>
                    <a:pt x="4318368" y="0"/>
                  </a:lnTo>
                  <a:lnTo>
                    <a:pt x="4498174" y="0"/>
                  </a:lnTo>
                  <a:lnTo>
                    <a:pt x="4498174" y="179793"/>
                  </a:lnTo>
                  <a:close/>
                </a:path>
                <a:path w="8456930" h="180339">
                  <a:moveTo>
                    <a:pt x="4677968" y="179793"/>
                  </a:moveTo>
                  <a:lnTo>
                    <a:pt x="4498162" y="179793"/>
                  </a:lnTo>
                  <a:lnTo>
                    <a:pt x="4498162" y="0"/>
                  </a:lnTo>
                  <a:lnTo>
                    <a:pt x="4677968" y="0"/>
                  </a:lnTo>
                  <a:lnTo>
                    <a:pt x="4677968" y="179793"/>
                  </a:lnTo>
                  <a:close/>
                </a:path>
                <a:path w="8456930" h="180339">
                  <a:moveTo>
                    <a:pt x="4857775" y="179793"/>
                  </a:moveTo>
                  <a:lnTo>
                    <a:pt x="4677968" y="179793"/>
                  </a:lnTo>
                  <a:lnTo>
                    <a:pt x="4677968" y="0"/>
                  </a:lnTo>
                  <a:lnTo>
                    <a:pt x="4857775" y="0"/>
                  </a:lnTo>
                  <a:lnTo>
                    <a:pt x="4857775" y="179793"/>
                  </a:lnTo>
                  <a:close/>
                </a:path>
                <a:path w="8456930" h="180339">
                  <a:moveTo>
                    <a:pt x="5037582" y="179793"/>
                  </a:moveTo>
                  <a:lnTo>
                    <a:pt x="4857775" y="179793"/>
                  </a:lnTo>
                  <a:lnTo>
                    <a:pt x="4857775" y="0"/>
                  </a:lnTo>
                  <a:lnTo>
                    <a:pt x="5037582" y="0"/>
                  </a:lnTo>
                  <a:lnTo>
                    <a:pt x="5037582" y="179793"/>
                  </a:lnTo>
                  <a:close/>
                </a:path>
                <a:path w="8456930" h="180339">
                  <a:moveTo>
                    <a:pt x="5220436" y="179793"/>
                  </a:moveTo>
                  <a:lnTo>
                    <a:pt x="5037582" y="179793"/>
                  </a:lnTo>
                  <a:lnTo>
                    <a:pt x="5037582" y="0"/>
                  </a:lnTo>
                  <a:lnTo>
                    <a:pt x="5220436" y="0"/>
                  </a:lnTo>
                  <a:lnTo>
                    <a:pt x="5220436" y="179793"/>
                  </a:lnTo>
                  <a:close/>
                </a:path>
                <a:path w="8456930" h="180339">
                  <a:moveTo>
                    <a:pt x="5400243" y="179793"/>
                  </a:moveTo>
                  <a:lnTo>
                    <a:pt x="5220436" y="179793"/>
                  </a:lnTo>
                  <a:lnTo>
                    <a:pt x="5220436" y="0"/>
                  </a:lnTo>
                  <a:lnTo>
                    <a:pt x="5400243" y="0"/>
                  </a:lnTo>
                  <a:lnTo>
                    <a:pt x="5400243" y="179793"/>
                  </a:lnTo>
                  <a:close/>
                </a:path>
                <a:path w="8456930" h="180339">
                  <a:moveTo>
                    <a:pt x="5580049" y="179793"/>
                  </a:moveTo>
                  <a:lnTo>
                    <a:pt x="5400243" y="179793"/>
                  </a:lnTo>
                  <a:lnTo>
                    <a:pt x="5400243" y="0"/>
                  </a:lnTo>
                  <a:lnTo>
                    <a:pt x="5580049" y="0"/>
                  </a:lnTo>
                  <a:lnTo>
                    <a:pt x="5580049" y="179793"/>
                  </a:lnTo>
                  <a:close/>
                </a:path>
                <a:path w="8456930" h="180339">
                  <a:moveTo>
                    <a:pt x="5759843" y="179793"/>
                  </a:moveTo>
                  <a:lnTo>
                    <a:pt x="5580037" y="179793"/>
                  </a:lnTo>
                  <a:lnTo>
                    <a:pt x="5580037" y="0"/>
                  </a:lnTo>
                  <a:lnTo>
                    <a:pt x="5759843" y="0"/>
                  </a:lnTo>
                  <a:lnTo>
                    <a:pt x="5759843" y="179793"/>
                  </a:lnTo>
                  <a:close/>
                </a:path>
                <a:path w="8456930" h="180339">
                  <a:moveTo>
                    <a:pt x="5939650" y="179793"/>
                  </a:moveTo>
                  <a:lnTo>
                    <a:pt x="5759843" y="179793"/>
                  </a:lnTo>
                  <a:lnTo>
                    <a:pt x="5759843" y="0"/>
                  </a:lnTo>
                  <a:lnTo>
                    <a:pt x="5939650" y="0"/>
                  </a:lnTo>
                  <a:lnTo>
                    <a:pt x="5939650" y="179793"/>
                  </a:lnTo>
                  <a:close/>
                </a:path>
                <a:path w="8456930" h="180339">
                  <a:moveTo>
                    <a:pt x="6119456" y="179793"/>
                  </a:moveTo>
                  <a:lnTo>
                    <a:pt x="5939650" y="179793"/>
                  </a:lnTo>
                  <a:lnTo>
                    <a:pt x="5939650" y="0"/>
                  </a:lnTo>
                  <a:lnTo>
                    <a:pt x="6119456" y="0"/>
                  </a:lnTo>
                  <a:lnTo>
                    <a:pt x="6119456" y="179793"/>
                  </a:lnTo>
                  <a:close/>
                </a:path>
                <a:path w="8456930" h="180339">
                  <a:moveTo>
                    <a:pt x="6299263" y="179793"/>
                  </a:moveTo>
                  <a:lnTo>
                    <a:pt x="6119456" y="179793"/>
                  </a:lnTo>
                  <a:lnTo>
                    <a:pt x="6119456" y="0"/>
                  </a:lnTo>
                  <a:lnTo>
                    <a:pt x="6299263" y="0"/>
                  </a:lnTo>
                  <a:lnTo>
                    <a:pt x="6299263" y="179793"/>
                  </a:lnTo>
                  <a:close/>
                </a:path>
                <a:path w="8456930" h="180339">
                  <a:moveTo>
                    <a:pt x="6479070" y="179793"/>
                  </a:moveTo>
                  <a:lnTo>
                    <a:pt x="6299263" y="179793"/>
                  </a:lnTo>
                  <a:lnTo>
                    <a:pt x="6299263" y="0"/>
                  </a:lnTo>
                  <a:lnTo>
                    <a:pt x="6479070" y="0"/>
                  </a:lnTo>
                  <a:lnTo>
                    <a:pt x="6479070" y="179793"/>
                  </a:lnTo>
                  <a:close/>
                </a:path>
                <a:path w="8456930" h="180339">
                  <a:moveTo>
                    <a:pt x="6658876" y="179793"/>
                  </a:moveTo>
                  <a:lnTo>
                    <a:pt x="6479070" y="179793"/>
                  </a:lnTo>
                  <a:lnTo>
                    <a:pt x="6479070" y="0"/>
                  </a:lnTo>
                  <a:lnTo>
                    <a:pt x="6658876" y="0"/>
                  </a:lnTo>
                  <a:lnTo>
                    <a:pt x="6658876" y="179793"/>
                  </a:lnTo>
                  <a:close/>
                </a:path>
                <a:path w="8456930" h="180339">
                  <a:moveTo>
                    <a:pt x="6838670" y="179793"/>
                  </a:moveTo>
                  <a:lnTo>
                    <a:pt x="6658863" y="179793"/>
                  </a:lnTo>
                  <a:lnTo>
                    <a:pt x="6658863" y="0"/>
                  </a:lnTo>
                  <a:lnTo>
                    <a:pt x="6838670" y="0"/>
                  </a:lnTo>
                  <a:lnTo>
                    <a:pt x="6838670" y="179793"/>
                  </a:lnTo>
                  <a:close/>
                </a:path>
                <a:path w="8456930" h="180339">
                  <a:moveTo>
                    <a:pt x="7018477" y="179793"/>
                  </a:moveTo>
                  <a:lnTo>
                    <a:pt x="6838670" y="179793"/>
                  </a:lnTo>
                  <a:lnTo>
                    <a:pt x="6838670" y="0"/>
                  </a:lnTo>
                  <a:lnTo>
                    <a:pt x="7018477" y="0"/>
                  </a:lnTo>
                  <a:lnTo>
                    <a:pt x="7018477" y="179793"/>
                  </a:lnTo>
                  <a:close/>
                </a:path>
                <a:path w="8456930" h="180339">
                  <a:moveTo>
                    <a:pt x="7198283" y="179793"/>
                  </a:moveTo>
                  <a:lnTo>
                    <a:pt x="7018477" y="179793"/>
                  </a:lnTo>
                  <a:lnTo>
                    <a:pt x="7018477" y="0"/>
                  </a:lnTo>
                  <a:lnTo>
                    <a:pt x="7198283" y="0"/>
                  </a:lnTo>
                  <a:lnTo>
                    <a:pt x="7198283" y="179793"/>
                  </a:lnTo>
                  <a:close/>
                </a:path>
                <a:path w="8456930" h="180339">
                  <a:moveTo>
                    <a:pt x="7378090" y="179793"/>
                  </a:moveTo>
                  <a:lnTo>
                    <a:pt x="7198283" y="179793"/>
                  </a:lnTo>
                  <a:lnTo>
                    <a:pt x="7198283" y="0"/>
                  </a:lnTo>
                  <a:lnTo>
                    <a:pt x="7378090" y="0"/>
                  </a:lnTo>
                  <a:lnTo>
                    <a:pt x="7378090" y="179793"/>
                  </a:lnTo>
                  <a:close/>
                </a:path>
                <a:path w="8456930" h="180339">
                  <a:moveTo>
                    <a:pt x="7557897" y="179793"/>
                  </a:moveTo>
                  <a:lnTo>
                    <a:pt x="7378090" y="179793"/>
                  </a:lnTo>
                  <a:lnTo>
                    <a:pt x="7378090" y="0"/>
                  </a:lnTo>
                  <a:lnTo>
                    <a:pt x="7557897" y="0"/>
                  </a:lnTo>
                  <a:lnTo>
                    <a:pt x="7557897" y="179793"/>
                  </a:lnTo>
                  <a:close/>
                </a:path>
                <a:path w="8456930" h="180339">
                  <a:moveTo>
                    <a:pt x="7737703" y="179793"/>
                  </a:moveTo>
                  <a:lnTo>
                    <a:pt x="7557897" y="179793"/>
                  </a:lnTo>
                  <a:lnTo>
                    <a:pt x="7557897" y="0"/>
                  </a:lnTo>
                  <a:lnTo>
                    <a:pt x="7737703" y="0"/>
                  </a:lnTo>
                  <a:lnTo>
                    <a:pt x="7737703" y="179793"/>
                  </a:lnTo>
                  <a:close/>
                </a:path>
                <a:path w="8456930" h="180339">
                  <a:moveTo>
                    <a:pt x="7917497" y="179793"/>
                  </a:moveTo>
                  <a:lnTo>
                    <a:pt x="7737690" y="179793"/>
                  </a:lnTo>
                  <a:lnTo>
                    <a:pt x="7737690" y="0"/>
                  </a:lnTo>
                  <a:lnTo>
                    <a:pt x="7917497" y="0"/>
                  </a:lnTo>
                  <a:lnTo>
                    <a:pt x="7917497" y="179793"/>
                  </a:lnTo>
                  <a:close/>
                </a:path>
                <a:path w="8456930" h="180339">
                  <a:moveTo>
                    <a:pt x="8097304" y="179793"/>
                  </a:moveTo>
                  <a:lnTo>
                    <a:pt x="7917497" y="179793"/>
                  </a:lnTo>
                  <a:lnTo>
                    <a:pt x="7917497" y="0"/>
                  </a:lnTo>
                  <a:lnTo>
                    <a:pt x="8097304" y="0"/>
                  </a:lnTo>
                  <a:lnTo>
                    <a:pt x="8097304" y="179793"/>
                  </a:lnTo>
                  <a:close/>
                </a:path>
                <a:path w="8456930" h="180339">
                  <a:moveTo>
                    <a:pt x="8277110" y="179793"/>
                  </a:moveTo>
                  <a:lnTo>
                    <a:pt x="8097304" y="179793"/>
                  </a:lnTo>
                  <a:lnTo>
                    <a:pt x="8097304" y="0"/>
                  </a:lnTo>
                  <a:lnTo>
                    <a:pt x="8277110" y="0"/>
                  </a:lnTo>
                  <a:lnTo>
                    <a:pt x="8277110" y="179793"/>
                  </a:lnTo>
                  <a:close/>
                </a:path>
                <a:path w="8456930" h="180339">
                  <a:moveTo>
                    <a:pt x="8456917" y="179793"/>
                  </a:moveTo>
                  <a:lnTo>
                    <a:pt x="8277110" y="179793"/>
                  </a:lnTo>
                  <a:lnTo>
                    <a:pt x="8277110" y="0"/>
                  </a:lnTo>
                  <a:lnTo>
                    <a:pt x="8456917" y="0"/>
                  </a:lnTo>
                  <a:lnTo>
                    <a:pt x="8456917" y="179793"/>
                  </a:lnTo>
                  <a:close/>
                </a:path>
              </a:pathLst>
            </a:custGeom>
            <a:ln w="6096">
              <a:solidFill>
                <a:srgbClr val="CDCDC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298653" y="3001683"/>
              <a:ext cx="8624570" cy="360045"/>
            </a:xfrm>
            <a:custGeom>
              <a:avLst/>
              <a:gdLst/>
              <a:ahLst/>
              <a:cxnLst/>
              <a:rect l="l" t="t" r="r" b="b"/>
              <a:pathLst>
                <a:path w="8624570" h="360045">
                  <a:moveTo>
                    <a:pt x="8624531" y="359587"/>
                  </a:moveTo>
                  <a:lnTo>
                    <a:pt x="8603195" y="359587"/>
                  </a:lnTo>
                  <a:lnTo>
                    <a:pt x="8603195" y="179793"/>
                  </a:lnTo>
                  <a:lnTo>
                    <a:pt x="8624531" y="179793"/>
                  </a:lnTo>
                </a:path>
                <a:path w="8624570" h="360045">
                  <a:moveTo>
                    <a:pt x="146291" y="179793"/>
                  </a:moveTo>
                  <a:lnTo>
                    <a:pt x="0" y="179793"/>
                  </a:lnTo>
                </a:path>
                <a:path w="8624570" h="360045">
                  <a:moveTo>
                    <a:pt x="0" y="0"/>
                  </a:moveTo>
                  <a:lnTo>
                    <a:pt x="146291" y="0"/>
                  </a:lnTo>
                  <a:lnTo>
                    <a:pt x="146291" y="179793"/>
                  </a:lnTo>
                </a:path>
              </a:pathLst>
            </a:custGeom>
            <a:ln w="6096">
              <a:solidFill>
                <a:srgbClr val="CDCDC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444931" y="3001683"/>
              <a:ext cx="8456930" cy="180340"/>
            </a:xfrm>
            <a:custGeom>
              <a:avLst/>
              <a:gdLst/>
              <a:ahLst/>
              <a:cxnLst/>
              <a:rect l="l" t="t" r="r" b="b"/>
              <a:pathLst>
                <a:path w="8456930" h="180339">
                  <a:moveTo>
                    <a:pt x="179806" y="179793"/>
                  </a:moveTo>
                  <a:lnTo>
                    <a:pt x="0" y="179793"/>
                  </a:lnTo>
                  <a:lnTo>
                    <a:pt x="0" y="0"/>
                  </a:lnTo>
                  <a:lnTo>
                    <a:pt x="179806" y="0"/>
                  </a:lnTo>
                  <a:lnTo>
                    <a:pt x="179806" y="179793"/>
                  </a:lnTo>
                  <a:close/>
                </a:path>
                <a:path w="8456930" h="180339">
                  <a:moveTo>
                    <a:pt x="359613" y="179793"/>
                  </a:moveTo>
                  <a:lnTo>
                    <a:pt x="179806" y="179793"/>
                  </a:lnTo>
                  <a:lnTo>
                    <a:pt x="179806" y="0"/>
                  </a:lnTo>
                  <a:lnTo>
                    <a:pt x="359613" y="0"/>
                  </a:lnTo>
                  <a:lnTo>
                    <a:pt x="359613" y="179793"/>
                  </a:lnTo>
                  <a:close/>
                </a:path>
                <a:path w="8456930" h="180339">
                  <a:moveTo>
                    <a:pt x="539419" y="179793"/>
                  </a:moveTo>
                  <a:lnTo>
                    <a:pt x="359613" y="179793"/>
                  </a:lnTo>
                  <a:lnTo>
                    <a:pt x="359613" y="0"/>
                  </a:lnTo>
                  <a:lnTo>
                    <a:pt x="539419" y="0"/>
                  </a:lnTo>
                  <a:lnTo>
                    <a:pt x="539419" y="179793"/>
                  </a:lnTo>
                  <a:close/>
                </a:path>
                <a:path w="8456930" h="180339">
                  <a:moveTo>
                    <a:pt x="719226" y="179793"/>
                  </a:moveTo>
                  <a:lnTo>
                    <a:pt x="539419" y="179793"/>
                  </a:lnTo>
                  <a:lnTo>
                    <a:pt x="539419" y="0"/>
                  </a:lnTo>
                  <a:lnTo>
                    <a:pt x="719226" y="0"/>
                  </a:lnTo>
                  <a:lnTo>
                    <a:pt x="719226" y="179793"/>
                  </a:lnTo>
                  <a:close/>
                </a:path>
                <a:path w="8456930" h="180339">
                  <a:moveTo>
                    <a:pt x="899032" y="179793"/>
                  </a:moveTo>
                  <a:lnTo>
                    <a:pt x="719226" y="179793"/>
                  </a:lnTo>
                  <a:lnTo>
                    <a:pt x="719226" y="0"/>
                  </a:lnTo>
                  <a:lnTo>
                    <a:pt x="899032" y="0"/>
                  </a:lnTo>
                  <a:lnTo>
                    <a:pt x="899032" y="179793"/>
                  </a:lnTo>
                  <a:close/>
                </a:path>
                <a:path w="8456930" h="180339">
                  <a:moveTo>
                    <a:pt x="1078839" y="179793"/>
                  </a:moveTo>
                  <a:lnTo>
                    <a:pt x="899032" y="179793"/>
                  </a:lnTo>
                  <a:lnTo>
                    <a:pt x="899032" y="0"/>
                  </a:lnTo>
                  <a:lnTo>
                    <a:pt x="1078839" y="0"/>
                  </a:lnTo>
                  <a:lnTo>
                    <a:pt x="1078839" y="179793"/>
                  </a:lnTo>
                  <a:close/>
                </a:path>
                <a:path w="8456930" h="180339">
                  <a:moveTo>
                    <a:pt x="1261681" y="179793"/>
                  </a:moveTo>
                  <a:lnTo>
                    <a:pt x="1078826" y="179793"/>
                  </a:lnTo>
                  <a:lnTo>
                    <a:pt x="1078826" y="0"/>
                  </a:lnTo>
                  <a:lnTo>
                    <a:pt x="1261681" y="0"/>
                  </a:lnTo>
                  <a:lnTo>
                    <a:pt x="1261681" y="179793"/>
                  </a:lnTo>
                  <a:close/>
                </a:path>
                <a:path w="8456930" h="180339">
                  <a:moveTo>
                    <a:pt x="1441488" y="179793"/>
                  </a:moveTo>
                  <a:lnTo>
                    <a:pt x="1261681" y="179793"/>
                  </a:lnTo>
                  <a:lnTo>
                    <a:pt x="1261681" y="0"/>
                  </a:lnTo>
                  <a:lnTo>
                    <a:pt x="1441488" y="0"/>
                  </a:lnTo>
                  <a:lnTo>
                    <a:pt x="1441488" y="179793"/>
                  </a:lnTo>
                  <a:close/>
                </a:path>
                <a:path w="8456930" h="180339">
                  <a:moveTo>
                    <a:pt x="1621294" y="179793"/>
                  </a:moveTo>
                  <a:lnTo>
                    <a:pt x="1441488" y="179793"/>
                  </a:lnTo>
                  <a:lnTo>
                    <a:pt x="1441488" y="0"/>
                  </a:lnTo>
                  <a:lnTo>
                    <a:pt x="1621294" y="0"/>
                  </a:lnTo>
                  <a:lnTo>
                    <a:pt x="1621294" y="179793"/>
                  </a:lnTo>
                  <a:close/>
                </a:path>
                <a:path w="8456930" h="180339">
                  <a:moveTo>
                    <a:pt x="1801101" y="179793"/>
                  </a:moveTo>
                  <a:lnTo>
                    <a:pt x="1621294" y="179793"/>
                  </a:lnTo>
                  <a:lnTo>
                    <a:pt x="1621294" y="0"/>
                  </a:lnTo>
                  <a:lnTo>
                    <a:pt x="1801101" y="0"/>
                  </a:lnTo>
                  <a:lnTo>
                    <a:pt x="1801101" y="179793"/>
                  </a:lnTo>
                  <a:close/>
                </a:path>
                <a:path w="8456930" h="180339">
                  <a:moveTo>
                    <a:pt x="1980907" y="179793"/>
                  </a:moveTo>
                  <a:lnTo>
                    <a:pt x="1801101" y="179793"/>
                  </a:lnTo>
                  <a:lnTo>
                    <a:pt x="1801101" y="0"/>
                  </a:lnTo>
                  <a:lnTo>
                    <a:pt x="1980907" y="0"/>
                  </a:lnTo>
                  <a:lnTo>
                    <a:pt x="1980907" y="179793"/>
                  </a:lnTo>
                  <a:close/>
                </a:path>
                <a:path w="8456930" h="180339">
                  <a:moveTo>
                    <a:pt x="2160714" y="179793"/>
                  </a:moveTo>
                  <a:lnTo>
                    <a:pt x="1980907" y="179793"/>
                  </a:lnTo>
                  <a:lnTo>
                    <a:pt x="1980907" y="0"/>
                  </a:lnTo>
                  <a:lnTo>
                    <a:pt x="2160714" y="0"/>
                  </a:lnTo>
                  <a:lnTo>
                    <a:pt x="2160714" y="179793"/>
                  </a:lnTo>
                  <a:close/>
                </a:path>
                <a:path w="8456930" h="180339">
                  <a:moveTo>
                    <a:pt x="2340521" y="179793"/>
                  </a:moveTo>
                  <a:lnTo>
                    <a:pt x="2160714" y="179793"/>
                  </a:lnTo>
                  <a:lnTo>
                    <a:pt x="2160714" y="0"/>
                  </a:lnTo>
                  <a:lnTo>
                    <a:pt x="2340521" y="0"/>
                  </a:lnTo>
                  <a:lnTo>
                    <a:pt x="2340521" y="179793"/>
                  </a:lnTo>
                  <a:close/>
                </a:path>
                <a:path w="8456930" h="180339">
                  <a:moveTo>
                    <a:pt x="2520315" y="179793"/>
                  </a:moveTo>
                  <a:lnTo>
                    <a:pt x="2340508" y="179793"/>
                  </a:lnTo>
                  <a:lnTo>
                    <a:pt x="2340508" y="0"/>
                  </a:lnTo>
                  <a:lnTo>
                    <a:pt x="2520315" y="0"/>
                  </a:lnTo>
                  <a:lnTo>
                    <a:pt x="2520315" y="179793"/>
                  </a:lnTo>
                  <a:close/>
                </a:path>
                <a:path w="8456930" h="180339">
                  <a:moveTo>
                    <a:pt x="2700121" y="179793"/>
                  </a:moveTo>
                  <a:lnTo>
                    <a:pt x="2520315" y="179793"/>
                  </a:lnTo>
                  <a:lnTo>
                    <a:pt x="2520315" y="0"/>
                  </a:lnTo>
                  <a:lnTo>
                    <a:pt x="2700121" y="0"/>
                  </a:lnTo>
                  <a:lnTo>
                    <a:pt x="2700121" y="179793"/>
                  </a:lnTo>
                  <a:close/>
                </a:path>
                <a:path w="8456930" h="180339">
                  <a:moveTo>
                    <a:pt x="2879928" y="179793"/>
                  </a:moveTo>
                  <a:lnTo>
                    <a:pt x="2700121" y="179793"/>
                  </a:lnTo>
                  <a:lnTo>
                    <a:pt x="2700121" y="0"/>
                  </a:lnTo>
                  <a:lnTo>
                    <a:pt x="2879928" y="0"/>
                  </a:lnTo>
                  <a:lnTo>
                    <a:pt x="2879928" y="179793"/>
                  </a:lnTo>
                  <a:close/>
                </a:path>
                <a:path w="8456930" h="180339">
                  <a:moveTo>
                    <a:pt x="3059734" y="179793"/>
                  </a:moveTo>
                  <a:lnTo>
                    <a:pt x="2879928" y="179793"/>
                  </a:lnTo>
                  <a:lnTo>
                    <a:pt x="2879928" y="0"/>
                  </a:lnTo>
                  <a:lnTo>
                    <a:pt x="3059734" y="0"/>
                  </a:lnTo>
                  <a:lnTo>
                    <a:pt x="3059734" y="179793"/>
                  </a:lnTo>
                  <a:close/>
                </a:path>
                <a:path w="8456930" h="180339">
                  <a:moveTo>
                    <a:pt x="3239541" y="179793"/>
                  </a:moveTo>
                  <a:lnTo>
                    <a:pt x="3059734" y="179793"/>
                  </a:lnTo>
                  <a:lnTo>
                    <a:pt x="3059734" y="0"/>
                  </a:lnTo>
                  <a:lnTo>
                    <a:pt x="3239541" y="0"/>
                  </a:lnTo>
                  <a:lnTo>
                    <a:pt x="3239541" y="179793"/>
                  </a:lnTo>
                  <a:close/>
                </a:path>
                <a:path w="8456930" h="180339">
                  <a:moveTo>
                    <a:pt x="3419348" y="179793"/>
                  </a:moveTo>
                  <a:lnTo>
                    <a:pt x="3239541" y="179793"/>
                  </a:lnTo>
                  <a:lnTo>
                    <a:pt x="3239541" y="0"/>
                  </a:lnTo>
                  <a:lnTo>
                    <a:pt x="3419348" y="0"/>
                  </a:lnTo>
                  <a:lnTo>
                    <a:pt x="3419348" y="179793"/>
                  </a:lnTo>
                  <a:close/>
                </a:path>
                <a:path w="8456930" h="180339">
                  <a:moveTo>
                    <a:pt x="3599141" y="179793"/>
                  </a:moveTo>
                  <a:lnTo>
                    <a:pt x="3419335" y="179793"/>
                  </a:lnTo>
                  <a:lnTo>
                    <a:pt x="3419335" y="0"/>
                  </a:lnTo>
                  <a:lnTo>
                    <a:pt x="3599141" y="0"/>
                  </a:lnTo>
                  <a:lnTo>
                    <a:pt x="3599141" y="179793"/>
                  </a:lnTo>
                  <a:close/>
                </a:path>
                <a:path w="8456930" h="180339">
                  <a:moveTo>
                    <a:pt x="3778948" y="179793"/>
                  </a:moveTo>
                  <a:lnTo>
                    <a:pt x="3599141" y="179793"/>
                  </a:lnTo>
                  <a:lnTo>
                    <a:pt x="3599141" y="0"/>
                  </a:lnTo>
                  <a:lnTo>
                    <a:pt x="3778948" y="0"/>
                  </a:lnTo>
                  <a:lnTo>
                    <a:pt x="3778948" y="179793"/>
                  </a:lnTo>
                  <a:close/>
                </a:path>
                <a:path w="8456930" h="180339">
                  <a:moveTo>
                    <a:pt x="3958755" y="179793"/>
                  </a:moveTo>
                  <a:lnTo>
                    <a:pt x="3778948" y="179793"/>
                  </a:lnTo>
                  <a:lnTo>
                    <a:pt x="3778948" y="0"/>
                  </a:lnTo>
                  <a:lnTo>
                    <a:pt x="3958755" y="0"/>
                  </a:lnTo>
                  <a:lnTo>
                    <a:pt x="3958755" y="179793"/>
                  </a:lnTo>
                  <a:close/>
                </a:path>
                <a:path w="8456930" h="180339">
                  <a:moveTo>
                    <a:pt x="4138561" y="179793"/>
                  </a:moveTo>
                  <a:lnTo>
                    <a:pt x="3958755" y="179793"/>
                  </a:lnTo>
                  <a:lnTo>
                    <a:pt x="3958755" y="0"/>
                  </a:lnTo>
                  <a:lnTo>
                    <a:pt x="4138561" y="0"/>
                  </a:lnTo>
                  <a:lnTo>
                    <a:pt x="4138561" y="179793"/>
                  </a:lnTo>
                  <a:close/>
                </a:path>
                <a:path w="8456930" h="180339">
                  <a:moveTo>
                    <a:pt x="4318368" y="179793"/>
                  </a:moveTo>
                  <a:lnTo>
                    <a:pt x="4138561" y="179793"/>
                  </a:lnTo>
                  <a:lnTo>
                    <a:pt x="4138561" y="0"/>
                  </a:lnTo>
                  <a:lnTo>
                    <a:pt x="4318368" y="0"/>
                  </a:lnTo>
                  <a:lnTo>
                    <a:pt x="4318368" y="179793"/>
                  </a:lnTo>
                  <a:close/>
                </a:path>
                <a:path w="8456930" h="180339">
                  <a:moveTo>
                    <a:pt x="4498174" y="179793"/>
                  </a:moveTo>
                  <a:lnTo>
                    <a:pt x="4318368" y="179793"/>
                  </a:lnTo>
                  <a:lnTo>
                    <a:pt x="4318368" y="0"/>
                  </a:lnTo>
                  <a:lnTo>
                    <a:pt x="4498174" y="0"/>
                  </a:lnTo>
                  <a:lnTo>
                    <a:pt x="4498174" y="179793"/>
                  </a:lnTo>
                  <a:close/>
                </a:path>
                <a:path w="8456930" h="180339">
                  <a:moveTo>
                    <a:pt x="4677968" y="179793"/>
                  </a:moveTo>
                  <a:lnTo>
                    <a:pt x="4498162" y="179793"/>
                  </a:lnTo>
                  <a:lnTo>
                    <a:pt x="4498162" y="0"/>
                  </a:lnTo>
                  <a:lnTo>
                    <a:pt x="4677968" y="0"/>
                  </a:lnTo>
                  <a:lnTo>
                    <a:pt x="4677968" y="179793"/>
                  </a:lnTo>
                  <a:close/>
                </a:path>
                <a:path w="8456930" h="180339">
                  <a:moveTo>
                    <a:pt x="4857775" y="179793"/>
                  </a:moveTo>
                  <a:lnTo>
                    <a:pt x="4677968" y="179793"/>
                  </a:lnTo>
                  <a:lnTo>
                    <a:pt x="4677968" y="0"/>
                  </a:lnTo>
                  <a:lnTo>
                    <a:pt x="4857775" y="0"/>
                  </a:lnTo>
                  <a:lnTo>
                    <a:pt x="4857775" y="179793"/>
                  </a:lnTo>
                  <a:close/>
                </a:path>
                <a:path w="8456930" h="180339">
                  <a:moveTo>
                    <a:pt x="5037582" y="179793"/>
                  </a:moveTo>
                  <a:lnTo>
                    <a:pt x="4857775" y="179793"/>
                  </a:lnTo>
                  <a:lnTo>
                    <a:pt x="4857775" y="0"/>
                  </a:lnTo>
                  <a:lnTo>
                    <a:pt x="5037582" y="0"/>
                  </a:lnTo>
                  <a:lnTo>
                    <a:pt x="5037582" y="179793"/>
                  </a:lnTo>
                  <a:close/>
                </a:path>
                <a:path w="8456930" h="180339">
                  <a:moveTo>
                    <a:pt x="5220436" y="179793"/>
                  </a:moveTo>
                  <a:lnTo>
                    <a:pt x="5037582" y="179793"/>
                  </a:lnTo>
                  <a:lnTo>
                    <a:pt x="5037582" y="0"/>
                  </a:lnTo>
                  <a:lnTo>
                    <a:pt x="5220436" y="0"/>
                  </a:lnTo>
                  <a:lnTo>
                    <a:pt x="5220436" y="179793"/>
                  </a:lnTo>
                  <a:close/>
                </a:path>
                <a:path w="8456930" h="180339">
                  <a:moveTo>
                    <a:pt x="5400243" y="179793"/>
                  </a:moveTo>
                  <a:lnTo>
                    <a:pt x="5220436" y="179793"/>
                  </a:lnTo>
                  <a:lnTo>
                    <a:pt x="5220436" y="0"/>
                  </a:lnTo>
                  <a:lnTo>
                    <a:pt x="5400243" y="0"/>
                  </a:lnTo>
                  <a:lnTo>
                    <a:pt x="5400243" y="179793"/>
                  </a:lnTo>
                  <a:close/>
                </a:path>
                <a:path w="8456930" h="180339">
                  <a:moveTo>
                    <a:pt x="5580049" y="179793"/>
                  </a:moveTo>
                  <a:lnTo>
                    <a:pt x="5400243" y="179793"/>
                  </a:lnTo>
                  <a:lnTo>
                    <a:pt x="5400243" y="0"/>
                  </a:lnTo>
                  <a:lnTo>
                    <a:pt x="5580049" y="0"/>
                  </a:lnTo>
                  <a:lnTo>
                    <a:pt x="5580049" y="179793"/>
                  </a:lnTo>
                  <a:close/>
                </a:path>
                <a:path w="8456930" h="180339">
                  <a:moveTo>
                    <a:pt x="5759843" y="179793"/>
                  </a:moveTo>
                  <a:lnTo>
                    <a:pt x="5580037" y="179793"/>
                  </a:lnTo>
                  <a:lnTo>
                    <a:pt x="5580037" y="0"/>
                  </a:lnTo>
                  <a:lnTo>
                    <a:pt x="5759843" y="0"/>
                  </a:lnTo>
                  <a:lnTo>
                    <a:pt x="5759843" y="179793"/>
                  </a:lnTo>
                  <a:close/>
                </a:path>
                <a:path w="8456930" h="180339">
                  <a:moveTo>
                    <a:pt x="5939650" y="179793"/>
                  </a:moveTo>
                  <a:lnTo>
                    <a:pt x="5759843" y="179793"/>
                  </a:lnTo>
                  <a:lnTo>
                    <a:pt x="5759843" y="0"/>
                  </a:lnTo>
                  <a:lnTo>
                    <a:pt x="5939650" y="0"/>
                  </a:lnTo>
                  <a:lnTo>
                    <a:pt x="5939650" y="179793"/>
                  </a:lnTo>
                  <a:close/>
                </a:path>
                <a:path w="8456930" h="180339">
                  <a:moveTo>
                    <a:pt x="6119456" y="179793"/>
                  </a:moveTo>
                  <a:lnTo>
                    <a:pt x="5939650" y="179793"/>
                  </a:lnTo>
                  <a:lnTo>
                    <a:pt x="5939650" y="0"/>
                  </a:lnTo>
                  <a:lnTo>
                    <a:pt x="6119456" y="0"/>
                  </a:lnTo>
                  <a:lnTo>
                    <a:pt x="6119456" y="179793"/>
                  </a:lnTo>
                  <a:close/>
                </a:path>
                <a:path w="8456930" h="180339">
                  <a:moveTo>
                    <a:pt x="6299263" y="179793"/>
                  </a:moveTo>
                  <a:lnTo>
                    <a:pt x="6119456" y="179793"/>
                  </a:lnTo>
                  <a:lnTo>
                    <a:pt x="6119456" y="0"/>
                  </a:lnTo>
                  <a:lnTo>
                    <a:pt x="6299263" y="0"/>
                  </a:lnTo>
                  <a:lnTo>
                    <a:pt x="6299263" y="179793"/>
                  </a:lnTo>
                  <a:close/>
                </a:path>
                <a:path w="8456930" h="180339">
                  <a:moveTo>
                    <a:pt x="6479070" y="179793"/>
                  </a:moveTo>
                  <a:lnTo>
                    <a:pt x="6299263" y="179793"/>
                  </a:lnTo>
                  <a:lnTo>
                    <a:pt x="6299263" y="0"/>
                  </a:lnTo>
                  <a:lnTo>
                    <a:pt x="6479070" y="0"/>
                  </a:lnTo>
                  <a:lnTo>
                    <a:pt x="6479070" y="179793"/>
                  </a:lnTo>
                  <a:close/>
                </a:path>
                <a:path w="8456930" h="180339">
                  <a:moveTo>
                    <a:pt x="6658876" y="179793"/>
                  </a:moveTo>
                  <a:lnTo>
                    <a:pt x="6479070" y="179793"/>
                  </a:lnTo>
                  <a:lnTo>
                    <a:pt x="6479070" y="0"/>
                  </a:lnTo>
                  <a:lnTo>
                    <a:pt x="6658876" y="0"/>
                  </a:lnTo>
                  <a:lnTo>
                    <a:pt x="6658876" y="179793"/>
                  </a:lnTo>
                  <a:close/>
                </a:path>
                <a:path w="8456930" h="180339">
                  <a:moveTo>
                    <a:pt x="6838670" y="179793"/>
                  </a:moveTo>
                  <a:lnTo>
                    <a:pt x="6658863" y="179793"/>
                  </a:lnTo>
                  <a:lnTo>
                    <a:pt x="6658863" y="0"/>
                  </a:lnTo>
                  <a:lnTo>
                    <a:pt x="6838670" y="0"/>
                  </a:lnTo>
                  <a:lnTo>
                    <a:pt x="6838670" y="179793"/>
                  </a:lnTo>
                  <a:close/>
                </a:path>
                <a:path w="8456930" h="180339">
                  <a:moveTo>
                    <a:pt x="7018477" y="179793"/>
                  </a:moveTo>
                  <a:lnTo>
                    <a:pt x="6838670" y="179793"/>
                  </a:lnTo>
                  <a:lnTo>
                    <a:pt x="6838670" y="0"/>
                  </a:lnTo>
                  <a:lnTo>
                    <a:pt x="7018477" y="0"/>
                  </a:lnTo>
                  <a:lnTo>
                    <a:pt x="7018477" y="179793"/>
                  </a:lnTo>
                  <a:close/>
                </a:path>
                <a:path w="8456930" h="180339">
                  <a:moveTo>
                    <a:pt x="7198283" y="179793"/>
                  </a:moveTo>
                  <a:lnTo>
                    <a:pt x="7018477" y="179793"/>
                  </a:lnTo>
                  <a:lnTo>
                    <a:pt x="7018477" y="0"/>
                  </a:lnTo>
                  <a:lnTo>
                    <a:pt x="7198283" y="0"/>
                  </a:lnTo>
                  <a:lnTo>
                    <a:pt x="7198283" y="179793"/>
                  </a:lnTo>
                  <a:close/>
                </a:path>
                <a:path w="8456930" h="180339">
                  <a:moveTo>
                    <a:pt x="7378090" y="179793"/>
                  </a:moveTo>
                  <a:lnTo>
                    <a:pt x="7198283" y="179793"/>
                  </a:lnTo>
                  <a:lnTo>
                    <a:pt x="7198283" y="0"/>
                  </a:lnTo>
                  <a:lnTo>
                    <a:pt x="7378090" y="0"/>
                  </a:lnTo>
                  <a:lnTo>
                    <a:pt x="7378090" y="179793"/>
                  </a:lnTo>
                  <a:close/>
                </a:path>
                <a:path w="8456930" h="180339">
                  <a:moveTo>
                    <a:pt x="7557897" y="179793"/>
                  </a:moveTo>
                  <a:lnTo>
                    <a:pt x="7378090" y="179793"/>
                  </a:lnTo>
                  <a:lnTo>
                    <a:pt x="7378090" y="0"/>
                  </a:lnTo>
                  <a:lnTo>
                    <a:pt x="7557897" y="0"/>
                  </a:lnTo>
                  <a:lnTo>
                    <a:pt x="7557897" y="179793"/>
                  </a:lnTo>
                  <a:close/>
                </a:path>
                <a:path w="8456930" h="180339">
                  <a:moveTo>
                    <a:pt x="7737703" y="179793"/>
                  </a:moveTo>
                  <a:lnTo>
                    <a:pt x="7557897" y="179793"/>
                  </a:lnTo>
                  <a:lnTo>
                    <a:pt x="7557897" y="0"/>
                  </a:lnTo>
                  <a:lnTo>
                    <a:pt x="7737703" y="0"/>
                  </a:lnTo>
                  <a:lnTo>
                    <a:pt x="7737703" y="179793"/>
                  </a:lnTo>
                  <a:close/>
                </a:path>
                <a:path w="8456930" h="180339">
                  <a:moveTo>
                    <a:pt x="7917497" y="179793"/>
                  </a:moveTo>
                  <a:lnTo>
                    <a:pt x="7737690" y="179793"/>
                  </a:lnTo>
                  <a:lnTo>
                    <a:pt x="7737690" y="0"/>
                  </a:lnTo>
                  <a:lnTo>
                    <a:pt x="7917497" y="0"/>
                  </a:lnTo>
                  <a:lnTo>
                    <a:pt x="7917497" y="179793"/>
                  </a:lnTo>
                  <a:close/>
                </a:path>
                <a:path w="8456930" h="180339">
                  <a:moveTo>
                    <a:pt x="8097304" y="179793"/>
                  </a:moveTo>
                  <a:lnTo>
                    <a:pt x="7917497" y="179793"/>
                  </a:lnTo>
                  <a:lnTo>
                    <a:pt x="7917497" y="0"/>
                  </a:lnTo>
                  <a:lnTo>
                    <a:pt x="8097304" y="0"/>
                  </a:lnTo>
                  <a:lnTo>
                    <a:pt x="8097304" y="179793"/>
                  </a:lnTo>
                  <a:close/>
                </a:path>
                <a:path w="8456930" h="180339">
                  <a:moveTo>
                    <a:pt x="8277110" y="179793"/>
                  </a:moveTo>
                  <a:lnTo>
                    <a:pt x="8097304" y="179793"/>
                  </a:lnTo>
                  <a:lnTo>
                    <a:pt x="8097304" y="0"/>
                  </a:lnTo>
                  <a:lnTo>
                    <a:pt x="8277110" y="0"/>
                  </a:lnTo>
                  <a:lnTo>
                    <a:pt x="8277110" y="179793"/>
                  </a:lnTo>
                  <a:close/>
                </a:path>
                <a:path w="8456930" h="180339">
                  <a:moveTo>
                    <a:pt x="8456917" y="179793"/>
                  </a:moveTo>
                  <a:lnTo>
                    <a:pt x="8277110" y="179793"/>
                  </a:lnTo>
                  <a:lnTo>
                    <a:pt x="8277110" y="0"/>
                  </a:lnTo>
                  <a:lnTo>
                    <a:pt x="8456917" y="0"/>
                  </a:lnTo>
                  <a:lnTo>
                    <a:pt x="8456917" y="179793"/>
                  </a:lnTo>
                  <a:close/>
                </a:path>
              </a:pathLst>
            </a:custGeom>
            <a:ln w="6096">
              <a:solidFill>
                <a:srgbClr val="CDCDC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298653" y="2821889"/>
              <a:ext cx="8624570" cy="360045"/>
            </a:xfrm>
            <a:custGeom>
              <a:avLst/>
              <a:gdLst/>
              <a:ahLst/>
              <a:cxnLst/>
              <a:rect l="l" t="t" r="r" b="b"/>
              <a:pathLst>
                <a:path w="8624570" h="360044">
                  <a:moveTo>
                    <a:pt x="8624531" y="359587"/>
                  </a:moveTo>
                  <a:lnTo>
                    <a:pt x="8603195" y="359587"/>
                  </a:lnTo>
                  <a:lnTo>
                    <a:pt x="8603195" y="179793"/>
                  </a:lnTo>
                  <a:lnTo>
                    <a:pt x="8624531" y="179793"/>
                  </a:lnTo>
                </a:path>
                <a:path w="8624570" h="360044">
                  <a:moveTo>
                    <a:pt x="146291" y="179793"/>
                  </a:moveTo>
                  <a:lnTo>
                    <a:pt x="0" y="179793"/>
                  </a:lnTo>
                </a:path>
                <a:path w="8624570" h="360044">
                  <a:moveTo>
                    <a:pt x="0" y="0"/>
                  </a:moveTo>
                  <a:lnTo>
                    <a:pt x="146291" y="0"/>
                  </a:lnTo>
                  <a:lnTo>
                    <a:pt x="146291" y="179793"/>
                  </a:lnTo>
                </a:path>
              </a:pathLst>
            </a:custGeom>
            <a:ln w="6096">
              <a:solidFill>
                <a:srgbClr val="CDCDC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444931" y="2821889"/>
              <a:ext cx="8456930" cy="180340"/>
            </a:xfrm>
            <a:custGeom>
              <a:avLst/>
              <a:gdLst/>
              <a:ahLst/>
              <a:cxnLst/>
              <a:rect l="l" t="t" r="r" b="b"/>
              <a:pathLst>
                <a:path w="8456930" h="180339">
                  <a:moveTo>
                    <a:pt x="179806" y="179793"/>
                  </a:moveTo>
                  <a:lnTo>
                    <a:pt x="0" y="179793"/>
                  </a:lnTo>
                  <a:lnTo>
                    <a:pt x="0" y="0"/>
                  </a:lnTo>
                  <a:lnTo>
                    <a:pt x="179806" y="0"/>
                  </a:lnTo>
                  <a:lnTo>
                    <a:pt x="179806" y="179793"/>
                  </a:lnTo>
                  <a:close/>
                </a:path>
                <a:path w="8456930" h="180339">
                  <a:moveTo>
                    <a:pt x="359613" y="179793"/>
                  </a:moveTo>
                  <a:lnTo>
                    <a:pt x="179806" y="179793"/>
                  </a:lnTo>
                  <a:lnTo>
                    <a:pt x="179806" y="0"/>
                  </a:lnTo>
                  <a:lnTo>
                    <a:pt x="359613" y="0"/>
                  </a:lnTo>
                  <a:lnTo>
                    <a:pt x="359613" y="179793"/>
                  </a:lnTo>
                  <a:close/>
                </a:path>
                <a:path w="8456930" h="180339">
                  <a:moveTo>
                    <a:pt x="539419" y="179793"/>
                  </a:moveTo>
                  <a:lnTo>
                    <a:pt x="359613" y="179793"/>
                  </a:lnTo>
                  <a:lnTo>
                    <a:pt x="359613" y="0"/>
                  </a:lnTo>
                  <a:lnTo>
                    <a:pt x="539419" y="0"/>
                  </a:lnTo>
                  <a:lnTo>
                    <a:pt x="539419" y="179793"/>
                  </a:lnTo>
                  <a:close/>
                </a:path>
                <a:path w="8456930" h="180339">
                  <a:moveTo>
                    <a:pt x="719226" y="179793"/>
                  </a:moveTo>
                  <a:lnTo>
                    <a:pt x="539419" y="179793"/>
                  </a:lnTo>
                  <a:lnTo>
                    <a:pt x="539419" y="0"/>
                  </a:lnTo>
                  <a:lnTo>
                    <a:pt x="719226" y="0"/>
                  </a:lnTo>
                  <a:lnTo>
                    <a:pt x="719226" y="179793"/>
                  </a:lnTo>
                  <a:close/>
                </a:path>
                <a:path w="8456930" h="180339">
                  <a:moveTo>
                    <a:pt x="899032" y="179793"/>
                  </a:moveTo>
                  <a:lnTo>
                    <a:pt x="719226" y="179793"/>
                  </a:lnTo>
                  <a:lnTo>
                    <a:pt x="719226" y="0"/>
                  </a:lnTo>
                  <a:lnTo>
                    <a:pt x="899032" y="0"/>
                  </a:lnTo>
                  <a:lnTo>
                    <a:pt x="899032" y="179793"/>
                  </a:lnTo>
                  <a:close/>
                </a:path>
                <a:path w="8456930" h="180339">
                  <a:moveTo>
                    <a:pt x="1078839" y="179793"/>
                  </a:moveTo>
                  <a:lnTo>
                    <a:pt x="899032" y="179793"/>
                  </a:lnTo>
                  <a:lnTo>
                    <a:pt x="899032" y="0"/>
                  </a:lnTo>
                  <a:lnTo>
                    <a:pt x="1078839" y="0"/>
                  </a:lnTo>
                  <a:lnTo>
                    <a:pt x="1078839" y="179793"/>
                  </a:lnTo>
                  <a:close/>
                </a:path>
                <a:path w="8456930" h="180339">
                  <a:moveTo>
                    <a:pt x="1261681" y="179793"/>
                  </a:moveTo>
                  <a:lnTo>
                    <a:pt x="1078826" y="179793"/>
                  </a:lnTo>
                  <a:lnTo>
                    <a:pt x="1078826" y="0"/>
                  </a:lnTo>
                  <a:lnTo>
                    <a:pt x="1261681" y="0"/>
                  </a:lnTo>
                  <a:lnTo>
                    <a:pt x="1261681" y="179793"/>
                  </a:lnTo>
                  <a:close/>
                </a:path>
                <a:path w="8456930" h="180339">
                  <a:moveTo>
                    <a:pt x="1441488" y="179793"/>
                  </a:moveTo>
                  <a:lnTo>
                    <a:pt x="1261681" y="179793"/>
                  </a:lnTo>
                  <a:lnTo>
                    <a:pt x="1261681" y="0"/>
                  </a:lnTo>
                  <a:lnTo>
                    <a:pt x="1441488" y="0"/>
                  </a:lnTo>
                  <a:lnTo>
                    <a:pt x="1441488" y="179793"/>
                  </a:lnTo>
                  <a:close/>
                </a:path>
                <a:path w="8456930" h="180339">
                  <a:moveTo>
                    <a:pt x="1621294" y="179793"/>
                  </a:moveTo>
                  <a:lnTo>
                    <a:pt x="1441488" y="179793"/>
                  </a:lnTo>
                  <a:lnTo>
                    <a:pt x="1441488" y="0"/>
                  </a:lnTo>
                  <a:lnTo>
                    <a:pt x="1621294" y="0"/>
                  </a:lnTo>
                  <a:lnTo>
                    <a:pt x="1621294" y="179793"/>
                  </a:lnTo>
                  <a:close/>
                </a:path>
                <a:path w="8456930" h="180339">
                  <a:moveTo>
                    <a:pt x="1801101" y="179793"/>
                  </a:moveTo>
                  <a:lnTo>
                    <a:pt x="1621294" y="179793"/>
                  </a:lnTo>
                  <a:lnTo>
                    <a:pt x="1621294" y="0"/>
                  </a:lnTo>
                  <a:lnTo>
                    <a:pt x="1801101" y="0"/>
                  </a:lnTo>
                  <a:lnTo>
                    <a:pt x="1801101" y="179793"/>
                  </a:lnTo>
                  <a:close/>
                </a:path>
                <a:path w="8456930" h="180339">
                  <a:moveTo>
                    <a:pt x="1980907" y="179793"/>
                  </a:moveTo>
                  <a:lnTo>
                    <a:pt x="1801101" y="179793"/>
                  </a:lnTo>
                  <a:lnTo>
                    <a:pt x="1801101" y="0"/>
                  </a:lnTo>
                  <a:lnTo>
                    <a:pt x="1980907" y="0"/>
                  </a:lnTo>
                  <a:lnTo>
                    <a:pt x="1980907" y="179793"/>
                  </a:lnTo>
                  <a:close/>
                </a:path>
                <a:path w="8456930" h="180339">
                  <a:moveTo>
                    <a:pt x="2160714" y="179793"/>
                  </a:moveTo>
                  <a:lnTo>
                    <a:pt x="1980907" y="179793"/>
                  </a:lnTo>
                  <a:lnTo>
                    <a:pt x="1980907" y="0"/>
                  </a:lnTo>
                  <a:lnTo>
                    <a:pt x="2160714" y="0"/>
                  </a:lnTo>
                  <a:lnTo>
                    <a:pt x="2160714" y="179793"/>
                  </a:lnTo>
                  <a:close/>
                </a:path>
                <a:path w="8456930" h="180339">
                  <a:moveTo>
                    <a:pt x="2340521" y="179793"/>
                  </a:moveTo>
                  <a:lnTo>
                    <a:pt x="2160714" y="179793"/>
                  </a:lnTo>
                  <a:lnTo>
                    <a:pt x="2160714" y="0"/>
                  </a:lnTo>
                  <a:lnTo>
                    <a:pt x="2340521" y="0"/>
                  </a:lnTo>
                  <a:lnTo>
                    <a:pt x="2340521" y="179793"/>
                  </a:lnTo>
                  <a:close/>
                </a:path>
                <a:path w="8456930" h="180339">
                  <a:moveTo>
                    <a:pt x="2520315" y="179793"/>
                  </a:moveTo>
                  <a:lnTo>
                    <a:pt x="2340508" y="179793"/>
                  </a:lnTo>
                  <a:lnTo>
                    <a:pt x="2340508" y="0"/>
                  </a:lnTo>
                  <a:lnTo>
                    <a:pt x="2520315" y="0"/>
                  </a:lnTo>
                  <a:lnTo>
                    <a:pt x="2520315" y="179793"/>
                  </a:lnTo>
                  <a:close/>
                </a:path>
                <a:path w="8456930" h="180339">
                  <a:moveTo>
                    <a:pt x="2700121" y="179793"/>
                  </a:moveTo>
                  <a:lnTo>
                    <a:pt x="2520315" y="179793"/>
                  </a:lnTo>
                  <a:lnTo>
                    <a:pt x="2520315" y="0"/>
                  </a:lnTo>
                  <a:lnTo>
                    <a:pt x="2700121" y="0"/>
                  </a:lnTo>
                  <a:lnTo>
                    <a:pt x="2700121" y="179793"/>
                  </a:lnTo>
                  <a:close/>
                </a:path>
                <a:path w="8456930" h="180339">
                  <a:moveTo>
                    <a:pt x="2879928" y="179793"/>
                  </a:moveTo>
                  <a:lnTo>
                    <a:pt x="2700121" y="179793"/>
                  </a:lnTo>
                  <a:lnTo>
                    <a:pt x="2700121" y="0"/>
                  </a:lnTo>
                  <a:lnTo>
                    <a:pt x="2879928" y="0"/>
                  </a:lnTo>
                  <a:lnTo>
                    <a:pt x="2879928" y="179793"/>
                  </a:lnTo>
                  <a:close/>
                </a:path>
                <a:path w="8456930" h="180339">
                  <a:moveTo>
                    <a:pt x="3059734" y="179793"/>
                  </a:moveTo>
                  <a:lnTo>
                    <a:pt x="2879928" y="179793"/>
                  </a:lnTo>
                  <a:lnTo>
                    <a:pt x="2879928" y="0"/>
                  </a:lnTo>
                  <a:lnTo>
                    <a:pt x="3059734" y="0"/>
                  </a:lnTo>
                  <a:lnTo>
                    <a:pt x="3059734" y="179793"/>
                  </a:lnTo>
                  <a:close/>
                </a:path>
                <a:path w="8456930" h="180339">
                  <a:moveTo>
                    <a:pt x="3239541" y="179793"/>
                  </a:moveTo>
                  <a:lnTo>
                    <a:pt x="3059734" y="179793"/>
                  </a:lnTo>
                  <a:lnTo>
                    <a:pt x="3059734" y="0"/>
                  </a:lnTo>
                  <a:lnTo>
                    <a:pt x="3239541" y="0"/>
                  </a:lnTo>
                  <a:lnTo>
                    <a:pt x="3239541" y="179793"/>
                  </a:lnTo>
                  <a:close/>
                </a:path>
                <a:path w="8456930" h="180339">
                  <a:moveTo>
                    <a:pt x="3419348" y="179793"/>
                  </a:moveTo>
                  <a:lnTo>
                    <a:pt x="3239541" y="179793"/>
                  </a:lnTo>
                  <a:lnTo>
                    <a:pt x="3239541" y="0"/>
                  </a:lnTo>
                  <a:lnTo>
                    <a:pt x="3419348" y="0"/>
                  </a:lnTo>
                  <a:lnTo>
                    <a:pt x="3419348" y="179793"/>
                  </a:lnTo>
                  <a:close/>
                </a:path>
                <a:path w="8456930" h="180339">
                  <a:moveTo>
                    <a:pt x="3599141" y="179793"/>
                  </a:moveTo>
                  <a:lnTo>
                    <a:pt x="3419335" y="179793"/>
                  </a:lnTo>
                  <a:lnTo>
                    <a:pt x="3419335" y="0"/>
                  </a:lnTo>
                  <a:lnTo>
                    <a:pt x="3599141" y="0"/>
                  </a:lnTo>
                  <a:lnTo>
                    <a:pt x="3599141" y="179793"/>
                  </a:lnTo>
                  <a:close/>
                </a:path>
                <a:path w="8456930" h="180339">
                  <a:moveTo>
                    <a:pt x="3778948" y="179793"/>
                  </a:moveTo>
                  <a:lnTo>
                    <a:pt x="3599141" y="179793"/>
                  </a:lnTo>
                  <a:lnTo>
                    <a:pt x="3599141" y="0"/>
                  </a:lnTo>
                  <a:lnTo>
                    <a:pt x="3778948" y="0"/>
                  </a:lnTo>
                  <a:lnTo>
                    <a:pt x="3778948" y="179793"/>
                  </a:lnTo>
                  <a:close/>
                </a:path>
                <a:path w="8456930" h="180339">
                  <a:moveTo>
                    <a:pt x="3958755" y="179793"/>
                  </a:moveTo>
                  <a:lnTo>
                    <a:pt x="3778948" y="179793"/>
                  </a:lnTo>
                  <a:lnTo>
                    <a:pt x="3778948" y="0"/>
                  </a:lnTo>
                  <a:lnTo>
                    <a:pt x="3958755" y="0"/>
                  </a:lnTo>
                  <a:lnTo>
                    <a:pt x="3958755" y="179793"/>
                  </a:lnTo>
                  <a:close/>
                </a:path>
                <a:path w="8456930" h="180339">
                  <a:moveTo>
                    <a:pt x="4138561" y="179793"/>
                  </a:moveTo>
                  <a:lnTo>
                    <a:pt x="3958755" y="179793"/>
                  </a:lnTo>
                  <a:lnTo>
                    <a:pt x="3958755" y="0"/>
                  </a:lnTo>
                  <a:lnTo>
                    <a:pt x="4138561" y="0"/>
                  </a:lnTo>
                  <a:lnTo>
                    <a:pt x="4138561" y="179793"/>
                  </a:lnTo>
                  <a:close/>
                </a:path>
                <a:path w="8456930" h="180339">
                  <a:moveTo>
                    <a:pt x="4318368" y="179793"/>
                  </a:moveTo>
                  <a:lnTo>
                    <a:pt x="4138561" y="179793"/>
                  </a:lnTo>
                  <a:lnTo>
                    <a:pt x="4138561" y="0"/>
                  </a:lnTo>
                  <a:lnTo>
                    <a:pt x="4318368" y="0"/>
                  </a:lnTo>
                  <a:lnTo>
                    <a:pt x="4318368" y="179793"/>
                  </a:lnTo>
                  <a:close/>
                </a:path>
                <a:path w="8456930" h="180339">
                  <a:moveTo>
                    <a:pt x="4498174" y="179793"/>
                  </a:moveTo>
                  <a:lnTo>
                    <a:pt x="4318368" y="179793"/>
                  </a:lnTo>
                  <a:lnTo>
                    <a:pt x="4318368" y="0"/>
                  </a:lnTo>
                  <a:lnTo>
                    <a:pt x="4498174" y="0"/>
                  </a:lnTo>
                  <a:lnTo>
                    <a:pt x="4498174" y="179793"/>
                  </a:lnTo>
                  <a:close/>
                </a:path>
                <a:path w="8456930" h="180339">
                  <a:moveTo>
                    <a:pt x="4677968" y="179793"/>
                  </a:moveTo>
                  <a:lnTo>
                    <a:pt x="4498162" y="179793"/>
                  </a:lnTo>
                  <a:lnTo>
                    <a:pt x="4498162" y="0"/>
                  </a:lnTo>
                  <a:lnTo>
                    <a:pt x="4677968" y="0"/>
                  </a:lnTo>
                  <a:lnTo>
                    <a:pt x="4677968" y="179793"/>
                  </a:lnTo>
                  <a:close/>
                </a:path>
                <a:path w="8456930" h="180339">
                  <a:moveTo>
                    <a:pt x="4857775" y="179793"/>
                  </a:moveTo>
                  <a:lnTo>
                    <a:pt x="4677968" y="179793"/>
                  </a:lnTo>
                  <a:lnTo>
                    <a:pt x="4677968" y="0"/>
                  </a:lnTo>
                  <a:lnTo>
                    <a:pt x="4857775" y="0"/>
                  </a:lnTo>
                  <a:lnTo>
                    <a:pt x="4857775" y="179793"/>
                  </a:lnTo>
                  <a:close/>
                </a:path>
                <a:path w="8456930" h="180339">
                  <a:moveTo>
                    <a:pt x="5037582" y="179793"/>
                  </a:moveTo>
                  <a:lnTo>
                    <a:pt x="4857775" y="179793"/>
                  </a:lnTo>
                  <a:lnTo>
                    <a:pt x="4857775" y="0"/>
                  </a:lnTo>
                  <a:lnTo>
                    <a:pt x="5037582" y="0"/>
                  </a:lnTo>
                  <a:lnTo>
                    <a:pt x="5037582" y="179793"/>
                  </a:lnTo>
                  <a:close/>
                </a:path>
                <a:path w="8456930" h="180339">
                  <a:moveTo>
                    <a:pt x="5220436" y="179793"/>
                  </a:moveTo>
                  <a:lnTo>
                    <a:pt x="5037582" y="179793"/>
                  </a:lnTo>
                  <a:lnTo>
                    <a:pt x="5037582" y="0"/>
                  </a:lnTo>
                  <a:lnTo>
                    <a:pt x="5220436" y="0"/>
                  </a:lnTo>
                  <a:lnTo>
                    <a:pt x="5220436" y="179793"/>
                  </a:lnTo>
                  <a:close/>
                </a:path>
                <a:path w="8456930" h="180339">
                  <a:moveTo>
                    <a:pt x="5400243" y="179793"/>
                  </a:moveTo>
                  <a:lnTo>
                    <a:pt x="5220436" y="179793"/>
                  </a:lnTo>
                  <a:lnTo>
                    <a:pt x="5220436" y="0"/>
                  </a:lnTo>
                  <a:lnTo>
                    <a:pt x="5400243" y="0"/>
                  </a:lnTo>
                  <a:lnTo>
                    <a:pt x="5400243" y="179793"/>
                  </a:lnTo>
                  <a:close/>
                </a:path>
                <a:path w="8456930" h="180339">
                  <a:moveTo>
                    <a:pt x="5580049" y="179793"/>
                  </a:moveTo>
                  <a:lnTo>
                    <a:pt x="5400243" y="179793"/>
                  </a:lnTo>
                  <a:lnTo>
                    <a:pt x="5400243" y="0"/>
                  </a:lnTo>
                  <a:lnTo>
                    <a:pt x="5580049" y="0"/>
                  </a:lnTo>
                  <a:lnTo>
                    <a:pt x="5580049" y="179793"/>
                  </a:lnTo>
                  <a:close/>
                </a:path>
                <a:path w="8456930" h="180339">
                  <a:moveTo>
                    <a:pt x="5759843" y="179793"/>
                  </a:moveTo>
                  <a:lnTo>
                    <a:pt x="5580037" y="179793"/>
                  </a:lnTo>
                  <a:lnTo>
                    <a:pt x="5580037" y="0"/>
                  </a:lnTo>
                  <a:lnTo>
                    <a:pt x="5759843" y="0"/>
                  </a:lnTo>
                  <a:lnTo>
                    <a:pt x="5759843" y="179793"/>
                  </a:lnTo>
                  <a:close/>
                </a:path>
                <a:path w="8456930" h="180339">
                  <a:moveTo>
                    <a:pt x="5939650" y="179793"/>
                  </a:moveTo>
                  <a:lnTo>
                    <a:pt x="5759843" y="179793"/>
                  </a:lnTo>
                  <a:lnTo>
                    <a:pt x="5759843" y="0"/>
                  </a:lnTo>
                  <a:lnTo>
                    <a:pt x="5939650" y="0"/>
                  </a:lnTo>
                  <a:lnTo>
                    <a:pt x="5939650" y="179793"/>
                  </a:lnTo>
                  <a:close/>
                </a:path>
                <a:path w="8456930" h="180339">
                  <a:moveTo>
                    <a:pt x="6119456" y="179793"/>
                  </a:moveTo>
                  <a:lnTo>
                    <a:pt x="5939650" y="179793"/>
                  </a:lnTo>
                  <a:lnTo>
                    <a:pt x="5939650" y="0"/>
                  </a:lnTo>
                  <a:lnTo>
                    <a:pt x="6119456" y="0"/>
                  </a:lnTo>
                  <a:lnTo>
                    <a:pt x="6119456" y="179793"/>
                  </a:lnTo>
                  <a:close/>
                </a:path>
                <a:path w="8456930" h="180339">
                  <a:moveTo>
                    <a:pt x="6299263" y="179793"/>
                  </a:moveTo>
                  <a:lnTo>
                    <a:pt x="6119456" y="179793"/>
                  </a:lnTo>
                  <a:lnTo>
                    <a:pt x="6119456" y="0"/>
                  </a:lnTo>
                  <a:lnTo>
                    <a:pt x="6299263" y="0"/>
                  </a:lnTo>
                  <a:lnTo>
                    <a:pt x="6299263" y="179793"/>
                  </a:lnTo>
                  <a:close/>
                </a:path>
                <a:path w="8456930" h="180339">
                  <a:moveTo>
                    <a:pt x="6479070" y="179793"/>
                  </a:moveTo>
                  <a:lnTo>
                    <a:pt x="6299263" y="179793"/>
                  </a:lnTo>
                  <a:lnTo>
                    <a:pt x="6299263" y="0"/>
                  </a:lnTo>
                  <a:lnTo>
                    <a:pt x="6479070" y="0"/>
                  </a:lnTo>
                  <a:lnTo>
                    <a:pt x="6479070" y="179793"/>
                  </a:lnTo>
                  <a:close/>
                </a:path>
                <a:path w="8456930" h="180339">
                  <a:moveTo>
                    <a:pt x="6658876" y="179793"/>
                  </a:moveTo>
                  <a:lnTo>
                    <a:pt x="6479070" y="179793"/>
                  </a:lnTo>
                  <a:lnTo>
                    <a:pt x="6479070" y="0"/>
                  </a:lnTo>
                  <a:lnTo>
                    <a:pt x="6658876" y="0"/>
                  </a:lnTo>
                  <a:lnTo>
                    <a:pt x="6658876" y="179793"/>
                  </a:lnTo>
                  <a:close/>
                </a:path>
                <a:path w="8456930" h="180339">
                  <a:moveTo>
                    <a:pt x="6838670" y="179793"/>
                  </a:moveTo>
                  <a:lnTo>
                    <a:pt x="6658863" y="179793"/>
                  </a:lnTo>
                  <a:lnTo>
                    <a:pt x="6658863" y="0"/>
                  </a:lnTo>
                  <a:lnTo>
                    <a:pt x="6838670" y="0"/>
                  </a:lnTo>
                  <a:lnTo>
                    <a:pt x="6838670" y="179793"/>
                  </a:lnTo>
                  <a:close/>
                </a:path>
                <a:path w="8456930" h="180339">
                  <a:moveTo>
                    <a:pt x="7018477" y="179793"/>
                  </a:moveTo>
                  <a:lnTo>
                    <a:pt x="6838670" y="179793"/>
                  </a:lnTo>
                  <a:lnTo>
                    <a:pt x="6838670" y="0"/>
                  </a:lnTo>
                  <a:lnTo>
                    <a:pt x="7018477" y="0"/>
                  </a:lnTo>
                  <a:lnTo>
                    <a:pt x="7018477" y="179793"/>
                  </a:lnTo>
                  <a:close/>
                </a:path>
                <a:path w="8456930" h="180339">
                  <a:moveTo>
                    <a:pt x="7198283" y="179793"/>
                  </a:moveTo>
                  <a:lnTo>
                    <a:pt x="7018477" y="179793"/>
                  </a:lnTo>
                  <a:lnTo>
                    <a:pt x="7018477" y="0"/>
                  </a:lnTo>
                  <a:lnTo>
                    <a:pt x="7198283" y="0"/>
                  </a:lnTo>
                  <a:lnTo>
                    <a:pt x="7198283" y="179793"/>
                  </a:lnTo>
                  <a:close/>
                </a:path>
                <a:path w="8456930" h="180339">
                  <a:moveTo>
                    <a:pt x="7378090" y="179793"/>
                  </a:moveTo>
                  <a:lnTo>
                    <a:pt x="7198283" y="179793"/>
                  </a:lnTo>
                  <a:lnTo>
                    <a:pt x="7198283" y="0"/>
                  </a:lnTo>
                  <a:lnTo>
                    <a:pt x="7378090" y="0"/>
                  </a:lnTo>
                  <a:lnTo>
                    <a:pt x="7378090" y="179793"/>
                  </a:lnTo>
                  <a:close/>
                </a:path>
                <a:path w="8456930" h="180339">
                  <a:moveTo>
                    <a:pt x="7557897" y="179793"/>
                  </a:moveTo>
                  <a:lnTo>
                    <a:pt x="7378090" y="179793"/>
                  </a:lnTo>
                  <a:lnTo>
                    <a:pt x="7378090" y="0"/>
                  </a:lnTo>
                  <a:lnTo>
                    <a:pt x="7557897" y="0"/>
                  </a:lnTo>
                  <a:lnTo>
                    <a:pt x="7557897" y="179793"/>
                  </a:lnTo>
                  <a:close/>
                </a:path>
                <a:path w="8456930" h="180339">
                  <a:moveTo>
                    <a:pt x="7737703" y="179793"/>
                  </a:moveTo>
                  <a:lnTo>
                    <a:pt x="7557897" y="179793"/>
                  </a:lnTo>
                  <a:lnTo>
                    <a:pt x="7557897" y="0"/>
                  </a:lnTo>
                  <a:lnTo>
                    <a:pt x="7737703" y="0"/>
                  </a:lnTo>
                  <a:lnTo>
                    <a:pt x="7737703" y="179793"/>
                  </a:lnTo>
                  <a:close/>
                </a:path>
                <a:path w="8456930" h="180339">
                  <a:moveTo>
                    <a:pt x="7917497" y="179793"/>
                  </a:moveTo>
                  <a:lnTo>
                    <a:pt x="7737690" y="179793"/>
                  </a:lnTo>
                  <a:lnTo>
                    <a:pt x="7737690" y="0"/>
                  </a:lnTo>
                  <a:lnTo>
                    <a:pt x="7917497" y="0"/>
                  </a:lnTo>
                  <a:lnTo>
                    <a:pt x="7917497" y="179793"/>
                  </a:lnTo>
                  <a:close/>
                </a:path>
                <a:path w="8456930" h="180339">
                  <a:moveTo>
                    <a:pt x="8097304" y="179793"/>
                  </a:moveTo>
                  <a:lnTo>
                    <a:pt x="7917497" y="179793"/>
                  </a:lnTo>
                  <a:lnTo>
                    <a:pt x="7917497" y="0"/>
                  </a:lnTo>
                  <a:lnTo>
                    <a:pt x="8097304" y="0"/>
                  </a:lnTo>
                  <a:lnTo>
                    <a:pt x="8097304" y="179793"/>
                  </a:lnTo>
                  <a:close/>
                </a:path>
                <a:path w="8456930" h="180339">
                  <a:moveTo>
                    <a:pt x="8277110" y="179793"/>
                  </a:moveTo>
                  <a:lnTo>
                    <a:pt x="8097304" y="179793"/>
                  </a:lnTo>
                  <a:lnTo>
                    <a:pt x="8097304" y="0"/>
                  </a:lnTo>
                  <a:lnTo>
                    <a:pt x="8277110" y="0"/>
                  </a:lnTo>
                  <a:lnTo>
                    <a:pt x="8277110" y="179793"/>
                  </a:lnTo>
                  <a:close/>
                </a:path>
                <a:path w="8456930" h="180339">
                  <a:moveTo>
                    <a:pt x="8456917" y="179793"/>
                  </a:moveTo>
                  <a:lnTo>
                    <a:pt x="8277110" y="179793"/>
                  </a:lnTo>
                  <a:lnTo>
                    <a:pt x="8277110" y="0"/>
                  </a:lnTo>
                  <a:lnTo>
                    <a:pt x="8456917" y="0"/>
                  </a:lnTo>
                  <a:lnTo>
                    <a:pt x="8456917" y="179793"/>
                  </a:lnTo>
                  <a:close/>
                </a:path>
              </a:pathLst>
            </a:custGeom>
            <a:ln w="6096">
              <a:solidFill>
                <a:srgbClr val="CDCDC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298653" y="2642095"/>
              <a:ext cx="8624570" cy="360045"/>
            </a:xfrm>
            <a:custGeom>
              <a:avLst/>
              <a:gdLst/>
              <a:ahLst/>
              <a:cxnLst/>
              <a:rect l="l" t="t" r="r" b="b"/>
              <a:pathLst>
                <a:path w="8624570" h="360044">
                  <a:moveTo>
                    <a:pt x="8624531" y="359587"/>
                  </a:moveTo>
                  <a:lnTo>
                    <a:pt x="8603195" y="359587"/>
                  </a:lnTo>
                  <a:lnTo>
                    <a:pt x="8603195" y="179793"/>
                  </a:lnTo>
                  <a:lnTo>
                    <a:pt x="8624531" y="179793"/>
                  </a:lnTo>
                </a:path>
                <a:path w="8624570" h="360044">
                  <a:moveTo>
                    <a:pt x="146291" y="179793"/>
                  </a:moveTo>
                  <a:lnTo>
                    <a:pt x="0" y="179793"/>
                  </a:lnTo>
                </a:path>
                <a:path w="8624570" h="360044">
                  <a:moveTo>
                    <a:pt x="0" y="0"/>
                  </a:moveTo>
                  <a:lnTo>
                    <a:pt x="146291" y="0"/>
                  </a:lnTo>
                  <a:lnTo>
                    <a:pt x="146291" y="179793"/>
                  </a:lnTo>
                </a:path>
              </a:pathLst>
            </a:custGeom>
            <a:ln w="6096">
              <a:solidFill>
                <a:srgbClr val="CDCDC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444931" y="2642095"/>
              <a:ext cx="8456930" cy="180340"/>
            </a:xfrm>
            <a:custGeom>
              <a:avLst/>
              <a:gdLst/>
              <a:ahLst/>
              <a:cxnLst/>
              <a:rect l="l" t="t" r="r" b="b"/>
              <a:pathLst>
                <a:path w="8456930" h="180339">
                  <a:moveTo>
                    <a:pt x="179806" y="179793"/>
                  </a:moveTo>
                  <a:lnTo>
                    <a:pt x="0" y="179793"/>
                  </a:lnTo>
                  <a:lnTo>
                    <a:pt x="0" y="0"/>
                  </a:lnTo>
                  <a:lnTo>
                    <a:pt x="179806" y="0"/>
                  </a:lnTo>
                  <a:lnTo>
                    <a:pt x="179806" y="179793"/>
                  </a:lnTo>
                  <a:close/>
                </a:path>
                <a:path w="8456930" h="180339">
                  <a:moveTo>
                    <a:pt x="359613" y="179793"/>
                  </a:moveTo>
                  <a:lnTo>
                    <a:pt x="179806" y="179793"/>
                  </a:lnTo>
                  <a:lnTo>
                    <a:pt x="179806" y="0"/>
                  </a:lnTo>
                  <a:lnTo>
                    <a:pt x="359613" y="0"/>
                  </a:lnTo>
                  <a:lnTo>
                    <a:pt x="359613" y="179793"/>
                  </a:lnTo>
                  <a:close/>
                </a:path>
                <a:path w="8456930" h="180339">
                  <a:moveTo>
                    <a:pt x="539419" y="179793"/>
                  </a:moveTo>
                  <a:lnTo>
                    <a:pt x="359613" y="179793"/>
                  </a:lnTo>
                  <a:lnTo>
                    <a:pt x="359613" y="0"/>
                  </a:lnTo>
                  <a:lnTo>
                    <a:pt x="539419" y="0"/>
                  </a:lnTo>
                  <a:lnTo>
                    <a:pt x="539419" y="179793"/>
                  </a:lnTo>
                  <a:close/>
                </a:path>
                <a:path w="8456930" h="180339">
                  <a:moveTo>
                    <a:pt x="719226" y="179793"/>
                  </a:moveTo>
                  <a:lnTo>
                    <a:pt x="539419" y="179793"/>
                  </a:lnTo>
                  <a:lnTo>
                    <a:pt x="539419" y="0"/>
                  </a:lnTo>
                  <a:lnTo>
                    <a:pt x="719226" y="0"/>
                  </a:lnTo>
                  <a:lnTo>
                    <a:pt x="719226" y="179793"/>
                  </a:lnTo>
                  <a:close/>
                </a:path>
                <a:path w="8456930" h="180339">
                  <a:moveTo>
                    <a:pt x="899032" y="179793"/>
                  </a:moveTo>
                  <a:lnTo>
                    <a:pt x="719226" y="179793"/>
                  </a:lnTo>
                  <a:lnTo>
                    <a:pt x="719226" y="0"/>
                  </a:lnTo>
                  <a:lnTo>
                    <a:pt x="899032" y="0"/>
                  </a:lnTo>
                  <a:lnTo>
                    <a:pt x="899032" y="179793"/>
                  </a:lnTo>
                  <a:close/>
                </a:path>
                <a:path w="8456930" h="180339">
                  <a:moveTo>
                    <a:pt x="1078839" y="179793"/>
                  </a:moveTo>
                  <a:lnTo>
                    <a:pt x="899032" y="179793"/>
                  </a:lnTo>
                  <a:lnTo>
                    <a:pt x="899032" y="0"/>
                  </a:lnTo>
                  <a:lnTo>
                    <a:pt x="1078839" y="0"/>
                  </a:lnTo>
                  <a:lnTo>
                    <a:pt x="1078839" y="179793"/>
                  </a:lnTo>
                  <a:close/>
                </a:path>
                <a:path w="8456930" h="180339">
                  <a:moveTo>
                    <a:pt x="1261681" y="179793"/>
                  </a:moveTo>
                  <a:lnTo>
                    <a:pt x="1078826" y="179793"/>
                  </a:lnTo>
                  <a:lnTo>
                    <a:pt x="1078826" y="0"/>
                  </a:lnTo>
                  <a:lnTo>
                    <a:pt x="1261681" y="0"/>
                  </a:lnTo>
                  <a:lnTo>
                    <a:pt x="1261681" y="179793"/>
                  </a:lnTo>
                  <a:close/>
                </a:path>
                <a:path w="8456930" h="180339">
                  <a:moveTo>
                    <a:pt x="1441488" y="179793"/>
                  </a:moveTo>
                  <a:lnTo>
                    <a:pt x="1261681" y="179793"/>
                  </a:lnTo>
                  <a:lnTo>
                    <a:pt x="1261681" y="0"/>
                  </a:lnTo>
                  <a:lnTo>
                    <a:pt x="1441488" y="0"/>
                  </a:lnTo>
                  <a:lnTo>
                    <a:pt x="1441488" y="179793"/>
                  </a:lnTo>
                  <a:close/>
                </a:path>
                <a:path w="8456930" h="180339">
                  <a:moveTo>
                    <a:pt x="1621294" y="179793"/>
                  </a:moveTo>
                  <a:lnTo>
                    <a:pt x="1441488" y="179793"/>
                  </a:lnTo>
                  <a:lnTo>
                    <a:pt x="1441488" y="0"/>
                  </a:lnTo>
                  <a:lnTo>
                    <a:pt x="1621294" y="0"/>
                  </a:lnTo>
                  <a:lnTo>
                    <a:pt x="1621294" y="179793"/>
                  </a:lnTo>
                  <a:close/>
                </a:path>
                <a:path w="8456930" h="180339">
                  <a:moveTo>
                    <a:pt x="1801101" y="179793"/>
                  </a:moveTo>
                  <a:lnTo>
                    <a:pt x="1621294" y="179793"/>
                  </a:lnTo>
                  <a:lnTo>
                    <a:pt x="1621294" y="0"/>
                  </a:lnTo>
                  <a:lnTo>
                    <a:pt x="1801101" y="0"/>
                  </a:lnTo>
                  <a:lnTo>
                    <a:pt x="1801101" y="179793"/>
                  </a:lnTo>
                  <a:close/>
                </a:path>
                <a:path w="8456930" h="180339">
                  <a:moveTo>
                    <a:pt x="1980907" y="179793"/>
                  </a:moveTo>
                  <a:lnTo>
                    <a:pt x="1801101" y="179793"/>
                  </a:lnTo>
                  <a:lnTo>
                    <a:pt x="1801101" y="0"/>
                  </a:lnTo>
                  <a:lnTo>
                    <a:pt x="1980907" y="0"/>
                  </a:lnTo>
                  <a:lnTo>
                    <a:pt x="1980907" y="179793"/>
                  </a:lnTo>
                  <a:close/>
                </a:path>
                <a:path w="8456930" h="180339">
                  <a:moveTo>
                    <a:pt x="2160714" y="179793"/>
                  </a:moveTo>
                  <a:lnTo>
                    <a:pt x="1980907" y="179793"/>
                  </a:lnTo>
                  <a:lnTo>
                    <a:pt x="1980907" y="0"/>
                  </a:lnTo>
                  <a:lnTo>
                    <a:pt x="2160714" y="0"/>
                  </a:lnTo>
                  <a:lnTo>
                    <a:pt x="2160714" y="179793"/>
                  </a:lnTo>
                  <a:close/>
                </a:path>
                <a:path w="8456930" h="180339">
                  <a:moveTo>
                    <a:pt x="2340521" y="179793"/>
                  </a:moveTo>
                  <a:lnTo>
                    <a:pt x="2160714" y="179793"/>
                  </a:lnTo>
                  <a:lnTo>
                    <a:pt x="2160714" y="0"/>
                  </a:lnTo>
                  <a:lnTo>
                    <a:pt x="2340521" y="0"/>
                  </a:lnTo>
                  <a:lnTo>
                    <a:pt x="2340521" y="179793"/>
                  </a:lnTo>
                  <a:close/>
                </a:path>
                <a:path w="8456930" h="180339">
                  <a:moveTo>
                    <a:pt x="2520315" y="179793"/>
                  </a:moveTo>
                  <a:lnTo>
                    <a:pt x="2340508" y="179793"/>
                  </a:lnTo>
                  <a:lnTo>
                    <a:pt x="2340508" y="0"/>
                  </a:lnTo>
                  <a:lnTo>
                    <a:pt x="2520315" y="0"/>
                  </a:lnTo>
                  <a:lnTo>
                    <a:pt x="2520315" y="179793"/>
                  </a:lnTo>
                  <a:close/>
                </a:path>
                <a:path w="8456930" h="180339">
                  <a:moveTo>
                    <a:pt x="2700121" y="179793"/>
                  </a:moveTo>
                  <a:lnTo>
                    <a:pt x="2520315" y="179793"/>
                  </a:lnTo>
                  <a:lnTo>
                    <a:pt x="2520315" y="0"/>
                  </a:lnTo>
                  <a:lnTo>
                    <a:pt x="2700121" y="0"/>
                  </a:lnTo>
                  <a:lnTo>
                    <a:pt x="2700121" y="179793"/>
                  </a:lnTo>
                  <a:close/>
                </a:path>
                <a:path w="8456930" h="180339">
                  <a:moveTo>
                    <a:pt x="2879928" y="179793"/>
                  </a:moveTo>
                  <a:lnTo>
                    <a:pt x="2700121" y="179793"/>
                  </a:lnTo>
                  <a:lnTo>
                    <a:pt x="2700121" y="0"/>
                  </a:lnTo>
                  <a:lnTo>
                    <a:pt x="2879928" y="0"/>
                  </a:lnTo>
                  <a:lnTo>
                    <a:pt x="2879928" y="179793"/>
                  </a:lnTo>
                  <a:close/>
                </a:path>
                <a:path w="8456930" h="180339">
                  <a:moveTo>
                    <a:pt x="3059734" y="179793"/>
                  </a:moveTo>
                  <a:lnTo>
                    <a:pt x="2879928" y="179793"/>
                  </a:lnTo>
                  <a:lnTo>
                    <a:pt x="2879928" y="0"/>
                  </a:lnTo>
                  <a:lnTo>
                    <a:pt x="3059734" y="0"/>
                  </a:lnTo>
                  <a:lnTo>
                    <a:pt x="3059734" y="179793"/>
                  </a:lnTo>
                  <a:close/>
                </a:path>
                <a:path w="8456930" h="180339">
                  <a:moveTo>
                    <a:pt x="3239541" y="179793"/>
                  </a:moveTo>
                  <a:lnTo>
                    <a:pt x="3059734" y="179793"/>
                  </a:lnTo>
                  <a:lnTo>
                    <a:pt x="3059734" y="0"/>
                  </a:lnTo>
                  <a:lnTo>
                    <a:pt x="3239541" y="0"/>
                  </a:lnTo>
                  <a:lnTo>
                    <a:pt x="3239541" y="179793"/>
                  </a:lnTo>
                  <a:close/>
                </a:path>
                <a:path w="8456930" h="180339">
                  <a:moveTo>
                    <a:pt x="3419348" y="179793"/>
                  </a:moveTo>
                  <a:lnTo>
                    <a:pt x="3239541" y="179793"/>
                  </a:lnTo>
                  <a:lnTo>
                    <a:pt x="3239541" y="0"/>
                  </a:lnTo>
                  <a:lnTo>
                    <a:pt x="3419348" y="0"/>
                  </a:lnTo>
                  <a:lnTo>
                    <a:pt x="3419348" y="179793"/>
                  </a:lnTo>
                  <a:close/>
                </a:path>
                <a:path w="8456930" h="180339">
                  <a:moveTo>
                    <a:pt x="3599141" y="179793"/>
                  </a:moveTo>
                  <a:lnTo>
                    <a:pt x="3419335" y="179793"/>
                  </a:lnTo>
                  <a:lnTo>
                    <a:pt x="3419335" y="0"/>
                  </a:lnTo>
                  <a:lnTo>
                    <a:pt x="3599141" y="0"/>
                  </a:lnTo>
                  <a:lnTo>
                    <a:pt x="3599141" y="179793"/>
                  </a:lnTo>
                  <a:close/>
                </a:path>
                <a:path w="8456930" h="180339">
                  <a:moveTo>
                    <a:pt x="3778948" y="179793"/>
                  </a:moveTo>
                  <a:lnTo>
                    <a:pt x="3599141" y="179793"/>
                  </a:lnTo>
                  <a:lnTo>
                    <a:pt x="3599141" y="0"/>
                  </a:lnTo>
                  <a:lnTo>
                    <a:pt x="3778948" y="0"/>
                  </a:lnTo>
                  <a:lnTo>
                    <a:pt x="3778948" y="179793"/>
                  </a:lnTo>
                  <a:close/>
                </a:path>
                <a:path w="8456930" h="180339">
                  <a:moveTo>
                    <a:pt x="3958755" y="179793"/>
                  </a:moveTo>
                  <a:lnTo>
                    <a:pt x="3778948" y="179793"/>
                  </a:lnTo>
                  <a:lnTo>
                    <a:pt x="3778948" y="0"/>
                  </a:lnTo>
                  <a:lnTo>
                    <a:pt x="3958755" y="0"/>
                  </a:lnTo>
                  <a:lnTo>
                    <a:pt x="3958755" y="179793"/>
                  </a:lnTo>
                  <a:close/>
                </a:path>
                <a:path w="8456930" h="180339">
                  <a:moveTo>
                    <a:pt x="4138561" y="179793"/>
                  </a:moveTo>
                  <a:lnTo>
                    <a:pt x="3958755" y="179793"/>
                  </a:lnTo>
                  <a:lnTo>
                    <a:pt x="3958755" y="0"/>
                  </a:lnTo>
                  <a:lnTo>
                    <a:pt x="4138561" y="0"/>
                  </a:lnTo>
                  <a:lnTo>
                    <a:pt x="4138561" y="179793"/>
                  </a:lnTo>
                  <a:close/>
                </a:path>
                <a:path w="8456930" h="180339">
                  <a:moveTo>
                    <a:pt x="4318368" y="179793"/>
                  </a:moveTo>
                  <a:lnTo>
                    <a:pt x="4138561" y="179793"/>
                  </a:lnTo>
                  <a:lnTo>
                    <a:pt x="4138561" y="0"/>
                  </a:lnTo>
                  <a:lnTo>
                    <a:pt x="4318368" y="0"/>
                  </a:lnTo>
                  <a:lnTo>
                    <a:pt x="4318368" y="179793"/>
                  </a:lnTo>
                  <a:close/>
                </a:path>
                <a:path w="8456930" h="180339">
                  <a:moveTo>
                    <a:pt x="4498174" y="179793"/>
                  </a:moveTo>
                  <a:lnTo>
                    <a:pt x="4318368" y="179793"/>
                  </a:lnTo>
                  <a:lnTo>
                    <a:pt x="4318368" y="0"/>
                  </a:lnTo>
                  <a:lnTo>
                    <a:pt x="4498174" y="0"/>
                  </a:lnTo>
                  <a:lnTo>
                    <a:pt x="4498174" y="179793"/>
                  </a:lnTo>
                  <a:close/>
                </a:path>
                <a:path w="8456930" h="180339">
                  <a:moveTo>
                    <a:pt x="4677968" y="179793"/>
                  </a:moveTo>
                  <a:lnTo>
                    <a:pt x="4498162" y="179793"/>
                  </a:lnTo>
                  <a:lnTo>
                    <a:pt x="4498162" y="0"/>
                  </a:lnTo>
                  <a:lnTo>
                    <a:pt x="4677968" y="0"/>
                  </a:lnTo>
                  <a:lnTo>
                    <a:pt x="4677968" y="179793"/>
                  </a:lnTo>
                  <a:close/>
                </a:path>
                <a:path w="8456930" h="180339">
                  <a:moveTo>
                    <a:pt x="4857775" y="179793"/>
                  </a:moveTo>
                  <a:lnTo>
                    <a:pt x="4677968" y="179793"/>
                  </a:lnTo>
                  <a:lnTo>
                    <a:pt x="4677968" y="0"/>
                  </a:lnTo>
                  <a:lnTo>
                    <a:pt x="4857775" y="0"/>
                  </a:lnTo>
                  <a:lnTo>
                    <a:pt x="4857775" y="179793"/>
                  </a:lnTo>
                  <a:close/>
                </a:path>
                <a:path w="8456930" h="180339">
                  <a:moveTo>
                    <a:pt x="5037582" y="179793"/>
                  </a:moveTo>
                  <a:lnTo>
                    <a:pt x="4857775" y="179793"/>
                  </a:lnTo>
                  <a:lnTo>
                    <a:pt x="4857775" y="0"/>
                  </a:lnTo>
                  <a:lnTo>
                    <a:pt x="5037582" y="0"/>
                  </a:lnTo>
                  <a:lnTo>
                    <a:pt x="5037582" y="179793"/>
                  </a:lnTo>
                  <a:close/>
                </a:path>
                <a:path w="8456930" h="180339">
                  <a:moveTo>
                    <a:pt x="5220436" y="179793"/>
                  </a:moveTo>
                  <a:lnTo>
                    <a:pt x="5037582" y="179793"/>
                  </a:lnTo>
                  <a:lnTo>
                    <a:pt x="5037582" y="0"/>
                  </a:lnTo>
                  <a:lnTo>
                    <a:pt x="5220436" y="0"/>
                  </a:lnTo>
                  <a:lnTo>
                    <a:pt x="5220436" y="179793"/>
                  </a:lnTo>
                  <a:close/>
                </a:path>
                <a:path w="8456930" h="180339">
                  <a:moveTo>
                    <a:pt x="5400243" y="179793"/>
                  </a:moveTo>
                  <a:lnTo>
                    <a:pt x="5220436" y="179793"/>
                  </a:lnTo>
                  <a:lnTo>
                    <a:pt x="5220436" y="0"/>
                  </a:lnTo>
                  <a:lnTo>
                    <a:pt x="5400243" y="0"/>
                  </a:lnTo>
                  <a:lnTo>
                    <a:pt x="5400243" y="179793"/>
                  </a:lnTo>
                  <a:close/>
                </a:path>
                <a:path w="8456930" h="180339">
                  <a:moveTo>
                    <a:pt x="5580049" y="179793"/>
                  </a:moveTo>
                  <a:lnTo>
                    <a:pt x="5400243" y="179793"/>
                  </a:lnTo>
                  <a:lnTo>
                    <a:pt x="5400243" y="0"/>
                  </a:lnTo>
                  <a:lnTo>
                    <a:pt x="5580049" y="0"/>
                  </a:lnTo>
                  <a:lnTo>
                    <a:pt x="5580049" y="179793"/>
                  </a:lnTo>
                  <a:close/>
                </a:path>
                <a:path w="8456930" h="180339">
                  <a:moveTo>
                    <a:pt x="5759843" y="179793"/>
                  </a:moveTo>
                  <a:lnTo>
                    <a:pt x="5580037" y="179793"/>
                  </a:lnTo>
                  <a:lnTo>
                    <a:pt x="5580037" y="0"/>
                  </a:lnTo>
                  <a:lnTo>
                    <a:pt x="5759843" y="0"/>
                  </a:lnTo>
                  <a:lnTo>
                    <a:pt x="5759843" y="179793"/>
                  </a:lnTo>
                  <a:close/>
                </a:path>
                <a:path w="8456930" h="180339">
                  <a:moveTo>
                    <a:pt x="5939650" y="179793"/>
                  </a:moveTo>
                  <a:lnTo>
                    <a:pt x="5759843" y="179793"/>
                  </a:lnTo>
                  <a:lnTo>
                    <a:pt x="5759843" y="0"/>
                  </a:lnTo>
                  <a:lnTo>
                    <a:pt x="5939650" y="0"/>
                  </a:lnTo>
                  <a:lnTo>
                    <a:pt x="5939650" y="179793"/>
                  </a:lnTo>
                  <a:close/>
                </a:path>
                <a:path w="8456930" h="180339">
                  <a:moveTo>
                    <a:pt x="6119456" y="179793"/>
                  </a:moveTo>
                  <a:lnTo>
                    <a:pt x="5939650" y="179793"/>
                  </a:lnTo>
                  <a:lnTo>
                    <a:pt x="5939650" y="0"/>
                  </a:lnTo>
                  <a:lnTo>
                    <a:pt x="6119456" y="0"/>
                  </a:lnTo>
                  <a:lnTo>
                    <a:pt x="6119456" y="179793"/>
                  </a:lnTo>
                  <a:close/>
                </a:path>
                <a:path w="8456930" h="180339">
                  <a:moveTo>
                    <a:pt x="6299263" y="179793"/>
                  </a:moveTo>
                  <a:lnTo>
                    <a:pt x="6119456" y="179793"/>
                  </a:lnTo>
                  <a:lnTo>
                    <a:pt x="6119456" y="0"/>
                  </a:lnTo>
                  <a:lnTo>
                    <a:pt x="6299263" y="0"/>
                  </a:lnTo>
                  <a:lnTo>
                    <a:pt x="6299263" y="179793"/>
                  </a:lnTo>
                  <a:close/>
                </a:path>
                <a:path w="8456930" h="180339">
                  <a:moveTo>
                    <a:pt x="6479070" y="179793"/>
                  </a:moveTo>
                  <a:lnTo>
                    <a:pt x="6299263" y="179793"/>
                  </a:lnTo>
                  <a:lnTo>
                    <a:pt x="6299263" y="0"/>
                  </a:lnTo>
                  <a:lnTo>
                    <a:pt x="6479070" y="0"/>
                  </a:lnTo>
                  <a:lnTo>
                    <a:pt x="6479070" y="179793"/>
                  </a:lnTo>
                  <a:close/>
                </a:path>
                <a:path w="8456930" h="180339">
                  <a:moveTo>
                    <a:pt x="6658876" y="179793"/>
                  </a:moveTo>
                  <a:lnTo>
                    <a:pt x="6479070" y="179793"/>
                  </a:lnTo>
                  <a:lnTo>
                    <a:pt x="6479070" y="0"/>
                  </a:lnTo>
                  <a:lnTo>
                    <a:pt x="6658876" y="0"/>
                  </a:lnTo>
                  <a:lnTo>
                    <a:pt x="6658876" y="179793"/>
                  </a:lnTo>
                  <a:close/>
                </a:path>
                <a:path w="8456930" h="180339">
                  <a:moveTo>
                    <a:pt x="6838670" y="179793"/>
                  </a:moveTo>
                  <a:lnTo>
                    <a:pt x="6658863" y="179793"/>
                  </a:lnTo>
                  <a:lnTo>
                    <a:pt x="6658863" y="0"/>
                  </a:lnTo>
                  <a:lnTo>
                    <a:pt x="6838670" y="0"/>
                  </a:lnTo>
                  <a:lnTo>
                    <a:pt x="6838670" y="179793"/>
                  </a:lnTo>
                  <a:close/>
                </a:path>
                <a:path w="8456930" h="180339">
                  <a:moveTo>
                    <a:pt x="7018477" y="179793"/>
                  </a:moveTo>
                  <a:lnTo>
                    <a:pt x="6838670" y="179793"/>
                  </a:lnTo>
                  <a:lnTo>
                    <a:pt x="6838670" y="0"/>
                  </a:lnTo>
                  <a:lnTo>
                    <a:pt x="7018477" y="0"/>
                  </a:lnTo>
                  <a:lnTo>
                    <a:pt x="7018477" y="179793"/>
                  </a:lnTo>
                  <a:close/>
                </a:path>
                <a:path w="8456930" h="180339">
                  <a:moveTo>
                    <a:pt x="7198283" y="179793"/>
                  </a:moveTo>
                  <a:lnTo>
                    <a:pt x="7018477" y="179793"/>
                  </a:lnTo>
                  <a:lnTo>
                    <a:pt x="7018477" y="0"/>
                  </a:lnTo>
                  <a:lnTo>
                    <a:pt x="7198283" y="0"/>
                  </a:lnTo>
                  <a:lnTo>
                    <a:pt x="7198283" y="179793"/>
                  </a:lnTo>
                  <a:close/>
                </a:path>
                <a:path w="8456930" h="180339">
                  <a:moveTo>
                    <a:pt x="7378090" y="179793"/>
                  </a:moveTo>
                  <a:lnTo>
                    <a:pt x="7198283" y="179793"/>
                  </a:lnTo>
                  <a:lnTo>
                    <a:pt x="7198283" y="0"/>
                  </a:lnTo>
                  <a:lnTo>
                    <a:pt x="7378090" y="0"/>
                  </a:lnTo>
                  <a:lnTo>
                    <a:pt x="7378090" y="179793"/>
                  </a:lnTo>
                  <a:close/>
                </a:path>
                <a:path w="8456930" h="180339">
                  <a:moveTo>
                    <a:pt x="7557897" y="179793"/>
                  </a:moveTo>
                  <a:lnTo>
                    <a:pt x="7378090" y="179793"/>
                  </a:lnTo>
                  <a:lnTo>
                    <a:pt x="7378090" y="0"/>
                  </a:lnTo>
                  <a:lnTo>
                    <a:pt x="7557897" y="0"/>
                  </a:lnTo>
                  <a:lnTo>
                    <a:pt x="7557897" y="179793"/>
                  </a:lnTo>
                  <a:close/>
                </a:path>
                <a:path w="8456930" h="180339">
                  <a:moveTo>
                    <a:pt x="7737703" y="179793"/>
                  </a:moveTo>
                  <a:lnTo>
                    <a:pt x="7557897" y="179793"/>
                  </a:lnTo>
                  <a:lnTo>
                    <a:pt x="7557897" y="0"/>
                  </a:lnTo>
                  <a:lnTo>
                    <a:pt x="7737703" y="0"/>
                  </a:lnTo>
                  <a:lnTo>
                    <a:pt x="7737703" y="179793"/>
                  </a:lnTo>
                  <a:close/>
                </a:path>
                <a:path w="8456930" h="180339">
                  <a:moveTo>
                    <a:pt x="7917497" y="179793"/>
                  </a:moveTo>
                  <a:lnTo>
                    <a:pt x="7737690" y="179793"/>
                  </a:lnTo>
                  <a:lnTo>
                    <a:pt x="7737690" y="0"/>
                  </a:lnTo>
                  <a:lnTo>
                    <a:pt x="7917497" y="0"/>
                  </a:lnTo>
                  <a:lnTo>
                    <a:pt x="7917497" y="179793"/>
                  </a:lnTo>
                  <a:close/>
                </a:path>
                <a:path w="8456930" h="180339">
                  <a:moveTo>
                    <a:pt x="8097304" y="179793"/>
                  </a:moveTo>
                  <a:lnTo>
                    <a:pt x="7917497" y="179793"/>
                  </a:lnTo>
                  <a:lnTo>
                    <a:pt x="7917497" y="0"/>
                  </a:lnTo>
                  <a:lnTo>
                    <a:pt x="8097304" y="0"/>
                  </a:lnTo>
                  <a:lnTo>
                    <a:pt x="8097304" y="179793"/>
                  </a:lnTo>
                  <a:close/>
                </a:path>
                <a:path w="8456930" h="180339">
                  <a:moveTo>
                    <a:pt x="8277110" y="179793"/>
                  </a:moveTo>
                  <a:lnTo>
                    <a:pt x="8097304" y="179793"/>
                  </a:lnTo>
                  <a:lnTo>
                    <a:pt x="8097304" y="0"/>
                  </a:lnTo>
                  <a:lnTo>
                    <a:pt x="8277110" y="0"/>
                  </a:lnTo>
                  <a:lnTo>
                    <a:pt x="8277110" y="179793"/>
                  </a:lnTo>
                  <a:close/>
                </a:path>
                <a:path w="8456930" h="180339">
                  <a:moveTo>
                    <a:pt x="8456917" y="179793"/>
                  </a:moveTo>
                  <a:lnTo>
                    <a:pt x="8277110" y="179793"/>
                  </a:lnTo>
                  <a:lnTo>
                    <a:pt x="8277110" y="0"/>
                  </a:lnTo>
                  <a:lnTo>
                    <a:pt x="8456917" y="0"/>
                  </a:lnTo>
                  <a:lnTo>
                    <a:pt x="8456917" y="179793"/>
                  </a:lnTo>
                  <a:close/>
                </a:path>
              </a:pathLst>
            </a:custGeom>
            <a:ln w="6096">
              <a:solidFill>
                <a:srgbClr val="CDCDC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298653" y="2462301"/>
              <a:ext cx="8624570" cy="360045"/>
            </a:xfrm>
            <a:custGeom>
              <a:avLst/>
              <a:gdLst/>
              <a:ahLst/>
              <a:cxnLst/>
              <a:rect l="l" t="t" r="r" b="b"/>
              <a:pathLst>
                <a:path w="8624570" h="360044">
                  <a:moveTo>
                    <a:pt x="8624531" y="359587"/>
                  </a:moveTo>
                  <a:lnTo>
                    <a:pt x="8603195" y="359587"/>
                  </a:lnTo>
                  <a:lnTo>
                    <a:pt x="8603195" y="179793"/>
                  </a:lnTo>
                  <a:lnTo>
                    <a:pt x="8624531" y="179793"/>
                  </a:lnTo>
                </a:path>
                <a:path w="8624570" h="360044">
                  <a:moveTo>
                    <a:pt x="146291" y="179793"/>
                  </a:moveTo>
                  <a:lnTo>
                    <a:pt x="0" y="179793"/>
                  </a:lnTo>
                </a:path>
                <a:path w="8624570" h="360044">
                  <a:moveTo>
                    <a:pt x="0" y="0"/>
                  </a:moveTo>
                  <a:lnTo>
                    <a:pt x="146291" y="0"/>
                  </a:lnTo>
                  <a:lnTo>
                    <a:pt x="146291" y="179793"/>
                  </a:lnTo>
                </a:path>
              </a:pathLst>
            </a:custGeom>
            <a:ln w="6096">
              <a:solidFill>
                <a:srgbClr val="CDCDC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444931" y="2462301"/>
              <a:ext cx="8456930" cy="180340"/>
            </a:xfrm>
            <a:custGeom>
              <a:avLst/>
              <a:gdLst/>
              <a:ahLst/>
              <a:cxnLst/>
              <a:rect l="l" t="t" r="r" b="b"/>
              <a:pathLst>
                <a:path w="8456930" h="180339">
                  <a:moveTo>
                    <a:pt x="179806" y="179793"/>
                  </a:moveTo>
                  <a:lnTo>
                    <a:pt x="0" y="179793"/>
                  </a:lnTo>
                  <a:lnTo>
                    <a:pt x="0" y="0"/>
                  </a:lnTo>
                  <a:lnTo>
                    <a:pt x="179806" y="0"/>
                  </a:lnTo>
                  <a:lnTo>
                    <a:pt x="179806" y="179793"/>
                  </a:lnTo>
                  <a:close/>
                </a:path>
                <a:path w="8456930" h="180339">
                  <a:moveTo>
                    <a:pt x="359613" y="179793"/>
                  </a:moveTo>
                  <a:lnTo>
                    <a:pt x="179806" y="179793"/>
                  </a:lnTo>
                  <a:lnTo>
                    <a:pt x="179806" y="0"/>
                  </a:lnTo>
                  <a:lnTo>
                    <a:pt x="359613" y="0"/>
                  </a:lnTo>
                  <a:lnTo>
                    <a:pt x="359613" y="179793"/>
                  </a:lnTo>
                  <a:close/>
                </a:path>
                <a:path w="8456930" h="180339">
                  <a:moveTo>
                    <a:pt x="539419" y="179793"/>
                  </a:moveTo>
                  <a:lnTo>
                    <a:pt x="359613" y="179793"/>
                  </a:lnTo>
                  <a:lnTo>
                    <a:pt x="359613" y="0"/>
                  </a:lnTo>
                  <a:lnTo>
                    <a:pt x="539419" y="0"/>
                  </a:lnTo>
                  <a:lnTo>
                    <a:pt x="539419" y="179793"/>
                  </a:lnTo>
                  <a:close/>
                </a:path>
                <a:path w="8456930" h="180339">
                  <a:moveTo>
                    <a:pt x="719226" y="179793"/>
                  </a:moveTo>
                  <a:lnTo>
                    <a:pt x="539419" y="179793"/>
                  </a:lnTo>
                  <a:lnTo>
                    <a:pt x="539419" y="0"/>
                  </a:lnTo>
                  <a:lnTo>
                    <a:pt x="719226" y="0"/>
                  </a:lnTo>
                  <a:lnTo>
                    <a:pt x="719226" y="179793"/>
                  </a:lnTo>
                  <a:close/>
                </a:path>
                <a:path w="8456930" h="180339">
                  <a:moveTo>
                    <a:pt x="899032" y="179793"/>
                  </a:moveTo>
                  <a:lnTo>
                    <a:pt x="719226" y="179793"/>
                  </a:lnTo>
                  <a:lnTo>
                    <a:pt x="719226" y="0"/>
                  </a:lnTo>
                  <a:lnTo>
                    <a:pt x="899032" y="0"/>
                  </a:lnTo>
                  <a:lnTo>
                    <a:pt x="899032" y="179793"/>
                  </a:lnTo>
                  <a:close/>
                </a:path>
                <a:path w="8456930" h="180339">
                  <a:moveTo>
                    <a:pt x="1078839" y="179793"/>
                  </a:moveTo>
                  <a:lnTo>
                    <a:pt x="899032" y="179793"/>
                  </a:lnTo>
                  <a:lnTo>
                    <a:pt x="899032" y="0"/>
                  </a:lnTo>
                  <a:lnTo>
                    <a:pt x="1078839" y="0"/>
                  </a:lnTo>
                  <a:lnTo>
                    <a:pt x="1078839" y="179793"/>
                  </a:lnTo>
                  <a:close/>
                </a:path>
                <a:path w="8456930" h="180339">
                  <a:moveTo>
                    <a:pt x="1261681" y="179793"/>
                  </a:moveTo>
                  <a:lnTo>
                    <a:pt x="1078826" y="179793"/>
                  </a:lnTo>
                  <a:lnTo>
                    <a:pt x="1078826" y="0"/>
                  </a:lnTo>
                  <a:lnTo>
                    <a:pt x="1261681" y="0"/>
                  </a:lnTo>
                  <a:lnTo>
                    <a:pt x="1261681" y="179793"/>
                  </a:lnTo>
                  <a:close/>
                </a:path>
                <a:path w="8456930" h="180339">
                  <a:moveTo>
                    <a:pt x="1441488" y="179793"/>
                  </a:moveTo>
                  <a:lnTo>
                    <a:pt x="1261681" y="179793"/>
                  </a:lnTo>
                  <a:lnTo>
                    <a:pt x="1261681" y="0"/>
                  </a:lnTo>
                  <a:lnTo>
                    <a:pt x="1441488" y="0"/>
                  </a:lnTo>
                  <a:lnTo>
                    <a:pt x="1441488" y="179793"/>
                  </a:lnTo>
                  <a:close/>
                </a:path>
                <a:path w="8456930" h="180339">
                  <a:moveTo>
                    <a:pt x="1621294" y="179793"/>
                  </a:moveTo>
                  <a:lnTo>
                    <a:pt x="1441488" y="179793"/>
                  </a:lnTo>
                  <a:lnTo>
                    <a:pt x="1441488" y="0"/>
                  </a:lnTo>
                  <a:lnTo>
                    <a:pt x="1621294" y="0"/>
                  </a:lnTo>
                  <a:lnTo>
                    <a:pt x="1621294" y="179793"/>
                  </a:lnTo>
                  <a:close/>
                </a:path>
                <a:path w="8456930" h="180339">
                  <a:moveTo>
                    <a:pt x="1801101" y="179793"/>
                  </a:moveTo>
                  <a:lnTo>
                    <a:pt x="1621294" y="179793"/>
                  </a:lnTo>
                  <a:lnTo>
                    <a:pt x="1621294" y="0"/>
                  </a:lnTo>
                  <a:lnTo>
                    <a:pt x="1801101" y="0"/>
                  </a:lnTo>
                  <a:lnTo>
                    <a:pt x="1801101" y="179793"/>
                  </a:lnTo>
                  <a:close/>
                </a:path>
                <a:path w="8456930" h="180339">
                  <a:moveTo>
                    <a:pt x="1980907" y="179793"/>
                  </a:moveTo>
                  <a:lnTo>
                    <a:pt x="1801101" y="179793"/>
                  </a:lnTo>
                  <a:lnTo>
                    <a:pt x="1801101" y="0"/>
                  </a:lnTo>
                  <a:lnTo>
                    <a:pt x="1980907" y="0"/>
                  </a:lnTo>
                  <a:lnTo>
                    <a:pt x="1980907" y="179793"/>
                  </a:lnTo>
                  <a:close/>
                </a:path>
                <a:path w="8456930" h="180339">
                  <a:moveTo>
                    <a:pt x="2160714" y="179793"/>
                  </a:moveTo>
                  <a:lnTo>
                    <a:pt x="1980907" y="179793"/>
                  </a:lnTo>
                  <a:lnTo>
                    <a:pt x="1980907" y="0"/>
                  </a:lnTo>
                  <a:lnTo>
                    <a:pt x="2160714" y="0"/>
                  </a:lnTo>
                  <a:lnTo>
                    <a:pt x="2160714" y="179793"/>
                  </a:lnTo>
                  <a:close/>
                </a:path>
                <a:path w="8456930" h="180339">
                  <a:moveTo>
                    <a:pt x="2340521" y="179793"/>
                  </a:moveTo>
                  <a:lnTo>
                    <a:pt x="2160714" y="179793"/>
                  </a:lnTo>
                  <a:lnTo>
                    <a:pt x="2160714" y="0"/>
                  </a:lnTo>
                  <a:lnTo>
                    <a:pt x="2340521" y="0"/>
                  </a:lnTo>
                  <a:lnTo>
                    <a:pt x="2340521" y="179793"/>
                  </a:lnTo>
                  <a:close/>
                </a:path>
                <a:path w="8456930" h="180339">
                  <a:moveTo>
                    <a:pt x="2520315" y="179793"/>
                  </a:moveTo>
                  <a:lnTo>
                    <a:pt x="2340508" y="179793"/>
                  </a:lnTo>
                  <a:lnTo>
                    <a:pt x="2340508" y="0"/>
                  </a:lnTo>
                  <a:lnTo>
                    <a:pt x="2520315" y="0"/>
                  </a:lnTo>
                  <a:lnTo>
                    <a:pt x="2520315" y="179793"/>
                  </a:lnTo>
                  <a:close/>
                </a:path>
                <a:path w="8456930" h="180339">
                  <a:moveTo>
                    <a:pt x="2700121" y="179793"/>
                  </a:moveTo>
                  <a:lnTo>
                    <a:pt x="2520315" y="179793"/>
                  </a:lnTo>
                  <a:lnTo>
                    <a:pt x="2520315" y="0"/>
                  </a:lnTo>
                  <a:lnTo>
                    <a:pt x="2700121" y="0"/>
                  </a:lnTo>
                  <a:lnTo>
                    <a:pt x="2700121" y="179793"/>
                  </a:lnTo>
                  <a:close/>
                </a:path>
                <a:path w="8456930" h="180339">
                  <a:moveTo>
                    <a:pt x="2879928" y="179793"/>
                  </a:moveTo>
                  <a:lnTo>
                    <a:pt x="2700121" y="179793"/>
                  </a:lnTo>
                  <a:lnTo>
                    <a:pt x="2700121" y="0"/>
                  </a:lnTo>
                  <a:lnTo>
                    <a:pt x="2879928" y="0"/>
                  </a:lnTo>
                  <a:lnTo>
                    <a:pt x="2879928" y="179793"/>
                  </a:lnTo>
                  <a:close/>
                </a:path>
                <a:path w="8456930" h="180339">
                  <a:moveTo>
                    <a:pt x="3059734" y="179793"/>
                  </a:moveTo>
                  <a:lnTo>
                    <a:pt x="2879928" y="179793"/>
                  </a:lnTo>
                  <a:lnTo>
                    <a:pt x="2879928" y="0"/>
                  </a:lnTo>
                  <a:lnTo>
                    <a:pt x="3059734" y="0"/>
                  </a:lnTo>
                  <a:lnTo>
                    <a:pt x="3059734" y="179793"/>
                  </a:lnTo>
                  <a:close/>
                </a:path>
                <a:path w="8456930" h="180339">
                  <a:moveTo>
                    <a:pt x="3239541" y="179793"/>
                  </a:moveTo>
                  <a:lnTo>
                    <a:pt x="3059734" y="179793"/>
                  </a:lnTo>
                  <a:lnTo>
                    <a:pt x="3059734" y="0"/>
                  </a:lnTo>
                  <a:lnTo>
                    <a:pt x="3239541" y="0"/>
                  </a:lnTo>
                  <a:lnTo>
                    <a:pt x="3239541" y="179793"/>
                  </a:lnTo>
                  <a:close/>
                </a:path>
                <a:path w="8456930" h="180339">
                  <a:moveTo>
                    <a:pt x="3419348" y="179793"/>
                  </a:moveTo>
                  <a:lnTo>
                    <a:pt x="3239541" y="179793"/>
                  </a:lnTo>
                  <a:lnTo>
                    <a:pt x="3239541" y="0"/>
                  </a:lnTo>
                  <a:lnTo>
                    <a:pt x="3419348" y="0"/>
                  </a:lnTo>
                  <a:lnTo>
                    <a:pt x="3419348" y="179793"/>
                  </a:lnTo>
                  <a:close/>
                </a:path>
                <a:path w="8456930" h="180339">
                  <a:moveTo>
                    <a:pt x="3599141" y="179793"/>
                  </a:moveTo>
                  <a:lnTo>
                    <a:pt x="3419335" y="179793"/>
                  </a:lnTo>
                  <a:lnTo>
                    <a:pt x="3419335" y="0"/>
                  </a:lnTo>
                  <a:lnTo>
                    <a:pt x="3599141" y="0"/>
                  </a:lnTo>
                  <a:lnTo>
                    <a:pt x="3599141" y="179793"/>
                  </a:lnTo>
                  <a:close/>
                </a:path>
                <a:path w="8456930" h="180339">
                  <a:moveTo>
                    <a:pt x="3778948" y="179793"/>
                  </a:moveTo>
                  <a:lnTo>
                    <a:pt x="3599141" y="179793"/>
                  </a:lnTo>
                  <a:lnTo>
                    <a:pt x="3599141" y="0"/>
                  </a:lnTo>
                  <a:lnTo>
                    <a:pt x="3778948" y="0"/>
                  </a:lnTo>
                  <a:lnTo>
                    <a:pt x="3778948" y="179793"/>
                  </a:lnTo>
                  <a:close/>
                </a:path>
                <a:path w="8456930" h="180339">
                  <a:moveTo>
                    <a:pt x="3958755" y="179793"/>
                  </a:moveTo>
                  <a:lnTo>
                    <a:pt x="3778948" y="179793"/>
                  </a:lnTo>
                  <a:lnTo>
                    <a:pt x="3778948" y="0"/>
                  </a:lnTo>
                  <a:lnTo>
                    <a:pt x="3958755" y="0"/>
                  </a:lnTo>
                  <a:lnTo>
                    <a:pt x="3958755" y="179793"/>
                  </a:lnTo>
                  <a:close/>
                </a:path>
                <a:path w="8456930" h="180339">
                  <a:moveTo>
                    <a:pt x="4138561" y="179793"/>
                  </a:moveTo>
                  <a:lnTo>
                    <a:pt x="3958755" y="179793"/>
                  </a:lnTo>
                  <a:lnTo>
                    <a:pt x="3958755" y="0"/>
                  </a:lnTo>
                  <a:lnTo>
                    <a:pt x="4138561" y="0"/>
                  </a:lnTo>
                  <a:lnTo>
                    <a:pt x="4138561" y="179793"/>
                  </a:lnTo>
                  <a:close/>
                </a:path>
                <a:path w="8456930" h="180339">
                  <a:moveTo>
                    <a:pt x="4318368" y="179793"/>
                  </a:moveTo>
                  <a:lnTo>
                    <a:pt x="4138561" y="179793"/>
                  </a:lnTo>
                  <a:lnTo>
                    <a:pt x="4138561" y="0"/>
                  </a:lnTo>
                  <a:lnTo>
                    <a:pt x="4318368" y="0"/>
                  </a:lnTo>
                  <a:lnTo>
                    <a:pt x="4318368" y="179793"/>
                  </a:lnTo>
                  <a:close/>
                </a:path>
                <a:path w="8456930" h="180339">
                  <a:moveTo>
                    <a:pt x="4498174" y="179793"/>
                  </a:moveTo>
                  <a:lnTo>
                    <a:pt x="4318368" y="179793"/>
                  </a:lnTo>
                  <a:lnTo>
                    <a:pt x="4318368" y="0"/>
                  </a:lnTo>
                  <a:lnTo>
                    <a:pt x="4498174" y="0"/>
                  </a:lnTo>
                  <a:lnTo>
                    <a:pt x="4498174" y="179793"/>
                  </a:lnTo>
                  <a:close/>
                </a:path>
                <a:path w="8456930" h="180339">
                  <a:moveTo>
                    <a:pt x="4677968" y="179793"/>
                  </a:moveTo>
                  <a:lnTo>
                    <a:pt x="4498162" y="179793"/>
                  </a:lnTo>
                  <a:lnTo>
                    <a:pt x="4498162" y="0"/>
                  </a:lnTo>
                  <a:lnTo>
                    <a:pt x="4677968" y="0"/>
                  </a:lnTo>
                  <a:lnTo>
                    <a:pt x="4677968" y="179793"/>
                  </a:lnTo>
                  <a:close/>
                </a:path>
                <a:path w="8456930" h="180339">
                  <a:moveTo>
                    <a:pt x="4857775" y="179793"/>
                  </a:moveTo>
                  <a:lnTo>
                    <a:pt x="4677968" y="179793"/>
                  </a:lnTo>
                  <a:lnTo>
                    <a:pt x="4677968" y="0"/>
                  </a:lnTo>
                  <a:lnTo>
                    <a:pt x="4857775" y="0"/>
                  </a:lnTo>
                  <a:lnTo>
                    <a:pt x="4857775" y="179793"/>
                  </a:lnTo>
                  <a:close/>
                </a:path>
                <a:path w="8456930" h="180339">
                  <a:moveTo>
                    <a:pt x="5037582" y="179793"/>
                  </a:moveTo>
                  <a:lnTo>
                    <a:pt x="4857775" y="179793"/>
                  </a:lnTo>
                  <a:lnTo>
                    <a:pt x="4857775" y="0"/>
                  </a:lnTo>
                  <a:lnTo>
                    <a:pt x="5037582" y="0"/>
                  </a:lnTo>
                  <a:lnTo>
                    <a:pt x="5037582" y="179793"/>
                  </a:lnTo>
                  <a:close/>
                </a:path>
                <a:path w="8456930" h="180339">
                  <a:moveTo>
                    <a:pt x="5220436" y="179793"/>
                  </a:moveTo>
                  <a:lnTo>
                    <a:pt x="5037582" y="179793"/>
                  </a:lnTo>
                  <a:lnTo>
                    <a:pt x="5037582" y="0"/>
                  </a:lnTo>
                  <a:lnTo>
                    <a:pt x="5220436" y="0"/>
                  </a:lnTo>
                  <a:lnTo>
                    <a:pt x="5220436" y="179793"/>
                  </a:lnTo>
                  <a:close/>
                </a:path>
                <a:path w="8456930" h="180339">
                  <a:moveTo>
                    <a:pt x="5400243" y="179793"/>
                  </a:moveTo>
                  <a:lnTo>
                    <a:pt x="5220436" y="179793"/>
                  </a:lnTo>
                  <a:lnTo>
                    <a:pt x="5220436" y="0"/>
                  </a:lnTo>
                  <a:lnTo>
                    <a:pt x="5400243" y="0"/>
                  </a:lnTo>
                  <a:lnTo>
                    <a:pt x="5400243" y="179793"/>
                  </a:lnTo>
                  <a:close/>
                </a:path>
                <a:path w="8456930" h="180339">
                  <a:moveTo>
                    <a:pt x="5580049" y="179793"/>
                  </a:moveTo>
                  <a:lnTo>
                    <a:pt x="5400243" y="179793"/>
                  </a:lnTo>
                  <a:lnTo>
                    <a:pt x="5400243" y="0"/>
                  </a:lnTo>
                  <a:lnTo>
                    <a:pt x="5580049" y="0"/>
                  </a:lnTo>
                  <a:lnTo>
                    <a:pt x="5580049" y="179793"/>
                  </a:lnTo>
                  <a:close/>
                </a:path>
                <a:path w="8456930" h="180339">
                  <a:moveTo>
                    <a:pt x="5759843" y="179793"/>
                  </a:moveTo>
                  <a:lnTo>
                    <a:pt x="5580037" y="179793"/>
                  </a:lnTo>
                  <a:lnTo>
                    <a:pt x="5580037" y="0"/>
                  </a:lnTo>
                  <a:lnTo>
                    <a:pt x="5759843" y="0"/>
                  </a:lnTo>
                  <a:lnTo>
                    <a:pt x="5759843" y="179793"/>
                  </a:lnTo>
                  <a:close/>
                </a:path>
                <a:path w="8456930" h="180339">
                  <a:moveTo>
                    <a:pt x="5939650" y="179793"/>
                  </a:moveTo>
                  <a:lnTo>
                    <a:pt x="5759843" y="179793"/>
                  </a:lnTo>
                  <a:lnTo>
                    <a:pt x="5759843" y="0"/>
                  </a:lnTo>
                  <a:lnTo>
                    <a:pt x="5939650" y="0"/>
                  </a:lnTo>
                  <a:lnTo>
                    <a:pt x="5939650" y="179793"/>
                  </a:lnTo>
                  <a:close/>
                </a:path>
                <a:path w="8456930" h="180339">
                  <a:moveTo>
                    <a:pt x="6119456" y="179793"/>
                  </a:moveTo>
                  <a:lnTo>
                    <a:pt x="5939650" y="179793"/>
                  </a:lnTo>
                  <a:lnTo>
                    <a:pt x="5939650" y="0"/>
                  </a:lnTo>
                  <a:lnTo>
                    <a:pt x="6119456" y="0"/>
                  </a:lnTo>
                  <a:lnTo>
                    <a:pt x="6119456" y="179793"/>
                  </a:lnTo>
                  <a:close/>
                </a:path>
                <a:path w="8456930" h="180339">
                  <a:moveTo>
                    <a:pt x="6299263" y="179793"/>
                  </a:moveTo>
                  <a:lnTo>
                    <a:pt x="6119456" y="179793"/>
                  </a:lnTo>
                  <a:lnTo>
                    <a:pt x="6119456" y="0"/>
                  </a:lnTo>
                  <a:lnTo>
                    <a:pt x="6299263" y="0"/>
                  </a:lnTo>
                  <a:lnTo>
                    <a:pt x="6299263" y="179793"/>
                  </a:lnTo>
                  <a:close/>
                </a:path>
                <a:path w="8456930" h="180339">
                  <a:moveTo>
                    <a:pt x="6479070" y="179793"/>
                  </a:moveTo>
                  <a:lnTo>
                    <a:pt x="6299263" y="179793"/>
                  </a:lnTo>
                  <a:lnTo>
                    <a:pt x="6299263" y="0"/>
                  </a:lnTo>
                  <a:lnTo>
                    <a:pt x="6479070" y="0"/>
                  </a:lnTo>
                  <a:lnTo>
                    <a:pt x="6479070" y="179793"/>
                  </a:lnTo>
                  <a:close/>
                </a:path>
                <a:path w="8456930" h="180339">
                  <a:moveTo>
                    <a:pt x="6658876" y="179793"/>
                  </a:moveTo>
                  <a:lnTo>
                    <a:pt x="6479070" y="179793"/>
                  </a:lnTo>
                  <a:lnTo>
                    <a:pt x="6479070" y="0"/>
                  </a:lnTo>
                  <a:lnTo>
                    <a:pt x="6658876" y="0"/>
                  </a:lnTo>
                  <a:lnTo>
                    <a:pt x="6658876" y="179793"/>
                  </a:lnTo>
                  <a:close/>
                </a:path>
                <a:path w="8456930" h="180339">
                  <a:moveTo>
                    <a:pt x="6838670" y="179793"/>
                  </a:moveTo>
                  <a:lnTo>
                    <a:pt x="6658863" y="179793"/>
                  </a:lnTo>
                  <a:lnTo>
                    <a:pt x="6658863" y="0"/>
                  </a:lnTo>
                  <a:lnTo>
                    <a:pt x="6838670" y="0"/>
                  </a:lnTo>
                  <a:lnTo>
                    <a:pt x="6838670" y="179793"/>
                  </a:lnTo>
                  <a:close/>
                </a:path>
                <a:path w="8456930" h="180339">
                  <a:moveTo>
                    <a:pt x="7018477" y="179793"/>
                  </a:moveTo>
                  <a:lnTo>
                    <a:pt x="6838670" y="179793"/>
                  </a:lnTo>
                  <a:lnTo>
                    <a:pt x="6838670" y="0"/>
                  </a:lnTo>
                  <a:lnTo>
                    <a:pt x="7018477" y="0"/>
                  </a:lnTo>
                  <a:lnTo>
                    <a:pt x="7018477" y="179793"/>
                  </a:lnTo>
                  <a:close/>
                </a:path>
                <a:path w="8456930" h="180339">
                  <a:moveTo>
                    <a:pt x="7198283" y="179793"/>
                  </a:moveTo>
                  <a:lnTo>
                    <a:pt x="7018477" y="179793"/>
                  </a:lnTo>
                  <a:lnTo>
                    <a:pt x="7018477" y="0"/>
                  </a:lnTo>
                  <a:lnTo>
                    <a:pt x="7198283" y="0"/>
                  </a:lnTo>
                  <a:lnTo>
                    <a:pt x="7198283" y="179793"/>
                  </a:lnTo>
                  <a:close/>
                </a:path>
                <a:path w="8456930" h="180339">
                  <a:moveTo>
                    <a:pt x="7378090" y="179793"/>
                  </a:moveTo>
                  <a:lnTo>
                    <a:pt x="7198283" y="179793"/>
                  </a:lnTo>
                  <a:lnTo>
                    <a:pt x="7198283" y="0"/>
                  </a:lnTo>
                  <a:lnTo>
                    <a:pt x="7378090" y="0"/>
                  </a:lnTo>
                  <a:lnTo>
                    <a:pt x="7378090" y="179793"/>
                  </a:lnTo>
                  <a:close/>
                </a:path>
                <a:path w="8456930" h="180339">
                  <a:moveTo>
                    <a:pt x="7557897" y="179793"/>
                  </a:moveTo>
                  <a:lnTo>
                    <a:pt x="7378090" y="179793"/>
                  </a:lnTo>
                  <a:lnTo>
                    <a:pt x="7378090" y="0"/>
                  </a:lnTo>
                  <a:lnTo>
                    <a:pt x="7557897" y="0"/>
                  </a:lnTo>
                  <a:lnTo>
                    <a:pt x="7557897" y="179793"/>
                  </a:lnTo>
                  <a:close/>
                </a:path>
                <a:path w="8456930" h="180339">
                  <a:moveTo>
                    <a:pt x="7737703" y="179793"/>
                  </a:moveTo>
                  <a:lnTo>
                    <a:pt x="7557897" y="179793"/>
                  </a:lnTo>
                  <a:lnTo>
                    <a:pt x="7557897" y="0"/>
                  </a:lnTo>
                  <a:lnTo>
                    <a:pt x="7737703" y="0"/>
                  </a:lnTo>
                  <a:lnTo>
                    <a:pt x="7737703" y="179793"/>
                  </a:lnTo>
                  <a:close/>
                </a:path>
                <a:path w="8456930" h="180339">
                  <a:moveTo>
                    <a:pt x="7917497" y="179793"/>
                  </a:moveTo>
                  <a:lnTo>
                    <a:pt x="7737690" y="179793"/>
                  </a:lnTo>
                  <a:lnTo>
                    <a:pt x="7737690" y="0"/>
                  </a:lnTo>
                  <a:lnTo>
                    <a:pt x="7917497" y="0"/>
                  </a:lnTo>
                  <a:lnTo>
                    <a:pt x="7917497" y="179793"/>
                  </a:lnTo>
                  <a:close/>
                </a:path>
                <a:path w="8456930" h="180339">
                  <a:moveTo>
                    <a:pt x="8097304" y="179793"/>
                  </a:moveTo>
                  <a:lnTo>
                    <a:pt x="7917497" y="179793"/>
                  </a:lnTo>
                  <a:lnTo>
                    <a:pt x="7917497" y="0"/>
                  </a:lnTo>
                  <a:lnTo>
                    <a:pt x="8097304" y="0"/>
                  </a:lnTo>
                  <a:lnTo>
                    <a:pt x="8097304" y="179793"/>
                  </a:lnTo>
                  <a:close/>
                </a:path>
                <a:path w="8456930" h="180339">
                  <a:moveTo>
                    <a:pt x="8277110" y="179793"/>
                  </a:moveTo>
                  <a:lnTo>
                    <a:pt x="8097304" y="179793"/>
                  </a:lnTo>
                  <a:lnTo>
                    <a:pt x="8097304" y="0"/>
                  </a:lnTo>
                  <a:lnTo>
                    <a:pt x="8277110" y="0"/>
                  </a:lnTo>
                  <a:lnTo>
                    <a:pt x="8277110" y="179793"/>
                  </a:lnTo>
                  <a:close/>
                </a:path>
                <a:path w="8456930" h="180339">
                  <a:moveTo>
                    <a:pt x="8456917" y="179793"/>
                  </a:moveTo>
                  <a:lnTo>
                    <a:pt x="8277110" y="179793"/>
                  </a:lnTo>
                  <a:lnTo>
                    <a:pt x="8277110" y="0"/>
                  </a:lnTo>
                  <a:lnTo>
                    <a:pt x="8456917" y="0"/>
                  </a:lnTo>
                  <a:lnTo>
                    <a:pt x="8456917" y="179793"/>
                  </a:lnTo>
                  <a:close/>
                </a:path>
              </a:pathLst>
            </a:custGeom>
            <a:ln w="6096">
              <a:solidFill>
                <a:srgbClr val="CDCDC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298653" y="2279459"/>
              <a:ext cx="8624570" cy="363220"/>
            </a:xfrm>
            <a:custGeom>
              <a:avLst/>
              <a:gdLst/>
              <a:ahLst/>
              <a:cxnLst/>
              <a:rect l="l" t="t" r="r" b="b"/>
              <a:pathLst>
                <a:path w="8624570" h="363219">
                  <a:moveTo>
                    <a:pt x="8624531" y="362635"/>
                  </a:moveTo>
                  <a:lnTo>
                    <a:pt x="8603195" y="362635"/>
                  </a:lnTo>
                  <a:lnTo>
                    <a:pt x="8603195" y="182841"/>
                  </a:lnTo>
                  <a:lnTo>
                    <a:pt x="8624531" y="182841"/>
                  </a:lnTo>
                </a:path>
                <a:path w="8624570" h="363219">
                  <a:moveTo>
                    <a:pt x="146291" y="182841"/>
                  </a:moveTo>
                  <a:lnTo>
                    <a:pt x="0" y="182841"/>
                  </a:lnTo>
                </a:path>
                <a:path w="8624570" h="363219">
                  <a:moveTo>
                    <a:pt x="0" y="0"/>
                  </a:moveTo>
                  <a:lnTo>
                    <a:pt x="146291" y="0"/>
                  </a:lnTo>
                  <a:lnTo>
                    <a:pt x="146291" y="182841"/>
                  </a:lnTo>
                </a:path>
              </a:pathLst>
            </a:custGeom>
            <a:ln w="6096">
              <a:solidFill>
                <a:srgbClr val="CDCDC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444931" y="2279459"/>
              <a:ext cx="8456930" cy="182880"/>
            </a:xfrm>
            <a:custGeom>
              <a:avLst/>
              <a:gdLst/>
              <a:ahLst/>
              <a:cxnLst/>
              <a:rect l="l" t="t" r="r" b="b"/>
              <a:pathLst>
                <a:path w="8456930" h="182880">
                  <a:moveTo>
                    <a:pt x="179806" y="182841"/>
                  </a:moveTo>
                  <a:lnTo>
                    <a:pt x="0" y="182841"/>
                  </a:lnTo>
                  <a:lnTo>
                    <a:pt x="0" y="0"/>
                  </a:lnTo>
                  <a:lnTo>
                    <a:pt x="179806" y="0"/>
                  </a:lnTo>
                  <a:lnTo>
                    <a:pt x="179806" y="182841"/>
                  </a:lnTo>
                  <a:close/>
                </a:path>
                <a:path w="8456930" h="182880">
                  <a:moveTo>
                    <a:pt x="359613" y="182841"/>
                  </a:moveTo>
                  <a:lnTo>
                    <a:pt x="179806" y="182841"/>
                  </a:lnTo>
                  <a:lnTo>
                    <a:pt x="179806" y="0"/>
                  </a:lnTo>
                  <a:lnTo>
                    <a:pt x="359613" y="0"/>
                  </a:lnTo>
                  <a:lnTo>
                    <a:pt x="359613" y="182841"/>
                  </a:lnTo>
                  <a:close/>
                </a:path>
                <a:path w="8456930" h="182880">
                  <a:moveTo>
                    <a:pt x="539419" y="182841"/>
                  </a:moveTo>
                  <a:lnTo>
                    <a:pt x="359613" y="182841"/>
                  </a:lnTo>
                  <a:lnTo>
                    <a:pt x="359613" y="0"/>
                  </a:lnTo>
                  <a:lnTo>
                    <a:pt x="539419" y="0"/>
                  </a:lnTo>
                  <a:lnTo>
                    <a:pt x="539419" y="182841"/>
                  </a:lnTo>
                  <a:close/>
                </a:path>
                <a:path w="8456930" h="182880">
                  <a:moveTo>
                    <a:pt x="719226" y="182841"/>
                  </a:moveTo>
                  <a:lnTo>
                    <a:pt x="539419" y="182841"/>
                  </a:lnTo>
                  <a:lnTo>
                    <a:pt x="539419" y="0"/>
                  </a:lnTo>
                  <a:lnTo>
                    <a:pt x="719226" y="0"/>
                  </a:lnTo>
                  <a:lnTo>
                    <a:pt x="719226" y="182841"/>
                  </a:lnTo>
                  <a:close/>
                </a:path>
                <a:path w="8456930" h="182880">
                  <a:moveTo>
                    <a:pt x="899032" y="182841"/>
                  </a:moveTo>
                  <a:lnTo>
                    <a:pt x="719226" y="182841"/>
                  </a:lnTo>
                  <a:lnTo>
                    <a:pt x="719226" y="0"/>
                  </a:lnTo>
                  <a:lnTo>
                    <a:pt x="899032" y="0"/>
                  </a:lnTo>
                  <a:lnTo>
                    <a:pt x="899032" y="182841"/>
                  </a:lnTo>
                  <a:close/>
                </a:path>
                <a:path w="8456930" h="182880">
                  <a:moveTo>
                    <a:pt x="1078839" y="182841"/>
                  </a:moveTo>
                  <a:lnTo>
                    <a:pt x="899032" y="182841"/>
                  </a:lnTo>
                  <a:lnTo>
                    <a:pt x="899032" y="0"/>
                  </a:lnTo>
                  <a:lnTo>
                    <a:pt x="1078839" y="0"/>
                  </a:lnTo>
                  <a:lnTo>
                    <a:pt x="1078839" y="182841"/>
                  </a:lnTo>
                  <a:close/>
                </a:path>
                <a:path w="8456930" h="182880">
                  <a:moveTo>
                    <a:pt x="1261681" y="182841"/>
                  </a:moveTo>
                  <a:lnTo>
                    <a:pt x="1078826" y="182841"/>
                  </a:lnTo>
                  <a:lnTo>
                    <a:pt x="1078826" y="0"/>
                  </a:lnTo>
                  <a:lnTo>
                    <a:pt x="1261681" y="0"/>
                  </a:lnTo>
                  <a:lnTo>
                    <a:pt x="1261681" y="182841"/>
                  </a:lnTo>
                  <a:close/>
                </a:path>
                <a:path w="8456930" h="182880">
                  <a:moveTo>
                    <a:pt x="1441488" y="182841"/>
                  </a:moveTo>
                  <a:lnTo>
                    <a:pt x="1261681" y="182841"/>
                  </a:lnTo>
                  <a:lnTo>
                    <a:pt x="1261681" y="0"/>
                  </a:lnTo>
                  <a:lnTo>
                    <a:pt x="1441488" y="0"/>
                  </a:lnTo>
                  <a:lnTo>
                    <a:pt x="1441488" y="182841"/>
                  </a:lnTo>
                  <a:close/>
                </a:path>
                <a:path w="8456930" h="182880">
                  <a:moveTo>
                    <a:pt x="1621294" y="182841"/>
                  </a:moveTo>
                  <a:lnTo>
                    <a:pt x="1441488" y="182841"/>
                  </a:lnTo>
                  <a:lnTo>
                    <a:pt x="1441488" y="0"/>
                  </a:lnTo>
                  <a:lnTo>
                    <a:pt x="1621294" y="0"/>
                  </a:lnTo>
                  <a:lnTo>
                    <a:pt x="1621294" y="182841"/>
                  </a:lnTo>
                  <a:close/>
                </a:path>
                <a:path w="8456930" h="182880">
                  <a:moveTo>
                    <a:pt x="1801101" y="182841"/>
                  </a:moveTo>
                  <a:lnTo>
                    <a:pt x="1621294" y="182841"/>
                  </a:lnTo>
                  <a:lnTo>
                    <a:pt x="1621294" y="0"/>
                  </a:lnTo>
                  <a:lnTo>
                    <a:pt x="1801101" y="0"/>
                  </a:lnTo>
                  <a:lnTo>
                    <a:pt x="1801101" y="182841"/>
                  </a:lnTo>
                  <a:close/>
                </a:path>
                <a:path w="8456930" h="182880">
                  <a:moveTo>
                    <a:pt x="1980907" y="182841"/>
                  </a:moveTo>
                  <a:lnTo>
                    <a:pt x="1801101" y="182841"/>
                  </a:lnTo>
                  <a:lnTo>
                    <a:pt x="1801101" y="0"/>
                  </a:lnTo>
                  <a:lnTo>
                    <a:pt x="1980907" y="0"/>
                  </a:lnTo>
                  <a:lnTo>
                    <a:pt x="1980907" y="182841"/>
                  </a:lnTo>
                  <a:close/>
                </a:path>
                <a:path w="8456930" h="182880">
                  <a:moveTo>
                    <a:pt x="2160714" y="182841"/>
                  </a:moveTo>
                  <a:lnTo>
                    <a:pt x="1980907" y="182841"/>
                  </a:lnTo>
                  <a:lnTo>
                    <a:pt x="1980907" y="0"/>
                  </a:lnTo>
                  <a:lnTo>
                    <a:pt x="2160714" y="0"/>
                  </a:lnTo>
                  <a:lnTo>
                    <a:pt x="2160714" y="182841"/>
                  </a:lnTo>
                  <a:close/>
                </a:path>
                <a:path w="8456930" h="182880">
                  <a:moveTo>
                    <a:pt x="2340521" y="182841"/>
                  </a:moveTo>
                  <a:lnTo>
                    <a:pt x="2160714" y="182841"/>
                  </a:lnTo>
                  <a:lnTo>
                    <a:pt x="2160714" y="0"/>
                  </a:lnTo>
                  <a:lnTo>
                    <a:pt x="2340521" y="0"/>
                  </a:lnTo>
                  <a:lnTo>
                    <a:pt x="2340521" y="182841"/>
                  </a:lnTo>
                  <a:close/>
                </a:path>
                <a:path w="8456930" h="182880">
                  <a:moveTo>
                    <a:pt x="2520315" y="182841"/>
                  </a:moveTo>
                  <a:lnTo>
                    <a:pt x="2340508" y="182841"/>
                  </a:lnTo>
                  <a:lnTo>
                    <a:pt x="2340508" y="0"/>
                  </a:lnTo>
                  <a:lnTo>
                    <a:pt x="2520315" y="0"/>
                  </a:lnTo>
                  <a:lnTo>
                    <a:pt x="2520315" y="182841"/>
                  </a:lnTo>
                  <a:close/>
                </a:path>
                <a:path w="8456930" h="182880">
                  <a:moveTo>
                    <a:pt x="2700121" y="182841"/>
                  </a:moveTo>
                  <a:lnTo>
                    <a:pt x="2520315" y="182841"/>
                  </a:lnTo>
                  <a:lnTo>
                    <a:pt x="2520315" y="0"/>
                  </a:lnTo>
                  <a:lnTo>
                    <a:pt x="2700121" y="0"/>
                  </a:lnTo>
                  <a:lnTo>
                    <a:pt x="2700121" y="182841"/>
                  </a:lnTo>
                  <a:close/>
                </a:path>
                <a:path w="8456930" h="182880">
                  <a:moveTo>
                    <a:pt x="2879928" y="182841"/>
                  </a:moveTo>
                  <a:lnTo>
                    <a:pt x="2700121" y="182841"/>
                  </a:lnTo>
                  <a:lnTo>
                    <a:pt x="2700121" y="0"/>
                  </a:lnTo>
                  <a:lnTo>
                    <a:pt x="2879928" y="0"/>
                  </a:lnTo>
                  <a:lnTo>
                    <a:pt x="2879928" y="182841"/>
                  </a:lnTo>
                  <a:close/>
                </a:path>
                <a:path w="8456930" h="182880">
                  <a:moveTo>
                    <a:pt x="3059734" y="182841"/>
                  </a:moveTo>
                  <a:lnTo>
                    <a:pt x="2879928" y="182841"/>
                  </a:lnTo>
                  <a:lnTo>
                    <a:pt x="2879928" y="0"/>
                  </a:lnTo>
                  <a:lnTo>
                    <a:pt x="3059734" y="0"/>
                  </a:lnTo>
                  <a:lnTo>
                    <a:pt x="3059734" y="182841"/>
                  </a:lnTo>
                  <a:close/>
                </a:path>
                <a:path w="8456930" h="182880">
                  <a:moveTo>
                    <a:pt x="3239541" y="182841"/>
                  </a:moveTo>
                  <a:lnTo>
                    <a:pt x="3059734" y="182841"/>
                  </a:lnTo>
                  <a:lnTo>
                    <a:pt x="3059734" y="0"/>
                  </a:lnTo>
                  <a:lnTo>
                    <a:pt x="3239541" y="0"/>
                  </a:lnTo>
                  <a:lnTo>
                    <a:pt x="3239541" y="182841"/>
                  </a:lnTo>
                  <a:close/>
                </a:path>
                <a:path w="8456930" h="182880">
                  <a:moveTo>
                    <a:pt x="3419348" y="182841"/>
                  </a:moveTo>
                  <a:lnTo>
                    <a:pt x="3239541" y="182841"/>
                  </a:lnTo>
                  <a:lnTo>
                    <a:pt x="3239541" y="0"/>
                  </a:lnTo>
                  <a:lnTo>
                    <a:pt x="3419348" y="0"/>
                  </a:lnTo>
                  <a:lnTo>
                    <a:pt x="3419348" y="182841"/>
                  </a:lnTo>
                  <a:close/>
                </a:path>
                <a:path w="8456930" h="182880">
                  <a:moveTo>
                    <a:pt x="3599141" y="182841"/>
                  </a:moveTo>
                  <a:lnTo>
                    <a:pt x="3419335" y="182841"/>
                  </a:lnTo>
                  <a:lnTo>
                    <a:pt x="3419335" y="0"/>
                  </a:lnTo>
                  <a:lnTo>
                    <a:pt x="3599141" y="0"/>
                  </a:lnTo>
                  <a:lnTo>
                    <a:pt x="3599141" y="182841"/>
                  </a:lnTo>
                  <a:close/>
                </a:path>
                <a:path w="8456930" h="182880">
                  <a:moveTo>
                    <a:pt x="3778948" y="182841"/>
                  </a:moveTo>
                  <a:lnTo>
                    <a:pt x="3599141" y="182841"/>
                  </a:lnTo>
                  <a:lnTo>
                    <a:pt x="3599141" y="0"/>
                  </a:lnTo>
                  <a:lnTo>
                    <a:pt x="3778948" y="0"/>
                  </a:lnTo>
                  <a:lnTo>
                    <a:pt x="3778948" y="182841"/>
                  </a:lnTo>
                  <a:close/>
                </a:path>
                <a:path w="8456930" h="182880">
                  <a:moveTo>
                    <a:pt x="3958755" y="182841"/>
                  </a:moveTo>
                  <a:lnTo>
                    <a:pt x="3778948" y="182841"/>
                  </a:lnTo>
                  <a:lnTo>
                    <a:pt x="3778948" y="0"/>
                  </a:lnTo>
                  <a:lnTo>
                    <a:pt x="3958755" y="0"/>
                  </a:lnTo>
                  <a:lnTo>
                    <a:pt x="3958755" y="182841"/>
                  </a:lnTo>
                  <a:close/>
                </a:path>
                <a:path w="8456930" h="182880">
                  <a:moveTo>
                    <a:pt x="4138561" y="182841"/>
                  </a:moveTo>
                  <a:lnTo>
                    <a:pt x="3958755" y="182841"/>
                  </a:lnTo>
                  <a:lnTo>
                    <a:pt x="3958755" y="0"/>
                  </a:lnTo>
                  <a:lnTo>
                    <a:pt x="4138561" y="0"/>
                  </a:lnTo>
                  <a:lnTo>
                    <a:pt x="4138561" y="182841"/>
                  </a:lnTo>
                  <a:close/>
                </a:path>
                <a:path w="8456930" h="182880">
                  <a:moveTo>
                    <a:pt x="4318368" y="182841"/>
                  </a:moveTo>
                  <a:lnTo>
                    <a:pt x="4138561" y="182841"/>
                  </a:lnTo>
                  <a:lnTo>
                    <a:pt x="4138561" y="0"/>
                  </a:lnTo>
                  <a:lnTo>
                    <a:pt x="4318368" y="0"/>
                  </a:lnTo>
                  <a:lnTo>
                    <a:pt x="4318368" y="182841"/>
                  </a:lnTo>
                  <a:close/>
                </a:path>
                <a:path w="8456930" h="182880">
                  <a:moveTo>
                    <a:pt x="4498174" y="182841"/>
                  </a:moveTo>
                  <a:lnTo>
                    <a:pt x="4318368" y="182841"/>
                  </a:lnTo>
                  <a:lnTo>
                    <a:pt x="4318368" y="0"/>
                  </a:lnTo>
                  <a:lnTo>
                    <a:pt x="4498174" y="0"/>
                  </a:lnTo>
                  <a:lnTo>
                    <a:pt x="4498174" y="182841"/>
                  </a:lnTo>
                  <a:close/>
                </a:path>
                <a:path w="8456930" h="182880">
                  <a:moveTo>
                    <a:pt x="4677968" y="182841"/>
                  </a:moveTo>
                  <a:lnTo>
                    <a:pt x="4498162" y="182841"/>
                  </a:lnTo>
                  <a:lnTo>
                    <a:pt x="4498162" y="0"/>
                  </a:lnTo>
                  <a:lnTo>
                    <a:pt x="4677968" y="0"/>
                  </a:lnTo>
                  <a:lnTo>
                    <a:pt x="4677968" y="182841"/>
                  </a:lnTo>
                  <a:close/>
                </a:path>
                <a:path w="8456930" h="182880">
                  <a:moveTo>
                    <a:pt x="4857775" y="182841"/>
                  </a:moveTo>
                  <a:lnTo>
                    <a:pt x="4677968" y="182841"/>
                  </a:lnTo>
                  <a:lnTo>
                    <a:pt x="4677968" y="0"/>
                  </a:lnTo>
                  <a:lnTo>
                    <a:pt x="4857775" y="0"/>
                  </a:lnTo>
                  <a:lnTo>
                    <a:pt x="4857775" y="182841"/>
                  </a:lnTo>
                  <a:close/>
                </a:path>
                <a:path w="8456930" h="182880">
                  <a:moveTo>
                    <a:pt x="5037582" y="182841"/>
                  </a:moveTo>
                  <a:lnTo>
                    <a:pt x="4857775" y="182841"/>
                  </a:lnTo>
                  <a:lnTo>
                    <a:pt x="4857775" y="0"/>
                  </a:lnTo>
                  <a:lnTo>
                    <a:pt x="5037582" y="0"/>
                  </a:lnTo>
                  <a:lnTo>
                    <a:pt x="5037582" y="182841"/>
                  </a:lnTo>
                  <a:close/>
                </a:path>
                <a:path w="8456930" h="182880">
                  <a:moveTo>
                    <a:pt x="5220436" y="182841"/>
                  </a:moveTo>
                  <a:lnTo>
                    <a:pt x="5037582" y="182841"/>
                  </a:lnTo>
                  <a:lnTo>
                    <a:pt x="5037582" y="0"/>
                  </a:lnTo>
                  <a:lnTo>
                    <a:pt x="5220436" y="0"/>
                  </a:lnTo>
                  <a:lnTo>
                    <a:pt x="5220436" y="182841"/>
                  </a:lnTo>
                  <a:close/>
                </a:path>
                <a:path w="8456930" h="182880">
                  <a:moveTo>
                    <a:pt x="5400243" y="182841"/>
                  </a:moveTo>
                  <a:lnTo>
                    <a:pt x="5220436" y="182841"/>
                  </a:lnTo>
                  <a:lnTo>
                    <a:pt x="5220436" y="0"/>
                  </a:lnTo>
                  <a:lnTo>
                    <a:pt x="5400243" y="0"/>
                  </a:lnTo>
                  <a:lnTo>
                    <a:pt x="5400243" y="182841"/>
                  </a:lnTo>
                  <a:close/>
                </a:path>
                <a:path w="8456930" h="182880">
                  <a:moveTo>
                    <a:pt x="5580049" y="182841"/>
                  </a:moveTo>
                  <a:lnTo>
                    <a:pt x="5400243" y="182841"/>
                  </a:lnTo>
                  <a:lnTo>
                    <a:pt x="5400243" y="0"/>
                  </a:lnTo>
                  <a:lnTo>
                    <a:pt x="5580049" y="0"/>
                  </a:lnTo>
                  <a:lnTo>
                    <a:pt x="5580049" y="182841"/>
                  </a:lnTo>
                  <a:close/>
                </a:path>
                <a:path w="8456930" h="182880">
                  <a:moveTo>
                    <a:pt x="5759843" y="182841"/>
                  </a:moveTo>
                  <a:lnTo>
                    <a:pt x="5580037" y="182841"/>
                  </a:lnTo>
                  <a:lnTo>
                    <a:pt x="5580037" y="0"/>
                  </a:lnTo>
                  <a:lnTo>
                    <a:pt x="5759843" y="0"/>
                  </a:lnTo>
                  <a:lnTo>
                    <a:pt x="5759843" y="182841"/>
                  </a:lnTo>
                  <a:close/>
                </a:path>
                <a:path w="8456930" h="182880">
                  <a:moveTo>
                    <a:pt x="5939650" y="182841"/>
                  </a:moveTo>
                  <a:lnTo>
                    <a:pt x="5759843" y="182841"/>
                  </a:lnTo>
                  <a:lnTo>
                    <a:pt x="5759843" y="0"/>
                  </a:lnTo>
                  <a:lnTo>
                    <a:pt x="5939650" y="0"/>
                  </a:lnTo>
                  <a:lnTo>
                    <a:pt x="5939650" y="182841"/>
                  </a:lnTo>
                  <a:close/>
                </a:path>
                <a:path w="8456930" h="182880">
                  <a:moveTo>
                    <a:pt x="6119456" y="182841"/>
                  </a:moveTo>
                  <a:lnTo>
                    <a:pt x="5939650" y="182841"/>
                  </a:lnTo>
                  <a:lnTo>
                    <a:pt x="5939650" y="0"/>
                  </a:lnTo>
                  <a:lnTo>
                    <a:pt x="6119456" y="0"/>
                  </a:lnTo>
                  <a:lnTo>
                    <a:pt x="6119456" y="182841"/>
                  </a:lnTo>
                  <a:close/>
                </a:path>
                <a:path w="8456930" h="182880">
                  <a:moveTo>
                    <a:pt x="6299263" y="182841"/>
                  </a:moveTo>
                  <a:lnTo>
                    <a:pt x="6119456" y="182841"/>
                  </a:lnTo>
                  <a:lnTo>
                    <a:pt x="6119456" y="0"/>
                  </a:lnTo>
                  <a:lnTo>
                    <a:pt x="6299263" y="0"/>
                  </a:lnTo>
                  <a:lnTo>
                    <a:pt x="6299263" y="182841"/>
                  </a:lnTo>
                  <a:close/>
                </a:path>
                <a:path w="8456930" h="182880">
                  <a:moveTo>
                    <a:pt x="6479070" y="182841"/>
                  </a:moveTo>
                  <a:lnTo>
                    <a:pt x="6299263" y="182841"/>
                  </a:lnTo>
                  <a:lnTo>
                    <a:pt x="6299263" y="0"/>
                  </a:lnTo>
                  <a:lnTo>
                    <a:pt x="6479070" y="0"/>
                  </a:lnTo>
                  <a:lnTo>
                    <a:pt x="6479070" y="182841"/>
                  </a:lnTo>
                  <a:close/>
                </a:path>
                <a:path w="8456930" h="182880">
                  <a:moveTo>
                    <a:pt x="6658876" y="182841"/>
                  </a:moveTo>
                  <a:lnTo>
                    <a:pt x="6479070" y="182841"/>
                  </a:lnTo>
                  <a:lnTo>
                    <a:pt x="6479070" y="0"/>
                  </a:lnTo>
                  <a:lnTo>
                    <a:pt x="6658876" y="0"/>
                  </a:lnTo>
                  <a:lnTo>
                    <a:pt x="6658876" y="182841"/>
                  </a:lnTo>
                  <a:close/>
                </a:path>
                <a:path w="8456930" h="182880">
                  <a:moveTo>
                    <a:pt x="6838670" y="182841"/>
                  </a:moveTo>
                  <a:lnTo>
                    <a:pt x="6658863" y="182841"/>
                  </a:lnTo>
                  <a:lnTo>
                    <a:pt x="6658863" y="0"/>
                  </a:lnTo>
                  <a:lnTo>
                    <a:pt x="6838670" y="0"/>
                  </a:lnTo>
                  <a:lnTo>
                    <a:pt x="6838670" y="182841"/>
                  </a:lnTo>
                  <a:close/>
                </a:path>
                <a:path w="8456930" h="182880">
                  <a:moveTo>
                    <a:pt x="7018477" y="182841"/>
                  </a:moveTo>
                  <a:lnTo>
                    <a:pt x="6838670" y="182841"/>
                  </a:lnTo>
                  <a:lnTo>
                    <a:pt x="6838670" y="0"/>
                  </a:lnTo>
                  <a:lnTo>
                    <a:pt x="7018477" y="0"/>
                  </a:lnTo>
                  <a:lnTo>
                    <a:pt x="7018477" y="182841"/>
                  </a:lnTo>
                  <a:close/>
                </a:path>
                <a:path w="8456930" h="182880">
                  <a:moveTo>
                    <a:pt x="7198283" y="182841"/>
                  </a:moveTo>
                  <a:lnTo>
                    <a:pt x="7018477" y="182841"/>
                  </a:lnTo>
                  <a:lnTo>
                    <a:pt x="7018477" y="0"/>
                  </a:lnTo>
                  <a:lnTo>
                    <a:pt x="7198283" y="0"/>
                  </a:lnTo>
                  <a:lnTo>
                    <a:pt x="7198283" y="182841"/>
                  </a:lnTo>
                  <a:close/>
                </a:path>
                <a:path w="8456930" h="182880">
                  <a:moveTo>
                    <a:pt x="7378090" y="182841"/>
                  </a:moveTo>
                  <a:lnTo>
                    <a:pt x="7198283" y="182841"/>
                  </a:lnTo>
                  <a:lnTo>
                    <a:pt x="7198283" y="0"/>
                  </a:lnTo>
                  <a:lnTo>
                    <a:pt x="7378090" y="0"/>
                  </a:lnTo>
                  <a:lnTo>
                    <a:pt x="7378090" y="182841"/>
                  </a:lnTo>
                  <a:close/>
                </a:path>
                <a:path w="8456930" h="182880">
                  <a:moveTo>
                    <a:pt x="7557897" y="182841"/>
                  </a:moveTo>
                  <a:lnTo>
                    <a:pt x="7378090" y="182841"/>
                  </a:lnTo>
                  <a:lnTo>
                    <a:pt x="7378090" y="0"/>
                  </a:lnTo>
                  <a:lnTo>
                    <a:pt x="7557897" y="0"/>
                  </a:lnTo>
                  <a:lnTo>
                    <a:pt x="7557897" y="182841"/>
                  </a:lnTo>
                  <a:close/>
                </a:path>
                <a:path w="8456930" h="182880">
                  <a:moveTo>
                    <a:pt x="7737703" y="182841"/>
                  </a:moveTo>
                  <a:lnTo>
                    <a:pt x="7557897" y="182841"/>
                  </a:lnTo>
                  <a:lnTo>
                    <a:pt x="7557897" y="0"/>
                  </a:lnTo>
                  <a:lnTo>
                    <a:pt x="7737703" y="0"/>
                  </a:lnTo>
                  <a:lnTo>
                    <a:pt x="7737703" y="182841"/>
                  </a:lnTo>
                  <a:close/>
                </a:path>
                <a:path w="8456930" h="182880">
                  <a:moveTo>
                    <a:pt x="7917497" y="182841"/>
                  </a:moveTo>
                  <a:lnTo>
                    <a:pt x="7737690" y="182841"/>
                  </a:lnTo>
                  <a:lnTo>
                    <a:pt x="7737690" y="0"/>
                  </a:lnTo>
                  <a:lnTo>
                    <a:pt x="7917497" y="0"/>
                  </a:lnTo>
                  <a:lnTo>
                    <a:pt x="7917497" y="182841"/>
                  </a:lnTo>
                  <a:close/>
                </a:path>
                <a:path w="8456930" h="182880">
                  <a:moveTo>
                    <a:pt x="8097304" y="182841"/>
                  </a:moveTo>
                  <a:lnTo>
                    <a:pt x="7917497" y="182841"/>
                  </a:lnTo>
                  <a:lnTo>
                    <a:pt x="7917497" y="0"/>
                  </a:lnTo>
                  <a:lnTo>
                    <a:pt x="8097304" y="0"/>
                  </a:lnTo>
                  <a:lnTo>
                    <a:pt x="8097304" y="182841"/>
                  </a:lnTo>
                  <a:close/>
                </a:path>
                <a:path w="8456930" h="182880">
                  <a:moveTo>
                    <a:pt x="8277110" y="182841"/>
                  </a:moveTo>
                  <a:lnTo>
                    <a:pt x="8097304" y="182841"/>
                  </a:lnTo>
                  <a:lnTo>
                    <a:pt x="8097304" y="0"/>
                  </a:lnTo>
                  <a:lnTo>
                    <a:pt x="8277110" y="0"/>
                  </a:lnTo>
                  <a:lnTo>
                    <a:pt x="8277110" y="182841"/>
                  </a:lnTo>
                  <a:close/>
                </a:path>
                <a:path w="8456930" h="182880">
                  <a:moveTo>
                    <a:pt x="8456917" y="182841"/>
                  </a:moveTo>
                  <a:lnTo>
                    <a:pt x="8277110" y="182841"/>
                  </a:lnTo>
                  <a:lnTo>
                    <a:pt x="8277110" y="0"/>
                  </a:lnTo>
                  <a:lnTo>
                    <a:pt x="8456917" y="0"/>
                  </a:lnTo>
                  <a:lnTo>
                    <a:pt x="8456917" y="182841"/>
                  </a:lnTo>
                  <a:close/>
                </a:path>
              </a:pathLst>
            </a:custGeom>
            <a:ln w="6096">
              <a:solidFill>
                <a:srgbClr val="CDCDC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298653" y="2099652"/>
              <a:ext cx="8624570" cy="363220"/>
            </a:xfrm>
            <a:custGeom>
              <a:avLst/>
              <a:gdLst/>
              <a:ahLst/>
              <a:cxnLst/>
              <a:rect l="l" t="t" r="r" b="b"/>
              <a:pathLst>
                <a:path w="8624570" h="363219">
                  <a:moveTo>
                    <a:pt x="8624531" y="362648"/>
                  </a:moveTo>
                  <a:lnTo>
                    <a:pt x="8603195" y="362648"/>
                  </a:lnTo>
                  <a:lnTo>
                    <a:pt x="8603195" y="179806"/>
                  </a:lnTo>
                  <a:lnTo>
                    <a:pt x="8624531" y="179806"/>
                  </a:lnTo>
                </a:path>
                <a:path w="8624570" h="363219">
                  <a:moveTo>
                    <a:pt x="146291" y="179793"/>
                  </a:moveTo>
                  <a:lnTo>
                    <a:pt x="0" y="179793"/>
                  </a:lnTo>
                </a:path>
                <a:path w="8624570" h="363219">
                  <a:moveTo>
                    <a:pt x="0" y="0"/>
                  </a:moveTo>
                  <a:lnTo>
                    <a:pt x="146291" y="0"/>
                  </a:lnTo>
                  <a:lnTo>
                    <a:pt x="146291" y="179793"/>
                  </a:lnTo>
                </a:path>
              </a:pathLst>
            </a:custGeom>
            <a:ln w="6096">
              <a:solidFill>
                <a:srgbClr val="CDCDC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444931" y="2099652"/>
              <a:ext cx="8456930" cy="180340"/>
            </a:xfrm>
            <a:custGeom>
              <a:avLst/>
              <a:gdLst/>
              <a:ahLst/>
              <a:cxnLst/>
              <a:rect l="l" t="t" r="r" b="b"/>
              <a:pathLst>
                <a:path w="8456930" h="180339">
                  <a:moveTo>
                    <a:pt x="179806" y="179793"/>
                  </a:moveTo>
                  <a:lnTo>
                    <a:pt x="0" y="179793"/>
                  </a:lnTo>
                  <a:lnTo>
                    <a:pt x="0" y="0"/>
                  </a:lnTo>
                  <a:lnTo>
                    <a:pt x="179806" y="0"/>
                  </a:lnTo>
                  <a:lnTo>
                    <a:pt x="179806" y="179793"/>
                  </a:lnTo>
                  <a:close/>
                </a:path>
                <a:path w="8456930" h="180339">
                  <a:moveTo>
                    <a:pt x="359613" y="179793"/>
                  </a:moveTo>
                  <a:lnTo>
                    <a:pt x="179806" y="179793"/>
                  </a:lnTo>
                  <a:lnTo>
                    <a:pt x="179806" y="0"/>
                  </a:lnTo>
                  <a:lnTo>
                    <a:pt x="359613" y="0"/>
                  </a:lnTo>
                  <a:lnTo>
                    <a:pt x="359613" y="179793"/>
                  </a:lnTo>
                  <a:close/>
                </a:path>
                <a:path w="8456930" h="180339">
                  <a:moveTo>
                    <a:pt x="539419" y="179793"/>
                  </a:moveTo>
                  <a:lnTo>
                    <a:pt x="359613" y="179793"/>
                  </a:lnTo>
                  <a:lnTo>
                    <a:pt x="359613" y="0"/>
                  </a:lnTo>
                  <a:lnTo>
                    <a:pt x="539419" y="0"/>
                  </a:lnTo>
                  <a:lnTo>
                    <a:pt x="539419" y="179793"/>
                  </a:lnTo>
                  <a:close/>
                </a:path>
                <a:path w="8456930" h="180339">
                  <a:moveTo>
                    <a:pt x="719226" y="179793"/>
                  </a:moveTo>
                  <a:lnTo>
                    <a:pt x="539419" y="179793"/>
                  </a:lnTo>
                  <a:lnTo>
                    <a:pt x="539419" y="0"/>
                  </a:lnTo>
                  <a:lnTo>
                    <a:pt x="719226" y="0"/>
                  </a:lnTo>
                  <a:lnTo>
                    <a:pt x="719226" y="179793"/>
                  </a:lnTo>
                  <a:close/>
                </a:path>
                <a:path w="8456930" h="180339">
                  <a:moveTo>
                    <a:pt x="899032" y="179793"/>
                  </a:moveTo>
                  <a:lnTo>
                    <a:pt x="719226" y="179793"/>
                  </a:lnTo>
                  <a:lnTo>
                    <a:pt x="719226" y="0"/>
                  </a:lnTo>
                  <a:lnTo>
                    <a:pt x="899032" y="0"/>
                  </a:lnTo>
                  <a:lnTo>
                    <a:pt x="899032" y="179793"/>
                  </a:lnTo>
                  <a:close/>
                </a:path>
                <a:path w="8456930" h="180339">
                  <a:moveTo>
                    <a:pt x="1078839" y="179793"/>
                  </a:moveTo>
                  <a:lnTo>
                    <a:pt x="899032" y="179793"/>
                  </a:lnTo>
                  <a:lnTo>
                    <a:pt x="899032" y="0"/>
                  </a:lnTo>
                  <a:lnTo>
                    <a:pt x="1078839" y="0"/>
                  </a:lnTo>
                  <a:lnTo>
                    <a:pt x="1078839" y="179793"/>
                  </a:lnTo>
                  <a:close/>
                </a:path>
                <a:path w="8456930" h="180339">
                  <a:moveTo>
                    <a:pt x="1261681" y="179793"/>
                  </a:moveTo>
                  <a:lnTo>
                    <a:pt x="1078826" y="179793"/>
                  </a:lnTo>
                  <a:lnTo>
                    <a:pt x="1078826" y="0"/>
                  </a:lnTo>
                  <a:lnTo>
                    <a:pt x="1261681" y="0"/>
                  </a:lnTo>
                  <a:lnTo>
                    <a:pt x="1261681" y="179793"/>
                  </a:lnTo>
                  <a:close/>
                </a:path>
                <a:path w="8456930" h="180339">
                  <a:moveTo>
                    <a:pt x="1441488" y="179793"/>
                  </a:moveTo>
                  <a:lnTo>
                    <a:pt x="1261681" y="179793"/>
                  </a:lnTo>
                  <a:lnTo>
                    <a:pt x="1261681" y="0"/>
                  </a:lnTo>
                  <a:lnTo>
                    <a:pt x="1441488" y="0"/>
                  </a:lnTo>
                  <a:lnTo>
                    <a:pt x="1441488" y="179793"/>
                  </a:lnTo>
                  <a:close/>
                </a:path>
                <a:path w="8456930" h="180339">
                  <a:moveTo>
                    <a:pt x="1621294" y="179793"/>
                  </a:moveTo>
                  <a:lnTo>
                    <a:pt x="1441488" y="179793"/>
                  </a:lnTo>
                  <a:lnTo>
                    <a:pt x="1441488" y="0"/>
                  </a:lnTo>
                  <a:lnTo>
                    <a:pt x="1621294" y="0"/>
                  </a:lnTo>
                  <a:lnTo>
                    <a:pt x="1621294" y="179793"/>
                  </a:lnTo>
                  <a:close/>
                </a:path>
                <a:path w="8456930" h="180339">
                  <a:moveTo>
                    <a:pt x="1801101" y="179793"/>
                  </a:moveTo>
                  <a:lnTo>
                    <a:pt x="1621294" y="179793"/>
                  </a:lnTo>
                  <a:lnTo>
                    <a:pt x="1621294" y="0"/>
                  </a:lnTo>
                  <a:lnTo>
                    <a:pt x="1801101" y="0"/>
                  </a:lnTo>
                  <a:lnTo>
                    <a:pt x="1801101" y="179793"/>
                  </a:lnTo>
                  <a:close/>
                </a:path>
                <a:path w="8456930" h="180339">
                  <a:moveTo>
                    <a:pt x="1980907" y="179793"/>
                  </a:moveTo>
                  <a:lnTo>
                    <a:pt x="1801101" y="179793"/>
                  </a:lnTo>
                  <a:lnTo>
                    <a:pt x="1801101" y="0"/>
                  </a:lnTo>
                  <a:lnTo>
                    <a:pt x="1980907" y="0"/>
                  </a:lnTo>
                  <a:lnTo>
                    <a:pt x="1980907" y="179793"/>
                  </a:lnTo>
                  <a:close/>
                </a:path>
                <a:path w="8456930" h="180339">
                  <a:moveTo>
                    <a:pt x="2160714" y="179793"/>
                  </a:moveTo>
                  <a:lnTo>
                    <a:pt x="1980907" y="179793"/>
                  </a:lnTo>
                  <a:lnTo>
                    <a:pt x="1980907" y="0"/>
                  </a:lnTo>
                  <a:lnTo>
                    <a:pt x="2160714" y="0"/>
                  </a:lnTo>
                  <a:lnTo>
                    <a:pt x="2160714" y="179793"/>
                  </a:lnTo>
                  <a:close/>
                </a:path>
                <a:path w="8456930" h="180339">
                  <a:moveTo>
                    <a:pt x="2340521" y="179793"/>
                  </a:moveTo>
                  <a:lnTo>
                    <a:pt x="2160714" y="179793"/>
                  </a:lnTo>
                  <a:lnTo>
                    <a:pt x="2160714" y="0"/>
                  </a:lnTo>
                  <a:lnTo>
                    <a:pt x="2340521" y="0"/>
                  </a:lnTo>
                  <a:lnTo>
                    <a:pt x="2340521" y="179793"/>
                  </a:lnTo>
                  <a:close/>
                </a:path>
                <a:path w="8456930" h="180339">
                  <a:moveTo>
                    <a:pt x="2520315" y="179793"/>
                  </a:moveTo>
                  <a:lnTo>
                    <a:pt x="2340508" y="179793"/>
                  </a:lnTo>
                  <a:lnTo>
                    <a:pt x="2340508" y="0"/>
                  </a:lnTo>
                  <a:lnTo>
                    <a:pt x="2520315" y="0"/>
                  </a:lnTo>
                  <a:lnTo>
                    <a:pt x="2520315" y="179793"/>
                  </a:lnTo>
                  <a:close/>
                </a:path>
                <a:path w="8456930" h="180339">
                  <a:moveTo>
                    <a:pt x="2700121" y="179793"/>
                  </a:moveTo>
                  <a:lnTo>
                    <a:pt x="2520315" y="179793"/>
                  </a:lnTo>
                  <a:lnTo>
                    <a:pt x="2520315" y="0"/>
                  </a:lnTo>
                  <a:lnTo>
                    <a:pt x="2700121" y="0"/>
                  </a:lnTo>
                  <a:lnTo>
                    <a:pt x="2700121" y="179793"/>
                  </a:lnTo>
                  <a:close/>
                </a:path>
                <a:path w="8456930" h="180339">
                  <a:moveTo>
                    <a:pt x="2879928" y="179793"/>
                  </a:moveTo>
                  <a:lnTo>
                    <a:pt x="2700121" y="179793"/>
                  </a:lnTo>
                  <a:lnTo>
                    <a:pt x="2700121" y="0"/>
                  </a:lnTo>
                  <a:lnTo>
                    <a:pt x="2879928" y="0"/>
                  </a:lnTo>
                  <a:lnTo>
                    <a:pt x="2879928" y="179793"/>
                  </a:lnTo>
                  <a:close/>
                </a:path>
                <a:path w="8456930" h="180339">
                  <a:moveTo>
                    <a:pt x="3059734" y="179793"/>
                  </a:moveTo>
                  <a:lnTo>
                    <a:pt x="2879928" y="179793"/>
                  </a:lnTo>
                  <a:lnTo>
                    <a:pt x="2879928" y="0"/>
                  </a:lnTo>
                  <a:lnTo>
                    <a:pt x="3059734" y="0"/>
                  </a:lnTo>
                  <a:lnTo>
                    <a:pt x="3059734" y="179793"/>
                  </a:lnTo>
                  <a:close/>
                </a:path>
                <a:path w="8456930" h="180339">
                  <a:moveTo>
                    <a:pt x="3239541" y="179793"/>
                  </a:moveTo>
                  <a:lnTo>
                    <a:pt x="3059734" y="179793"/>
                  </a:lnTo>
                  <a:lnTo>
                    <a:pt x="3059734" y="0"/>
                  </a:lnTo>
                  <a:lnTo>
                    <a:pt x="3239541" y="0"/>
                  </a:lnTo>
                  <a:lnTo>
                    <a:pt x="3239541" y="179793"/>
                  </a:lnTo>
                  <a:close/>
                </a:path>
                <a:path w="8456930" h="180339">
                  <a:moveTo>
                    <a:pt x="3419348" y="179793"/>
                  </a:moveTo>
                  <a:lnTo>
                    <a:pt x="3239541" y="179793"/>
                  </a:lnTo>
                  <a:lnTo>
                    <a:pt x="3239541" y="0"/>
                  </a:lnTo>
                  <a:lnTo>
                    <a:pt x="3419348" y="0"/>
                  </a:lnTo>
                  <a:lnTo>
                    <a:pt x="3419348" y="179793"/>
                  </a:lnTo>
                  <a:close/>
                </a:path>
                <a:path w="8456930" h="180339">
                  <a:moveTo>
                    <a:pt x="3599141" y="179793"/>
                  </a:moveTo>
                  <a:lnTo>
                    <a:pt x="3419335" y="179793"/>
                  </a:lnTo>
                  <a:lnTo>
                    <a:pt x="3419335" y="0"/>
                  </a:lnTo>
                  <a:lnTo>
                    <a:pt x="3599141" y="0"/>
                  </a:lnTo>
                  <a:lnTo>
                    <a:pt x="3599141" y="179793"/>
                  </a:lnTo>
                  <a:close/>
                </a:path>
                <a:path w="8456930" h="180339">
                  <a:moveTo>
                    <a:pt x="3778948" y="179793"/>
                  </a:moveTo>
                  <a:lnTo>
                    <a:pt x="3599141" y="179793"/>
                  </a:lnTo>
                  <a:lnTo>
                    <a:pt x="3599141" y="0"/>
                  </a:lnTo>
                  <a:lnTo>
                    <a:pt x="3778948" y="0"/>
                  </a:lnTo>
                  <a:lnTo>
                    <a:pt x="3778948" y="179793"/>
                  </a:lnTo>
                  <a:close/>
                </a:path>
                <a:path w="8456930" h="180339">
                  <a:moveTo>
                    <a:pt x="3958755" y="179793"/>
                  </a:moveTo>
                  <a:lnTo>
                    <a:pt x="3778948" y="179793"/>
                  </a:lnTo>
                  <a:lnTo>
                    <a:pt x="3778948" y="0"/>
                  </a:lnTo>
                  <a:lnTo>
                    <a:pt x="3958755" y="0"/>
                  </a:lnTo>
                  <a:lnTo>
                    <a:pt x="3958755" y="179793"/>
                  </a:lnTo>
                  <a:close/>
                </a:path>
                <a:path w="8456930" h="180339">
                  <a:moveTo>
                    <a:pt x="4138561" y="179793"/>
                  </a:moveTo>
                  <a:lnTo>
                    <a:pt x="3958755" y="179793"/>
                  </a:lnTo>
                  <a:lnTo>
                    <a:pt x="3958755" y="0"/>
                  </a:lnTo>
                  <a:lnTo>
                    <a:pt x="4138561" y="0"/>
                  </a:lnTo>
                  <a:lnTo>
                    <a:pt x="4138561" y="179793"/>
                  </a:lnTo>
                  <a:close/>
                </a:path>
                <a:path w="8456930" h="180339">
                  <a:moveTo>
                    <a:pt x="4318368" y="179793"/>
                  </a:moveTo>
                  <a:lnTo>
                    <a:pt x="4138561" y="179793"/>
                  </a:lnTo>
                  <a:lnTo>
                    <a:pt x="4138561" y="0"/>
                  </a:lnTo>
                  <a:lnTo>
                    <a:pt x="4318368" y="0"/>
                  </a:lnTo>
                  <a:lnTo>
                    <a:pt x="4318368" y="179793"/>
                  </a:lnTo>
                  <a:close/>
                </a:path>
                <a:path w="8456930" h="180339">
                  <a:moveTo>
                    <a:pt x="4498174" y="179793"/>
                  </a:moveTo>
                  <a:lnTo>
                    <a:pt x="4318368" y="179793"/>
                  </a:lnTo>
                  <a:lnTo>
                    <a:pt x="4318368" y="0"/>
                  </a:lnTo>
                  <a:lnTo>
                    <a:pt x="4498174" y="0"/>
                  </a:lnTo>
                  <a:lnTo>
                    <a:pt x="4498174" y="179793"/>
                  </a:lnTo>
                  <a:close/>
                </a:path>
                <a:path w="8456930" h="180339">
                  <a:moveTo>
                    <a:pt x="4677968" y="179793"/>
                  </a:moveTo>
                  <a:lnTo>
                    <a:pt x="4498162" y="179793"/>
                  </a:lnTo>
                  <a:lnTo>
                    <a:pt x="4498162" y="0"/>
                  </a:lnTo>
                  <a:lnTo>
                    <a:pt x="4677968" y="0"/>
                  </a:lnTo>
                  <a:lnTo>
                    <a:pt x="4677968" y="179793"/>
                  </a:lnTo>
                  <a:close/>
                </a:path>
                <a:path w="8456930" h="180339">
                  <a:moveTo>
                    <a:pt x="4857775" y="179793"/>
                  </a:moveTo>
                  <a:lnTo>
                    <a:pt x="4677968" y="179793"/>
                  </a:lnTo>
                  <a:lnTo>
                    <a:pt x="4677968" y="0"/>
                  </a:lnTo>
                  <a:lnTo>
                    <a:pt x="4857775" y="0"/>
                  </a:lnTo>
                  <a:lnTo>
                    <a:pt x="4857775" y="179793"/>
                  </a:lnTo>
                  <a:close/>
                </a:path>
                <a:path w="8456930" h="180339">
                  <a:moveTo>
                    <a:pt x="5037582" y="179793"/>
                  </a:moveTo>
                  <a:lnTo>
                    <a:pt x="4857775" y="179793"/>
                  </a:lnTo>
                  <a:lnTo>
                    <a:pt x="4857775" y="0"/>
                  </a:lnTo>
                  <a:lnTo>
                    <a:pt x="5037582" y="0"/>
                  </a:lnTo>
                  <a:lnTo>
                    <a:pt x="5037582" y="179793"/>
                  </a:lnTo>
                  <a:close/>
                </a:path>
                <a:path w="8456930" h="180339">
                  <a:moveTo>
                    <a:pt x="5220436" y="179793"/>
                  </a:moveTo>
                  <a:lnTo>
                    <a:pt x="5037582" y="179793"/>
                  </a:lnTo>
                  <a:lnTo>
                    <a:pt x="5037582" y="0"/>
                  </a:lnTo>
                  <a:lnTo>
                    <a:pt x="5220436" y="0"/>
                  </a:lnTo>
                  <a:lnTo>
                    <a:pt x="5220436" y="179793"/>
                  </a:lnTo>
                  <a:close/>
                </a:path>
                <a:path w="8456930" h="180339">
                  <a:moveTo>
                    <a:pt x="5400243" y="179793"/>
                  </a:moveTo>
                  <a:lnTo>
                    <a:pt x="5220436" y="179793"/>
                  </a:lnTo>
                  <a:lnTo>
                    <a:pt x="5220436" y="0"/>
                  </a:lnTo>
                  <a:lnTo>
                    <a:pt x="5400243" y="0"/>
                  </a:lnTo>
                  <a:lnTo>
                    <a:pt x="5400243" y="179793"/>
                  </a:lnTo>
                  <a:close/>
                </a:path>
                <a:path w="8456930" h="180339">
                  <a:moveTo>
                    <a:pt x="5580049" y="179793"/>
                  </a:moveTo>
                  <a:lnTo>
                    <a:pt x="5400243" y="179793"/>
                  </a:lnTo>
                  <a:lnTo>
                    <a:pt x="5400243" y="0"/>
                  </a:lnTo>
                  <a:lnTo>
                    <a:pt x="5580049" y="0"/>
                  </a:lnTo>
                  <a:lnTo>
                    <a:pt x="5580049" y="179793"/>
                  </a:lnTo>
                  <a:close/>
                </a:path>
                <a:path w="8456930" h="180339">
                  <a:moveTo>
                    <a:pt x="5759843" y="179793"/>
                  </a:moveTo>
                  <a:lnTo>
                    <a:pt x="5580037" y="179793"/>
                  </a:lnTo>
                  <a:lnTo>
                    <a:pt x="5580037" y="0"/>
                  </a:lnTo>
                  <a:lnTo>
                    <a:pt x="5759843" y="0"/>
                  </a:lnTo>
                  <a:lnTo>
                    <a:pt x="5759843" y="179793"/>
                  </a:lnTo>
                  <a:close/>
                </a:path>
                <a:path w="8456930" h="180339">
                  <a:moveTo>
                    <a:pt x="5939650" y="179793"/>
                  </a:moveTo>
                  <a:lnTo>
                    <a:pt x="5759843" y="179793"/>
                  </a:lnTo>
                  <a:lnTo>
                    <a:pt x="5759843" y="0"/>
                  </a:lnTo>
                  <a:lnTo>
                    <a:pt x="5939650" y="0"/>
                  </a:lnTo>
                  <a:lnTo>
                    <a:pt x="5939650" y="179793"/>
                  </a:lnTo>
                  <a:close/>
                </a:path>
                <a:path w="8456930" h="180339">
                  <a:moveTo>
                    <a:pt x="6119456" y="179793"/>
                  </a:moveTo>
                  <a:lnTo>
                    <a:pt x="5939650" y="179793"/>
                  </a:lnTo>
                  <a:lnTo>
                    <a:pt x="5939650" y="0"/>
                  </a:lnTo>
                  <a:lnTo>
                    <a:pt x="6119456" y="0"/>
                  </a:lnTo>
                  <a:lnTo>
                    <a:pt x="6119456" y="179793"/>
                  </a:lnTo>
                  <a:close/>
                </a:path>
                <a:path w="8456930" h="180339">
                  <a:moveTo>
                    <a:pt x="6299263" y="179793"/>
                  </a:moveTo>
                  <a:lnTo>
                    <a:pt x="6119456" y="179793"/>
                  </a:lnTo>
                  <a:lnTo>
                    <a:pt x="6119456" y="0"/>
                  </a:lnTo>
                  <a:lnTo>
                    <a:pt x="6299263" y="0"/>
                  </a:lnTo>
                  <a:lnTo>
                    <a:pt x="6299263" y="179793"/>
                  </a:lnTo>
                  <a:close/>
                </a:path>
                <a:path w="8456930" h="180339">
                  <a:moveTo>
                    <a:pt x="6479070" y="179793"/>
                  </a:moveTo>
                  <a:lnTo>
                    <a:pt x="6299263" y="179793"/>
                  </a:lnTo>
                  <a:lnTo>
                    <a:pt x="6299263" y="0"/>
                  </a:lnTo>
                  <a:lnTo>
                    <a:pt x="6479070" y="0"/>
                  </a:lnTo>
                  <a:lnTo>
                    <a:pt x="6479070" y="179793"/>
                  </a:lnTo>
                  <a:close/>
                </a:path>
                <a:path w="8456930" h="180339">
                  <a:moveTo>
                    <a:pt x="6658876" y="179793"/>
                  </a:moveTo>
                  <a:lnTo>
                    <a:pt x="6479070" y="179793"/>
                  </a:lnTo>
                  <a:lnTo>
                    <a:pt x="6479070" y="0"/>
                  </a:lnTo>
                  <a:lnTo>
                    <a:pt x="6658876" y="0"/>
                  </a:lnTo>
                  <a:lnTo>
                    <a:pt x="6658876" y="179793"/>
                  </a:lnTo>
                  <a:close/>
                </a:path>
                <a:path w="8456930" h="180339">
                  <a:moveTo>
                    <a:pt x="6838670" y="179793"/>
                  </a:moveTo>
                  <a:lnTo>
                    <a:pt x="6658863" y="179793"/>
                  </a:lnTo>
                  <a:lnTo>
                    <a:pt x="6658863" y="0"/>
                  </a:lnTo>
                  <a:lnTo>
                    <a:pt x="6838670" y="0"/>
                  </a:lnTo>
                  <a:lnTo>
                    <a:pt x="6838670" y="179793"/>
                  </a:lnTo>
                  <a:close/>
                </a:path>
                <a:path w="8456930" h="180339">
                  <a:moveTo>
                    <a:pt x="7018477" y="179793"/>
                  </a:moveTo>
                  <a:lnTo>
                    <a:pt x="6838670" y="179793"/>
                  </a:lnTo>
                  <a:lnTo>
                    <a:pt x="6838670" y="0"/>
                  </a:lnTo>
                  <a:lnTo>
                    <a:pt x="7018477" y="0"/>
                  </a:lnTo>
                  <a:lnTo>
                    <a:pt x="7018477" y="179793"/>
                  </a:lnTo>
                  <a:close/>
                </a:path>
                <a:path w="8456930" h="180339">
                  <a:moveTo>
                    <a:pt x="7198283" y="179793"/>
                  </a:moveTo>
                  <a:lnTo>
                    <a:pt x="7018477" y="179793"/>
                  </a:lnTo>
                  <a:lnTo>
                    <a:pt x="7018477" y="0"/>
                  </a:lnTo>
                  <a:lnTo>
                    <a:pt x="7198283" y="0"/>
                  </a:lnTo>
                  <a:lnTo>
                    <a:pt x="7198283" y="179793"/>
                  </a:lnTo>
                  <a:close/>
                </a:path>
                <a:path w="8456930" h="180339">
                  <a:moveTo>
                    <a:pt x="7378090" y="179793"/>
                  </a:moveTo>
                  <a:lnTo>
                    <a:pt x="7198283" y="179793"/>
                  </a:lnTo>
                  <a:lnTo>
                    <a:pt x="7198283" y="0"/>
                  </a:lnTo>
                  <a:lnTo>
                    <a:pt x="7378090" y="0"/>
                  </a:lnTo>
                  <a:lnTo>
                    <a:pt x="7378090" y="179793"/>
                  </a:lnTo>
                  <a:close/>
                </a:path>
                <a:path w="8456930" h="180339">
                  <a:moveTo>
                    <a:pt x="7557897" y="179793"/>
                  </a:moveTo>
                  <a:lnTo>
                    <a:pt x="7378090" y="179793"/>
                  </a:lnTo>
                  <a:lnTo>
                    <a:pt x="7378090" y="0"/>
                  </a:lnTo>
                  <a:lnTo>
                    <a:pt x="7557897" y="0"/>
                  </a:lnTo>
                  <a:lnTo>
                    <a:pt x="7557897" y="179793"/>
                  </a:lnTo>
                  <a:close/>
                </a:path>
                <a:path w="8456930" h="180339">
                  <a:moveTo>
                    <a:pt x="7737703" y="179793"/>
                  </a:moveTo>
                  <a:lnTo>
                    <a:pt x="7557897" y="179793"/>
                  </a:lnTo>
                  <a:lnTo>
                    <a:pt x="7557897" y="0"/>
                  </a:lnTo>
                  <a:lnTo>
                    <a:pt x="7737703" y="0"/>
                  </a:lnTo>
                  <a:lnTo>
                    <a:pt x="7737703" y="179793"/>
                  </a:lnTo>
                  <a:close/>
                </a:path>
                <a:path w="8456930" h="180339">
                  <a:moveTo>
                    <a:pt x="7917497" y="179793"/>
                  </a:moveTo>
                  <a:lnTo>
                    <a:pt x="7737690" y="179793"/>
                  </a:lnTo>
                  <a:lnTo>
                    <a:pt x="7737690" y="0"/>
                  </a:lnTo>
                  <a:lnTo>
                    <a:pt x="7917497" y="0"/>
                  </a:lnTo>
                  <a:lnTo>
                    <a:pt x="7917497" y="179793"/>
                  </a:lnTo>
                  <a:close/>
                </a:path>
                <a:path w="8456930" h="180339">
                  <a:moveTo>
                    <a:pt x="8097304" y="179793"/>
                  </a:moveTo>
                  <a:lnTo>
                    <a:pt x="7917497" y="179793"/>
                  </a:lnTo>
                  <a:lnTo>
                    <a:pt x="7917497" y="0"/>
                  </a:lnTo>
                  <a:lnTo>
                    <a:pt x="8097304" y="0"/>
                  </a:lnTo>
                  <a:lnTo>
                    <a:pt x="8097304" y="179793"/>
                  </a:lnTo>
                  <a:close/>
                </a:path>
                <a:path w="8456930" h="180339">
                  <a:moveTo>
                    <a:pt x="8277110" y="179793"/>
                  </a:moveTo>
                  <a:lnTo>
                    <a:pt x="8097304" y="179793"/>
                  </a:lnTo>
                  <a:lnTo>
                    <a:pt x="8097304" y="0"/>
                  </a:lnTo>
                  <a:lnTo>
                    <a:pt x="8277110" y="0"/>
                  </a:lnTo>
                  <a:lnTo>
                    <a:pt x="8277110" y="179793"/>
                  </a:lnTo>
                  <a:close/>
                </a:path>
                <a:path w="8456930" h="180339">
                  <a:moveTo>
                    <a:pt x="8456917" y="179793"/>
                  </a:moveTo>
                  <a:lnTo>
                    <a:pt x="8277110" y="179793"/>
                  </a:lnTo>
                  <a:lnTo>
                    <a:pt x="8277110" y="0"/>
                  </a:lnTo>
                  <a:lnTo>
                    <a:pt x="8456917" y="0"/>
                  </a:lnTo>
                  <a:lnTo>
                    <a:pt x="8456917" y="179793"/>
                  </a:lnTo>
                  <a:close/>
                </a:path>
              </a:pathLst>
            </a:custGeom>
            <a:ln w="6096">
              <a:solidFill>
                <a:srgbClr val="CDCDC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298653" y="1919859"/>
              <a:ext cx="8624570" cy="360045"/>
            </a:xfrm>
            <a:custGeom>
              <a:avLst/>
              <a:gdLst/>
              <a:ahLst/>
              <a:cxnLst/>
              <a:rect l="l" t="t" r="r" b="b"/>
              <a:pathLst>
                <a:path w="8624570" h="360044">
                  <a:moveTo>
                    <a:pt x="8624531" y="359587"/>
                  </a:moveTo>
                  <a:lnTo>
                    <a:pt x="8603195" y="359587"/>
                  </a:lnTo>
                  <a:lnTo>
                    <a:pt x="8603195" y="179793"/>
                  </a:lnTo>
                  <a:lnTo>
                    <a:pt x="8624531" y="179793"/>
                  </a:lnTo>
                </a:path>
                <a:path w="8624570" h="360044">
                  <a:moveTo>
                    <a:pt x="146291" y="179793"/>
                  </a:moveTo>
                  <a:lnTo>
                    <a:pt x="0" y="179793"/>
                  </a:lnTo>
                </a:path>
                <a:path w="8624570" h="360044">
                  <a:moveTo>
                    <a:pt x="0" y="0"/>
                  </a:moveTo>
                  <a:lnTo>
                    <a:pt x="146291" y="0"/>
                  </a:lnTo>
                  <a:lnTo>
                    <a:pt x="146291" y="179793"/>
                  </a:lnTo>
                </a:path>
              </a:pathLst>
            </a:custGeom>
            <a:ln w="6096">
              <a:solidFill>
                <a:srgbClr val="CDCDC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444931" y="1919859"/>
              <a:ext cx="8456930" cy="180340"/>
            </a:xfrm>
            <a:custGeom>
              <a:avLst/>
              <a:gdLst/>
              <a:ahLst/>
              <a:cxnLst/>
              <a:rect l="l" t="t" r="r" b="b"/>
              <a:pathLst>
                <a:path w="8456930" h="180339">
                  <a:moveTo>
                    <a:pt x="179806" y="179793"/>
                  </a:moveTo>
                  <a:lnTo>
                    <a:pt x="0" y="179793"/>
                  </a:lnTo>
                  <a:lnTo>
                    <a:pt x="0" y="0"/>
                  </a:lnTo>
                  <a:lnTo>
                    <a:pt x="179806" y="0"/>
                  </a:lnTo>
                  <a:lnTo>
                    <a:pt x="179806" y="179793"/>
                  </a:lnTo>
                  <a:close/>
                </a:path>
                <a:path w="8456930" h="180339">
                  <a:moveTo>
                    <a:pt x="359613" y="179793"/>
                  </a:moveTo>
                  <a:lnTo>
                    <a:pt x="179806" y="179793"/>
                  </a:lnTo>
                  <a:lnTo>
                    <a:pt x="179806" y="0"/>
                  </a:lnTo>
                  <a:lnTo>
                    <a:pt x="359613" y="0"/>
                  </a:lnTo>
                  <a:lnTo>
                    <a:pt x="359613" y="179793"/>
                  </a:lnTo>
                  <a:close/>
                </a:path>
                <a:path w="8456930" h="180339">
                  <a:moveTo>
                    <a:pt x="539419" y="179793"/>
                  </a:moveTo>
                  <a:lnTo>
                    <a:pt x="359613" y="179793"/>
                  </a:lnTo>
                  <a:lnTo>
                    <a:pt x="359613" y="0"/>
                  </a:lnTo>
                  <a:lnTo>
                    <a:pt x="539419" y="0"/>
                  </a:lnTo>
                  <a:lnTo>
                    <a:pt x="539419" y="179793"/>
                  </a:lnTo>
                  <a:close/>
                </a:path>
                <a:path w="8456930" h="180339">
                  <a:moveTo>
                    <a:pt x="719226" y="179793"/>
                  </a:moveTo>
                  <a:lnTo>
                    <a:pt x="539419" y="179793"/>
                  </a:lnTo>
                  <a:lnTo>
                    <a:pt x="539419" y="0"/>
                  </a:lnTo>
                  <a:lnTo>
                    <a:pt x="719226" y="0"/>
                  </a:lnTo>
                  <a:lnTo>
                    <a:pt x="719226" y="179793"/>
                  </a:lnTo>
                  <a:close/>
                </a:path>
                <a:path w="8456930" h="180339">
                  <a:moveTo>
                    <a:pt x="899032" y="179793"/>
                  </a:moveTo>
                  <a:lnTo>
                    <a:pt x="719226" y="179793"/>
                  </a:lnTo>
                  <a:lnTo>
                    <a:pt x="719226" y="0"/>
                  </a:lnTo>
                  <a:lnTo>
                    <a:pt x="899032" y="0"/>
                  </a:lnTo>
                  <a:lnTo>
                    <a:pt x="899032" y="179793"/>
                  </a:lnTo>
                  <a:close/>
                </a:path>
                <a:path w="8456930" h="180339">
                  <a:moveTo>
                    <a:pt x="1078839" y="179793"/>
                  </a:moveTo>
                  <a:lnTo>
                    <a:pt x="899032" y="179793"/>
                  </a:lnTo>
                  <a:lnTo>
                    <a:pt x="899032" y="0"/>
                  </a:lnTo>
                  <a:lnTo>
                    <a:pt x="1078839" y="0"/>
                  </a:lnTo>
                  <a:lnTo>
                    <a:pt x="1078839" y="179793"/>
                  </a:lnTo>
                  <a:close/>
                </a:path>
                <a:path w="8456930" h="180339">
                  <a:moveTo>
                    <a:pt x="1261681" y="179793"/>
                  </a:moveTo>
                  <a:lnTo>
                    <a:pt x="1078826" y="179793"/>
                  </a:lnTo>
                  <a:lnTo>
                    <a:pt x="1078826" y="0"/>
                  </a:lnTo>
                  <a:lnTo>
                    <a:pt x="1261681" y="0"/>
                  </a:lnTo>
                  <a:lnTo>
                    <a:pt x="1261681" y="179793"/>
                  </a:lnTo>
                  <a:close/>
                </a:path>
                <a:path w="8456930" h="180339">
                  <a:moveTo>
                    <a:pt x="1441488" y="179793"/>
                  </a:moveTo>
                  <a:lnTo>
                    <a:pt x="1261681" y="179793"/>
                  </a:lnTo>
                  <a:lnTo>
                    <a:pt x="1261681" y="0"/>
                  </a:lnTo>
                  <a:lnTo>
                    <a:pt x="1441488" y="0"/>
                  </a:lnTo>
                  <a:lnTo>
                    <a:pt x="1441488" y="179793"/>
                  </a:lnTo>
                  <a:close/>
                </a:path>
                <a:path w="8456930" h="180339">
                  <a:moveTo>
                    <a:pt x="1621294" y="179793"/>
                  </a:moveTo>
                  <a:lnTo>
                    <a:pt x="1441488" y="179793"/>
                  </a:lnTo>
                  <a:lnTo>
                    <a:pt x="1441488" y="0"/>
                  </a:lnTo>
                  <a:lnTo>
                    <a:pt x="1621294" y="0"/>
                  </a:lnTo>
                  <a:lnTo>
                    <a:pt x="1621294" y="179793"/>
                  </a:lnTo>
                  <a:close/>
                </a:path>
                <a:path w="8456930" h="180339">
                  <a:moveTo>
                    <a:pt x="1801101" y="179793"/>
                  </a:moveTo>
                  <a:lnTo>
                    <a:pt x="1621294" y="179793"/>
                  </a:lnTo>
                  <a:lnTo>
                    <a:pt x="1621294" y="0"/>
                  </a:lnTo>
                  <a:lnTo>
                    <a:pt x="1801101" y="0"/>
                  </a:lnTo>
                  <a:lnTo>
                    <a:pt x="1801101" y="179793"/>
                  </a:lnTo>
                  <a:close/>
                </a:path>
                <a:path w="8456930" h="180339">
                  <a:moveTo>
                    <a:pt x="1980907" y="179793"/>
                  </a:moveTo>
                  <a:lnTo>
                    <a:pt x="1801101" y="179793"/>
                  </a:lnTo>
                  <a:lnTo>
                    <a:pt x="1801101" y="0"/>
                  </a:lnTo>
                  <a:lnTo>
                    <a:pt x="1980907" y="0"/>
                  </a:lnTo>
                  <a:lnTo>
                    <a:pt x="1980907" y="179793"/>
                  </a:lnTo>
                  <a:close/>
                </a:path>
                <a:path w="8456930" h="180339">
                  <a:moveTo>
                    <a:pt x="2160714" y="179793"/>
                  </a:moveTo>
                  <a:lnTo>
                    <a:pt x="1980907" y="179793"/>
                  </a:lnTo>
                  <a:lnTo>
                    <a:pt x="1980907" y="0"/>
                  </a:lnTo>
                  <a:lnTo>
                    <a:pt x="2160714" y="0"/>
                  </a:lnTo>
                  <a:lnTo>
                    <a:pt x="2160714" y="179793"/>
                  </a:lnTo>
                  <a:close/>
                </a:path>
                <a:path w="8456930" h="180339">
                  <a:moveTo>
                    <a:pt x="2340521" y="179793"/>
                  </a:moveTo>
                  <a:lnTo>
                    <a:pt x="2160714" y="179793"/>
                  </a:lnTo>
                  <a:lnTo>
                    <a:pt x="2160714" y="0"/>
                  </a:lnTo>
                  <a:lnTo>
                    <a:pt x="2340521" y="0"/>
                  </a:lnTo>
                  <a:lnTo>
                    <a:pt x="2340521" y="179793"/>
                  </a:lnTo>
                  <a:close/>
                </a:path>
                <a:path w="8456930" h="180339">
                  <a:moveTo>
                    <a:pt x="2520315" y="179793"/>
                  </a:moveTo>
                  <a:lnTo>
                    <a:pt x="2340508" y="179793"/>
                  </a:lnTo>
                  <a:lnTo>
                    <a:pt x="2340508" y="0"/>
                  </a:lnTo>
                  <a:lnTo>
                    <a:pt x="2520315" y="0"/>
                  </a:lnTo>
                  <a:lnTo>
                    <a:pt x="2520315" y="179793"/>
                  </a:lnTo>
                  <a:close/>
                </a:path>
                <a:path w="8456930" h="180339">
                  <a:moveTo>
                    <a:pt x="2700121" y="179793"/>
                  </a:moveTo>
                  <a:lnTo>
                    <a:pt x="2520315" y="179793"/>
                  </a:lnTo>
                  <a:lnTo>
                    <a:pt x="2520315" y="0"/>
                  </a:lnTo>
                  <a:lnTo>
                    <a:pt x="2700121" y="0"/>
                  </a:lnTo>
                  <a:lnTo>
                    <a:pt x="2700121" y="179793"/>
                  </a:lnTo>
                  <a:close/>
                </a:path>
                <a:path w="8456930" h="180339">
                  <a:moveTo>
                    <a:pt x="2879928" y="179793"/>
                  </a:moveTo>
                  <a:lnTo>
                    <a:pt x="2700121" y="179793"/>
                  </a:lnTo>
                  <a:lnTo>
                    <a:pt x="2700121" y="0"/>
                  </a:lnTo>
                  <a:lnTo>
                    <a:pt x="2879928" y="0"/>
                  </a:lnTo>
                  <a:lnTo>
                    <a:pt x="2879928" y="179793"/>
                  </a:lnTo>
                  <a:close/>
                </a:path>
                <a:path w="8456930" h="180339">
                  <a:moveTo>
                    <a:pt x="3059734" y="179793"/>
                  </a:moveTo>
                  <a:lnTo>
                    <a:pt x="2879928" y="179793"/>
                  </a:lnTo>
                  <a:lnTo>
                    <a:pt x="2879928" y="0"/>
                  </a:lnTo>
                  <a:lnTo>
                    <a:pt x="3059734" y="0"/>
                  </a:lnTo>
                  <a:lnTo>
                    <a:pt x="3059734" y="179793"/>
                  </a:lnTo>
                  <a:close/>
                </a:path>
                <a:path w="8456930" h="180339">
                  <a:moveTo>
                    <a:pt x="3239541" y="179793"/>
                  </a:moveTo>
                  <a:lnTo>
                    <a:pt x="3059734" y="179793"/>
                  </a:lnTo>
                  <a:lnTo>
                    <a:pt x="3059734" y="0"/>
                  </a:lnTo>
                  <a:lnTo>
                    <a:pt x="3239541" y="0"/>
                  </a:lnTo>
                  <a:lnTo>
                    <a:pt x="3239541" y="179793"/>
                  </a:lnTo>
                  <a:close/>
                </a:path>
                <a:path w="8456930" h="180339">
                  <a:moveTo>
                    <a:pt x="3419348" y="179793"/>
                  </a:moveTo>
                  <a:lnTo>
                    <a:pt x="3239541" y="179793"/>
                  </a:lnTo>
                  <a:lnTo>
                    <a:pt x="3239541" y="0"/>
                  </a:lnTo>
                  <a:lnTo>
                    <a:pt x="3419348" y="0"/>
                  </a:lnTo>
                  <a:lnTo>
                    <a:pt x="3419348" y="179793"/>
                  </a:lnTo>
                  <a:close/>
                </a:path>
                <a:path w="8456930" h="180339">
                  <a:moveTo>
                    <a:pt x="3599141" y="179793"/>
                  </a:moveTo>
                  <a:lnTo>
                    <a:pt x="3419335" y="179793"/>
                  </a:lnTo>
                  <a:lnTo>
                    <a:pt x="3419335" y="0"/>
                  </a:lnTo>
                  <a:lnTo>
                    <a:pt x="3599141" y="0"/>
                  </a:lnTo>
                  <a:lnTo>
                    <a:pt x="3599141" y="179793"/>
                  </a:lnTo>
                  <a:close/>
                </a:path>
                <a:path w="8456930" h="180339">
                  <a:moveTo>
                    <a:pt x="3778948" y="179793"/>
                  </a:moveTo>
                  <a:lnTo>
                    <a:pt x="3599141" y="179793"/>
                  </a:lnTo>
                  <a:lnTo>
                    <a:pt x="3599141" y="0"/>
                  </a:lnTo>
                  <a:lnTo>
                    <a:pt x="3778948" y="0"/>
                  </a:lnTo>
                  <a:lnTo>
                    <a:pt x="3778948" y="179793"/>
                  </a:lnTo>
                  <a:close/>
                </a:path>
                <a:path w="8456930" h="180339">
                  <a:moveTo>
                    <a:pt x="3958755" y="179793"/>
                  </a:moveTo>
                  <a:lnTo>
                    <a:pt x="3778948" y="179793"/>
                  </a:lnTo>
                  <a:lnTo>
                    <a:pt x="3778948" y="0"/>
                  </a:lnTo>
                  <a:lnTo>
                    <a:pt x="3958755" y="0"/>
                  </a:lnTo>
                  <a:lnTo>
                    <a:pt x="3958755" y="179793"/>
                  </a:lnTo>
                  <a:close/>
                </a:path>
                <a:path w="8456930" h="180339">
                  <a:moveTo>
                    <a:pt x="4138561" y="179793"/>
                  </a:moveTo>
                  <a:lnTo>
                    <a:pt x="3958755" y="179793"/>
                  </a:lnTo>
                  <a:lnTo>
                    <a:pt x="3958755" y="0"/>
                  </a:lnTo>
                  <a:lnTo>
                    <a:pt x="4138561" y="0"/>
                  </a:lnTo>
                  <a:lnTo>
                    <a:pt x="4138561" y="179793"/>
                  </a:lnTo>
                  <a:close/>
                </a:path>
                <a:path w="8456930" h="180339">
                  <a:moveTo>
                    <a:pt x="4318368" y="179793"/>
                  </a:moveTo>
                  <a:lnTo>
                    <a:pt x="4138561" y="179793"/>
                  </a:lnTo>
                  <a:lnTo>
                    <a:pt x="4138561" y="0"/>
                  </a:lnTo>
                  <a:lnTo>
                    <a:pt x="4318368" y="0"/>
                  </a:lnTo>
                  <a:lnTo>
                    <a:pt x="4318368" y="179793"/>
                  </a:lnTo>
                  <a:close/>
                </a:path>
                <a:path w="8456930" h="180339">
                  <a:moveTo>
                    <a:pt x="4498174" y="179793"/>
                  </a:moveTo>
                  <a:lnTo>
                    <a:pt x="4318368" y="179793"/>
                  </a:lnTo>
                  <a:lnTo>
                    <a:pt x="4318368" y="0"/>
                  </a:lnTo>
                  <a:lnTo>
                    <a:pt x="4498174" y="0"/>
                  </a:lnTo>
                  <a:lnTo>
                    <a:pt x="4498174" y="179793"/>
                  </a:lnTo>
                  <a:close/>
                </a:path>
                <a:path w="8456930" h="180339">
                  <a:moveTo>
                    <a:pt x="4677968" y="179793"/>
                  </a:moveTo>
                  <a:lnTo>
                    <a:pt x="4498162" y="179793"/>
                  </a:lnTo>
                  <a:lnTo>
                    <a:pt x="4498162" y="0"/>
                  </a:lnTo>
                  <a:lnTo>
                    <a:pt x="4677968" y="0"/>
                  </a:lnTo>
                  <a:lnTo>
                    <a:pt x="4677968" y="179793"/>
                  </a:lnTo>
                  <a:close/>
                </a:path>
                <a:path w="8456930" h="180339">
                  <a:moveTo>
                    <a:pt x="4857775" y="179793"/>
                  </a:moveTo>
                  <a:lnTo>
                    <a:pt x="4677968" y="179793"/>
                  </a:lnTo>
                  <a:lnTo>
                    <a:pt x="4677968" y="0"/>
                  </a:lnTo>
                  <a:lnTo>
                    <a:pt x="4857775" y="0"/>
                  </a:lnTo>
                  <a:lnTo>
                    <a:pt x="4857775" y="179793"/>
                  </a:lnTo>
                  <a:close/>
                </a:path>
                <a:path w="8456930" h="180339">
                  <a:moveTo>
                    <a:pt x="5037582" y="179793"/>
                  </a:moveTo>
                  <a:lnTo>
                    <a:pt x="4857775" y="179793"/>
                  </a:lnTo>
                  <a:lnTo>
                    <a:pt x="4857775" y="0"/>
                  </a:lnTo>
                  <a:lnTo>
                    <a:pt x="5037582" y="0"/>
                  </a:lnTo>
                  <a:lnTo>
                    <a:pt x="5037582" y="179793"/>
                  </a:lnTo>
                  <a:close/>
                </a:path>
                <a:path w="8456930" h="180339">
                  <a:moveTo>
                    <a:pt x="5220436" y="179793"/>
                  </a:moveTo>
                  <a:lnTo>
                    <a:pt x="5037582" y="179793"/>
                  </a:lnTo>
                  <a:lnTo>
                    <a:pt x="5037582" y="0"/>
                  </a:lnTo>
                  <a:lnTo>
                    <a:pt x="5220436" y="0"/>
                  </a:lnTo>
                  <a:lnTo>
                    <a:pt x="5220436" y="179793"/>
                  </a:lnTo>
                  <a:close/>
                </a:path>
                <a:path w="8456930" h="180339">
                  <a:moveTo>
                    <a:pt x="5400243" y="179793"/>
                  </a:moveTo>
                  <a:lnTo>
                    <a:pt x="5220436" y="179793"/>
                  </a:lnTo>
                  <a:lnTo>
                    <a:pt x="5220436" y="0"/>
                  </a:lnTo>
                  <a:lnTo>
                    <a:pt x="5400243" y="0"/>
                  </a:lnTo>
                  <a:lnTo>
                    <a:pt x="5400243" y="179793"/>
                  </a:lnTo>
                  <a:close/>
                </a:path>
                <a:path w="8456930" h="180339">
                  <a:moveTo>
                    <a:pt x="5580049" y="179793"/>
                  </a:moveTo>
                  <a:lnTo>
                    <a:pt x="5400243" y="179793"/>
                  </a:lnTo>
                  <a:lnTo>
                    <a:pt x="5400243" y="0"/>
                  </a:lnTo>
                  <a:lnTo>
                    <a:pt x="5580049" y="0"/>
                  </a:lnTo>
                  <a:lnTo>
                    <a:pt x="5580049" y="179793"/>
                  </a:lnTo>
                  <a:close/>
                </a:path>
                <a:path w="8456930" h="180339">
                  <a:moveTo>
                    <a:pt x="5759843" y="179793"/>
                  </a:moveTo>
                  <a:lnTo>
                    <a:pt x="5580037" y="179793"/>
                  </a:lnTo>
                  <a:lnTo>
                    <a:pt x="5580037" y="0"/>
                  </a:lnTo>
                  <a:lnTo>
                    <a:pt x="5759843" y="0"/>
                  </a:lnTo>
                  <a:lnTo>
                    <a:pt x="5759843" y="179793"/>
                  </a:lnTo>
                  <a:close/>
                </a:path>
                <a:path w="8456930" h="180339">
                  <a:moveTo>
                    <a:pt x="5939650" y="179793"/>
                  </a:moveTo>
                  <a:lnTo>
                    <a:pt x="5759843" y="179793"/>
                  </a:lnTo>
                  <a:lnTo>
                    <a:pt x="5759843" y="0"/>
                  </a:lnTo>
                  <a:lnTo>
                    <a:pt x="5939650" y="0"/>
                  </a:lnTo>
                  <a:lnTo>
                    <a:pt x="5939650" y="179793"/>
                  </a:lnTo>
                  <a:close/>
                </a:path>
                <a:path w="8456930" h="180339">
                  <a:moveTo>
                    <a:pt x="6119456" y="179793"/>
                  </a:moveTo>
                  <a:lnTo>
                    <a:pt x="5939650" y="179793"/>
                  </a:lnTo>
                  <a:lnTo>
                    <a:pt x="5939650" y="0"/>
                  </a:lnTo>
                  <a:lnTo>
                    <a:pt x="6119456" y="0"/>
                  </a:lnTo>
                  <a:lnTo>
                    <a:pt x="6119456" y="179793"/>
                  </a:lnTo>
                  <a:close/>
                </a:path>
                <a:path w="8456930" h="180339">
                  <a:moveTo>
                    <a:pt x="6299263" y="179793"/>
                  </a:moveTo>
                  <a:lnTo>
                    <a:pt x="6119456" y="179793"/>
                  </a:lnTo>
                  <a:lnTo>
                    <a:pt x="6119456" y="0"/>
                  </a:lnTo>
                  <a:lnTo>
                    <a:pt x="6299263" y="0"/>
                  </a:lnTo>
                  <a:lnTo>
                    <a:pt x="6299263" y="179793"/>
                  </a:lnTo>
                  <a:close/>
                </a:path>
                <a:path w="8456930" h="180339">
                  <a:moveTo>
                    <a:pt x="6479070" y="179793"/>
                  </a:moveTo>
                  <a:lnTo>
                    <a:pt x="6299263" y="179793"/>
                  </a:lnTo>
                  <a:lnTo>
                    <a:pt x="6299263" y="0"/>
                  </a:lnTo>
                  <a:lnTo>
                    <a:pt x="6479070" y="0"/>
                  </a:lnTo>
                  <a:lnTo>
                    <a:pt x="6479070" y="179793"/>
                  </a:lnTo>
                  <a:close/>
                </a:path>
                <a:path w="8456930" h="180339">
                  <a:moveTo>
                    <a:pt x="6658876" y="179793"/>
                  </a:moveTo>
                  <a:lnTo>
                    <a:pt x="6479070" y="179793"/>
                  </a:lnTo>
                  <a:lnTo>
                    <a:pt x="6479070" y="0"/>
                  </a:lnTo>
                  <a:lnTo>
                    <a:pt x="6658876" y="0"/>
                  </a:lnTo>
                  <a:lnTo>
                    <a:pt x="6658876" y="179793"/>
                  </a:lnTo>
                  <a:close/>
                </a:path>
                <a:path w="8456930" h="180339">
                  <a:moveTo>
                    <a:pt x="6838670" y="179793"/>
                  </a:moveTo>
                  <a:lnTo>
                    <a:pt x="6658863" y="179793"/>
                  </a:lnTo>
                  <a:lnTo>
                    <a:pt x="6658863" y="0"/>
                  </a:lnTo>
                  <a:lnTo>
                    <a:pt x="6838670" y="0"/>
                  </a:lnTo>
                  <a:lnTo>
                    <a:pt x="6838670" y="179793"/>
                  </a:lnTo>
                  <a:close/>
                </a:path>
                <a:path w="8456930" h="180339">
                  <a:moveTo>
                    <a:pt x="7018477" y="179793"/>
                  </a:moveTo>
                  <a:lnTo>
                    <a:pt x="6838670" y="179793"/>
                  </a:lnTo>
                  <a:lnTo>
                    <a:pt x="6838670" y="0"/>
                  </a:lnTo>
                  <a:lnTo>
                    <a:pt x="7018477" y="0"/>
                  </a:lnTo>
                  <a:lnTo>
                    <a:pt x="7018477" y="179793"/>
                  </a:lnTo>
                  <a:close/>
                </a:path>
                <a:path w="8456930" h="180339">
                  <a:moveTo>
                    <a:pt x="7198283" y="179793"/>
                  </a:moveTo>
                  <a:lnTo>
                    <a:pt x="7018477" y="179793"/>
                  </a:lnTo>
                  <a:lnTo>
                    <a:pt x="7018477" y="0"/>
                  </a:lnTo>
                  <a:lnTo>
                    <a:pt x="7198283" y="0"/>
                  </a:lnTo>
                  <a:lnTo>
                    <a:pt x="7198283" y="179793"/>
                  </a:lnTo>
                  <a:close/>
                </a:path>
                <a:path w="8456930" h="180339">
                  <a:moveTo>
                    <a:pt x="7378090" y="179793"/>
                  </a:moveTo>
                  <a:lnTo>
                    <a:pt x="7198283" y="179793"/>
                  </a:lnTo>
                  <a:lnTo>
                    <a:pt x="7198283" y="0"/>
                  </a:lnTo>
                  <a:lnTo>
                    <a:pt x="7378090" y="0"/>
                  </a:lnTo>
                  <a:lnTo>
                    <a:pt x="7378090" y="179793"/>
                  </a:lnTo>
                  <a:close/>
                </a:path>
                <a:path w="8456930" h="180339">
                  <a:moveTo>
                    <a:pt x="7557897" y="179793"/>
                  </a:moveTo>
                  <a:lnTo>
                    <a:pt x="7378090" y="179793"/>
                  </a:lnTo>
                  <a:lnTo>
                    <a:pt x="7378090" y="0"/>
                  </a:lnTo>
                  <a:lnTo>
                    <a:pt x="7557897" y="0"/>
                  </a:lnTo>
                  <a:lnTo>
                    <a:pt x="7557897" y="179793"/>
                  </a:lnTo>
                  <a:close/>
                </a:path>
                <a:path w="8456930" h="180339">
                  <a:moveTo>
                    <a:pt x="7737703" y="179793"/>
                  </a:moveTo>
                  <a:lnTo>
                    <a:pt x="7557897" y="179793"/>
                  </a:lnTo>
                  <a:lnTo>
                    <a:pt x="7557897" y="0"/>
                  </a:lnTo>
                  <a:lnTo>
                    <a:pt x="7737703" y="0"/>
                  </a:lnTo>
                  <a:lnTo>
                    <a:pt x="7737703" y="179793"/>
                  </a:lnTo>
                  <a:close/>
                </a:path>
                <a:path w="8456930" h="180339">
                  <a:moveTo>
                    <a:pt x="7917497" y="179793"/>
                  </a:moveTo>
                  <a:lnTo>
                    <a:pt x="7737690" y="179793"/>
                  </a:lnTo>
                  <a:lnTo>
                    <a:pt x="7737690" y="0"/>
                  </a:lnTo>
                  <a:lnTo>
                    <a:pt x="7917497" y="0"/>
                  </a:lnTo>
                  <a:lnTo>
                    <a:pt x="7917497" y="179793"/>
                  </a:lnTo>
                  <a:close/>
                </a:path>
                <a:path w="8456930" h="180339">
                  <a:moveTo>
                    <a:pt x="8097304" y="179793"/>
                  </a:moveTo>
                  <a:lnTo>
                    <a:pt x="7917497" y="179793"/>
                  </a:lnTo>
                  <a:lnTo>
                    <a:pt x="7917497" y="0"/>
                  </a:lnTo>
                  <a:lnTo>
                    <a:pt x="8097304" y="0"/>
                  </a:lnTo>
                  <a:lnTo>
                    <a:pt x="8097304" y="179793"/>
                  </a:lnTo>
                  <a:close/>
                </a:path>
                <a:path w="8456930" h="180339">
                  <a:moveTo>
                    <a:pt x="8277110" y="179793"/>
                  </a:moveTo>
                  <a:lnTo>
                    <a:pt x="8097304" y="179793"/>
                  </a:lnTo>
                  <a:lnTo>
                    <a:pt x="8097304" y="0"/>
                  </a:lnTo>
                  <a:lnTo>
                    <a:pt x="8277110" y="0"/>
                  </a:lnTo>
                  <a:lnTo>
                    <a:pt x="8277110" y="179793"/>
                  </a:lnTo>
                  <a:close/>
                </a:path>
                <a:path w="8456930" h="180339">
                  <a:moveTo>
                    <a:pt x="8456917" y="179793"/>
                  </a:moveTo>
                  <a:lnTo>
                    <a:pt x="8277110" y="179793"/>
                  </a:lnTo>
                  <a:lnTo>
                    <a:pt x="8277110" y="0"/>
                  </a:lnTo>
                  <a:lnTo>
                    <a:pt x="8456917" y="0"/>
                  </a:lnTo>
                  <a:lnTo>
                    <a:pt x="8456917" y="179793"/>
                  </a:lnTo>
                  <a:close/>
                </a:path>
              </a:pathLst>
            </a:custGeom>
            <a:ln w="6096">
              <a:solidFill>
                <a:srgbClr val="CDCDC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298653" y="1740065"/>
              <a:ext cx="8624570" cy="360045"/>
            </a:xfrm>
            <a:custGeom>
              <a:avLst/>
              <a:gdLst/>
              <a:ahLst/>
              <a:cxnLst/>
              <a:rect l="l" t="t" r="r" b="b"/>
              <a:pathLst>
                <a:path w="8624570" h="360044">
                  <a:moveTo>
                    <a:pt x="8624531" y="359587"/>
                  </a:moveTo>
                  <a:lnTo>
                    <a:pt x="8603195" y="359587"/>
                  </a:lnTo>
                  <a:lnTo>
                    <a:pt x="8603195" y="179793"/>
                  </a:lnTo>
                  <a:lnTo>
                    <a:pt x="8624531" y="179793"/>
                  </a:lnTo>
                </a:path>
                <a:path w="8624570" h="360044">
                  <a:moveTo>
                    <a:pt x="146291" y="179793"/>
                  </a:moveTo>
                  <a:lnTo>
                    <a:pt x="0" y="179793"/>
                  </a:lnTo>
                </a:path>
                <a:path w="8624570" h="360044">
                  <a:moveTo>
                    <a:pt x="0" y="0"/>
                  </a:moveTo>
                  <a:lnTo>
                    <a:pt x="146291" y="0"/>
                  </a:lnTo>
                  <a:lnTo>
                    <a:pt x="146291" y="179793"/>
                  </a:lnTo>
                </a:path>
              </a:pathLst>
            </a:custGeom>
            <a:ln w="6096">
              <a:solidFill>
                <a:srgbClr val="CDCDC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444931" y="1740065"/>
              <a:ext cx="8456930" cy="180340"/>
            </a:xfrm>
            <a:custGeom>
              <a:avLst/>
              <a:gdLst/>
              <a:ahLst/>
              <a:cxnLst/>
              <a:rect l="l" t="t" r="r" b="b"/>
              <a:pathLst>
                <a:path w="8456930" h="180339">
                  <a:moveTo>
                    <a:pt x="179806" y="179793"/>
                  </a:moveTo>
                  <a:lnTo>
                    <a:pt x="0" y="179793"/>
                  </a:lnTo>
                  <a:lnTo>
                    <a:pt x="0" y="0"/>
                  </a:lnTo>
                  <a:lnTo>
                    <a:pt x="179806" y="0"/>
                  </a:lnTo>
                  <a:lnTo>
                    <a:pt x="179806" y="179793"/>
                  </a:lnTo>
                  <a:close/>
                </a:path>
                <a:path w="8456930" h="180339">
                  <a:moveTo>
                    <a:pt x="359613" y="179793"/>
                  </a:moveTo>
                  <a:lnTo>
                    <a:pt x="179806" y="179793"/>
                  </a:lnTo>
                  <a:lnTo>
                    <a:pt x="179806" y="0"/>
                  </a:lnTo>
                  <a:lnTo>
                    <a:pt x="359613" y="0"/>
                  </a:lnTo>
                  <a:lnTo>
                    <a:pt x="359613" y="179793"/>
                  </a:lnTo>
                  <a:close/>
                </a:path>
                <a:path w="8456930" h="180339">
                  <a:moveTo>
                    <a:pt x="539419" y="179793"/>
                  </a:moveTo>
                  <a:lnTo>
                    <a:pt x="359613" y="179793"/>
                  </a:lnTo>
                  <a:lnTo>
                    <a:pt x="359613" y="0"/>
                  </a:lnTo>
                  <a:lnTo>
                    <a:pt x="539419" y="0"/>
                  </a:lnTo>
                  <a:lnTo>
                    <a:pt x="539419" y="179793"/>
                  </a:lnTo>
                  <a:close/>
                </a:path>
                <a:path w="8456930" h="180339">
                  <a:moveTo>
                    <a:pt x="719226" y="179793"/>
                  </a:moveTo>
                  <a:lnTo>
                    <a:pt x="539419" y="179793"/>
                  </a:lnTo>
                  <a:lnTo>
                    <a:pt x="539419" y="0"/>
                  </a:lnTo>
                  <a:lnTo>
                    <a:pt x="719226" y="0"/>
                  </a:lnTo>
                  <a:lnTo>
                    <a:pt x="719226" y="179793"/>
                  </a:lnTo>
                  <a:close/>
                </a:path>
                <a:path w="8456930" h="180339">
                  <a:moveTo>
                    <a:pt x="899032" y="179793"/>
                  </a:moveTo>
                  <a:lnTo>
                    <a:pt x="719226" y="179793"/>
                  </a:lnTo>
                  <a:lnTo>
                    <a:pt x="719226" y="0"/>
                  </a:lnTo>
                  <a:lnTo>
                    <a:pt x="899032" y="0"/>
                  </a:lnTo>
                  <a:lnTo>
                    <a:pt x="899032" y="179793"/>
                  </a:lnTo>
                  <a:close/>
                </a:path>
                <a:path w="8456930" h="180339">
                  <a:moveTo>
                    <a:pt x="1078839" y="179793"/>
                  </a:moveTo>
                  <a:lnTo>
                    <a:pt x="899032" y="179793"/>
                  </a:lnTo>
                  <a:lnTo>
                    <a:pt x="899032" y="0"/>
                  </a:lnTo>
                  <a:lnTo>
                    <a:pt x="1078839" y="0"/>
                  </a:lnTo>
                  <a:lnTo>
                    <a:pt x="1078839" y="179793"/>
                  </a:lnTo>
                  <a:close/>
                </a:path>
                <a:path w="8456930" h="180339">
                  <a:moveTo>
                    <a:pt x="1261681" y="179793"/>
                  </a:moveTo>
                  <a:lnTo>
                    <a:pt x="1078826" y="179793"/>
                  </a:lnTo>
                  <a:lnTo>
                    <a:pt x="1078826" y="0"/>
                  </a:lnTo>
                  <a:lnTo>
                    <a:pt x="1261681" y="0"/>
                  </a:lnTo>
                  <a:lnTo>
                    <a:pt x="1261681" y="179793"/>
                  </a:lnTo>
                  <a:close/>
                </a:path>
                <a:path w="8456930" h="180339">
                  <a:moveTo>
                    <a:pt x="1441488" y="179793"/>
                  </a:moveTo>
                  <a:lnTo>
                    <a:pt x="1261681" y="179793"/>
                  </a:lnTo>
                  <a:lnTo>
                    <a:pt x="1261681" y="0"/>
                  </a:lnTo>
                  <a:lnTo>
                    <a:pt x="1441488" y="0"/>
                  </a:lnTo>
                  <a:lnTo>
                    <a:pt x="1441488" y="179793"/>
                  </a:lnTo>
                  <a:close/>
                </a:path>
                <a:path w="8456930" h="180339">
                  <a:moveTo>
                    <a:pt x="1621294" y="179793"/>
                  </a:moveTo>
                  <a:lnTo>
                    <a:pt x="1441488" y="179793"/>
                  </a:lnTo>
                  <a:lnTo>
                    <a:pt x="1441488" y="0"/>
                  </a:lnTo>
                  <a:lnTo>
                    <a:pt x="1621294" y="0"/>
                  </a:lnTo>
                  <a:lnTo>
                    <a:pt x="1621294" y="179793"/>
                  </a:lnTo>
                  <a:close/>
                </a:path>
                <a:path w="8456930" h="180339">
                  <a:moveTo>
                    <a:pt x="1801101" y="179793"/>
                  </a:moveTo>
                  <a:lnTo>
                    <a:pt x="1621294" y="179793"/>
                  </a:lnTo>
                  <a:lnTo>
                    <a:pt x="1621294" y="0"/>
                  </a:lnTo>
                  <a:lnTo>
                    <a:pt x="1801101" y="0"/>
                  </a:lnTo>
                  <a:lnTo>
                    <a:pt x="1801101" y="179793"/>
                  </a:lnTo>
                  <a:close/>
                </a:path>
                <a:path w="8456930" h="180339">
                  <a:moveTo>
                    <a:pt x="1980907" y="179793"/>
                  </a:moveTo>
                  <a:lnTo>
                    <a:pt x="1801101" y="179793"/>
                  </a:lnTo>
                  <a:lnTo>
                    <a:pt x="1801101" y="0"/>
                  </a:lnTo>
                  <a:lnTo>
                    <a:pt x="1980907" y="0"/>
                  </a:lnTo>
                  <a:lnTo>
                    <a:pt x="1980907" y="179793"/>
                  </a:lnTo>
                  <a:close/>
                </a:path>
                <a:path w="8456930" h="180339">
                  <a:moveTo>
                    <a:pt x="2160714" y="179793"/>
                  </a:moveTo>
                  <a:lnTo>
                    <a:pt x="1980907" y="179793"/>
                  </a:lnTo>
                  <a:lnTo>
                    <a:pt x="1980907" y="0"/>
                  </a:lnTo>
                  <a:lnTo>
                    <a:pt x="2160714" y="0"/>
                  </a:lnTo>
                  <a:lnTo>
                    <a:pt x="2160714" y="179793"/>
                  </a:lnTo>
                  <a:close/>
                </a:path>
                <a:path w="8456930" h="180339">
                  <a:moveTo>
                    <a:pt x="2340521" y="179793"/>
                  </a:moveTo>
                  <a:lnTo>
                    <a:pt x="2160714" y="179793"/>
                  </a:lnTo>
                  <a:lnTo>
                    <a:pt x="2160714" y="0"/>
                  </a:lnTo>
                  <a:lnTo>
                    <a:pt x="2340521" y="0"/>
                  </a:lnTo>
                  <a:lnTo>
                    <a:pt x="2340521" y="179793"/>
                  </a:lnTo>
                  <a:close/>
                </a:path>
                <a:path w="8456930" h="180339">
                  <a:moveTo>
                    <a:pt x="2520315" y="179793"/>
                  </a:moveTo>
                  <a:lnTo>
                    <a:pt x="2340508" y="179793"/>
                  </a:lnTo>
                  <a:lnTo>
                    <a:pt x="2340508" y="0"/>
                  </a:lnTo>
                  <a:lnTo>
                    <a:pt x="2520315" y="0"/>
                  </a:lnTo>
                  <a:lnTo>
                    <a:pt x="2520315" y="179793"/>
                  </a:lnTo>
                  <a:close/>
                </a:path>
                <a:path w="8456930" h="180339">
                  <a:moveTo>
                    <a:pt x="2700121" y="179793"/>
                  </a:moveTo>
                  <a:lnTo>
                    <a:pt x="2520315" y="179793"/>
                  </a:lnTo>
                  <a:lnTo>
                    <a:pt x="2520315" y="0"/>
                  </a:lnTo>
                  <a:lnTo>
                    <a:pt x="2700121" y="0"/>
                  </a:lnTo>
                  <a:lnTo>
                    <a:pt x="2700121" y="179793"/>
                  </a:lnTo>
                  <a:close/>
                </a:path>
                <a:path w="8456930" h="180339">
                  <a:moveTo>
                    <a:pt x="2879928" y="179793"/>
                  </a:moveTo>
                  <a:lnTo>
                    <a:pt x="2700121" y="179793"/>
                  </a:lnTo>
                  <a:lnTo>
                    <a:pt x="2700121" y="0"/>
                  </a:lnTo>
                  <a:lnTo>
                    <a:pt x="2879928" y="0"/>
                  </a:lnTo>
                  <a:lnTo>
                    <a:pt x="2879928" y="179793"/>
                  </a:lnTo>
                  <a:close/>
                </a:path>
                <a:path w="8456930" h="180339">
                  <a:moveTo>
                    <a:pt x="3059734" y="179793"/>
                  </a:moveTo>
                  <a:lnTo>
                    <a:pt x="2879928" y="179793"/>
                  </a:lnTo>
                  <a:lnTo>
                    <a:pt x="2879928" y="0"/>
                  </a:lnTo>
                  <a:lnTo>
                    <a:pt x="3059734" y="0"/>
                  </a:lnTo>
                  <a:lnTo>
                    <a:pt x="3059734" y="179793"/>
                  </a:lnTo>
                  <a:close/>
                </a:path>
                <a:path w="8456930" h="180339">
                  <a:moveTo>
                    <a:pt x="3239541" y="179793"/>
                  </a:moveTo>
                  <a:lnTo>
                    <a:pt x="3059734" y="179793"/>
                  </a:lnTo>
                  <a:lnTo>
                    <a:pt x="3059734" y="0"/>
                  </a:lnTo>
                  <a:lnTo>
                    <a:pt x="3239541" y="0"/>
                  </a:lnTo>
                  <a:lnTo>
                    <a:pt x="3239541" y="179793"/>
                  </a:lnTo>
                  <a:close/>
                </a:path>
                <a:path w="8456930" h="180339">
                  <a:moveTo>
                    <a:pt x="3419348" y="179793"/>
                  </a:moveTo>
                  <a:lnTo>
                    <a:pt x="3239541" y="179793"/>
                  </a:lnTo>
                  <a:lnTo>
                    <a:pt x="3239541" y="0"/>
                  </a:lnTo>
                  <a:lnTo>
                    <a:pt x="3419348" y="0"/>
                  </a:lnTo>
                  <a:lnTo>
                    <a:pt x="3419348" y="179793"/>
                  </a:lnTo>
                  <a:close/>
                </a:path>
                <a:path w="8456930" h="180339">
                  <a:moveTo>
                    <a:pt x="3599141" y="179793"/>
                  </a:moveTo>
                  <a:lnTo>
                    <a:pt x="3419335" y="179793"/>
                  </a:lnTo>
                  <a:lnTo>
                    <a:pt x="3419335" y="0"/>
                  </a:lnTo>
                  <a:lnTo>
                    <a:pt x="3599141" y="0"/>
                  </a:lnTo>
                  <a:lnTo>
                    <a:pt x="3599141" y="179793"/>
                  </a:lnTo>
                  <a:close/>
                </a:path>
                <a:path w="8456930" h="180339">
                  <a:moveTo>
                    <a:pt x="3778948" y="179793"/>
                  </a:moveTo>
                  <a:lnTo>
                    <a:pt x="3599141" y="179793"/>
                  </a:lnTo>
                  <a:lnTo>
                    <a:pt x="3599141" y="0"/>
                  </a:lnTo>
                  <a:lnTo>
                    <a:pt x="3778948" y="0"/>
                  </a:lnTo>
                  <a:lnTo>
                    <a:pt x="3778948" y="179793"/>
                  </a:lnTo>
                  <a:close/>
                </a:path>
                <a:path w="8456930" h="180339">
                  <a:moveTo>
                    <a:pt x="3958755" y="179793"/>
                  </a:moveTo>
                  <a:lnTo>
                    <a:pt x="3778948" y="179793"/>
                  </a:lnTo>
                  <a:lnTo>
                    <a:pt x="3778948" y="0"/>
                  </a:lnTo>
                  <a:lnTo>
                    <a:pt x="3958755" y="0"/>
                  </a:lnTo>
                  <a:lnTo>
                    <a:pt x="3958755" y="179793"/>
                  </a:lnTo>
                  <a:close/>
                </a:path>
                <a:path w="8456930" h="180339">
                  <a:moveTo>
                    <a:pt x="4138561" y="179793"/>
                  </a:moveTo>
                  <a:lnTo>
                    <a:pt x="3958755" y="179793"/>
                  </a:lnTo>
                  <a:lnTo>
                    <a:pt x="3958755" y="0"/>
                  </a:lnTo>
                  <a:lnTo>
                    <a:pt x="4138561" y="0"/>
                  </a:lnTo>
                  <a:lnTo>
                    <a:pt x="4138561" y="179793"/>
                  </a:lnTo>
                  <a:close/>
                </a:path>
                <a:path w="8456930" h="180339">
                  <a:moveTo>
                    <a:pt x="4318368" y="179793"/>
                  </a:moveTo>
                  <a:lnTo>
                    <a:pt x="4138561" y="179793"/>
                  </a:lnTo>
                  <a:lnTo>
                    <a:pt x="4138561" y="0"/>
                  </a:lnTo>
                  <a:lnTo>
                    <a:pt x="4318368" y="0"/>
                  </a:lnTo>
                  <a:lnTo>
                    <a:pt x="4318368" y="179793"/>
                  </a:lnTo>
                  <a:close/>
                </a:path>
                <a:path w="8456930" h="180339">
                  <a:moveTo>
                    <a:pt x="4498174" y="179793"/>
                  </a:moveTo>
                  <a:lnTo>
                    <a:pt x="4318368" y="179793"/>
                  </a:lnTo>
                  <a:lnTo>
                    <a:pt x="4318368" y="0"/>
                  </a:lnTo>
                  <a:lnTo>
                    <a:pt x="4498174" y="0"/>
                  </a:lnTo>
                  <a:lnTo>
                    <a:pt x="4498174" y="179793"/>
                  </a:lnTo>
                  <a:close/>
                </a:path>
                <a:path w="8456930" h="180339">
                  <a:moveTo>
                    <a:pt x="4677968" y="179793"/>
                  </a:moveTo>
                  <a:lnTo>
                    <a:pt x="4498162" y="179793"/>
                  </a:lnTo>
                  <a:lnTo>
                    <a:pt x="4498162" y="0"/>
                  </a:lnTo>
                  <a:lnTo>
                    <a:pt x="4677968" y="0"/>
                  </a:lnTo>
                  <a:lnTo>
                    <a:pt x="4677968" y="179793"/>
                  </a:lnTo>
                  <a:close/>
                </a:path>
                <a:path w="8456930" h="180339">
                  <a:moveTo>
                    <a:pt x="4857775" y="179793"/>
                  </a:moveTo>
                  <a:lnTo>
                    <a:pt x="4677968" y="179793"/>
                  </a:lnTo>
                  <a:lnTo>
                    <a:pt x="4677968" y="0"/>
                  </a:lnTo>
                  <a:lnTo>
                    <a:pt x="4857775" y="0"/>
                  </a:lnTo>
                  <a:lnTo>
                    <a:pt x="4857775" y="179793"/>
                  </a:lnTo>
                  <a:close/>
                </a:path>
                <a:path w="8456930" h="180339">
                  <a:moveTo>
                    <a:pt x="5037582" y="179793"/>
                  </a:moveTo>
                  <a:lnTo>
                    <a:pt x="4857775" y="179793"/>
                  </a:lnTo>
                  <a:lnTo>
                    <a:pt x="4857775" y="0"/>
                  </a:lnTo>
                  <a:lnTo>
                    <a:pt x="5037582" y="0"/>
                  </a:lnTo>
                  <a:lnTo>
                    <a:pt x="5037582" y="179793"/>
                  </a:lnTo>
                  <a:close/>
                </a:path>
                <a:path w="8456930" h="180339">
                  <a:moveTo>
                    <a:pt x="5220436" y="179793"/>
                  </a:moveTo>
                  <a:lnTo>
                    <a:pt x="5037582" y="179793"/>
                  </a:lnTo>
                  <a:lnTo>
                    <a:pt x="5037582" y="0"/>
                  </a:lnTo>
                  <a:lnTo>
                    <a:pt x="5220436" y="0"/>
                  </a:lnTo>
                  <a:lnTo>
                    <a:pt x="5220436" y="179793"/>
                  </a:lnTo>
                  <a:close/>
                </a:path>
                <a:path w="8456930" h="180339">
                  <a:moveTo>
                    <a:pt x="5400243" y="179793"/>
                  </a:moveTo>
                  <a:lnTo>
                    <a:pt x="5220436" y="179793"/>
                  </a:lnTo>
                  <a:lnTo>
                    <a:pt x="5220436" y="0"/>
                  </a:lnTo>
                  <a:lnTo>
                    <a:pt x="5400243" y="0"/>
                  </a:lnTo>
                  <a:lnTo>
                    <a:pt x="5400243" y="179793"/>
                  </a:lnTo>
                  <a:close/>
                </a:path>
                <a:path w="8456930" h="180339">
                  <a:moveTo>
                    <a:pt x="5580049" y="179793"/>
                  </a:moveTo>
                  <a:lnTo>
                    <a:pt x="5400243" y="179793"/>
                  </a:lnTo>
                  <a:lnTo>
                    <a:pt x="5400243" y="0"/>
                  </a:lnTo>
                  <a:lnTo>
                    <a:pt x="5580049" y="0"/>
                  </a:lnTo>
                  <a:lnTo>
                    <a:pt x="5580049" y="179793"/>
                  </a:lnTo>
                  <a:close/>
                </a:path>
                <a:path w="8456930" h="180339">
                  <a:moveTo>
                    <a:pt x="5759843" y="179793"/>
                  </a:moveTo>
                  <a:lnTo>
                    <a:pt x="5580037" y="179793"/>
                  </a:lnTo>
                  <a:lnTo>
                    <a:pt x="5580037" y="0"/>
                  </a:lnTo>
                  <a:lnTo>
                    <a:pt x="5759843" y="0"/>
                  </a:lnTo>
                  <a:lnTo>
                    <a:pt x="5759843" y="179793"/>
                  </a:lnTo>
                  <a:close/>
                </a:path>
                <a:path w="8456930" h="180339">
                  <a:moveTo>
                    <a:pt x="5939650" y="179793"/>
                  </a:moveTo>
                  <a:lnTo>
                    <a:pt x="5759843" y="179793"/>
                  </a:lnTo>
                  <a:lnTo>
                    <a:pt x="5759843" y="0"/>
                  </a:lnTo>
                  <a:lnTo>
                    <a:pt x="5939650" y="0"/>
                  </a:lnTo>
                  <a:lnTo>
                    <a:pt x="5939650" y="179793"/>
                  </a:lnTo>
                  <a:close/>
                </a:path>
                <a:path w="8456930" h="180339">
                  <a:moveTo>
                    <a:pt x="6119456" y="179793"/>
                  </a:moveTo>
                  <a:lnTo>
                    <a:pt x="5939650" y="179793"/>
                  </a:lnTo>
                  <a:lnTo>
                    <a:pt x="5939650" y="0"/>
                  </a:lnTo>
                  <a:lnTo>
                    <a:pt x="6119456" y="0"/>
                  </a:lnTo>
                  <a:lnTo>
                    <a:pt x="6119456" y="179793"/>
                  </a:lnTo>
                  <a:close/>
                </a:path>
                <a:path w="8456930" h="180339">
                  <a:moveTo>
                    <a:pt x="6299263" y="179793"/>
                  </a:moveTo>
                  <a:lnTo>
                    <a:pt x="6119456" y="179793"/>
                  </a:lnTo>
                  <a:lnTo>
                    <a:pt x="6119456" y="0"/>
                  </a:lnTo>
                  <a:lnTo>
                    <a:pt x="6299263" y="0"/>
                  </a:lnTo>
                  <a:lnTo>
                    <a:pt x="6299263" y="179793"/>
                  </a:lnTo>
                  <a:close/>
                </a:path>
                <a:path w="8456930" h="180339">
                  <a:moveTo>
                    <a:pt x="6479070" y="179793"/>
                  </a:moveTo>
                  <a:lnTo>
                    <a:pt x="6299263" y="179793"/>
                  </a:lnTo>
                  <a:lnTo>
                    <a:pt x="6299263" y="0"/>
                  </a:lnTo>
                  <a:lnTo>
                    <a:pt x="6479070" y="0"/>
                  </a:lnTo>
                  <a:lnTo>
                    <a:pt x="6479070" y="179793"/>
                  </a:lnTo>
                  <a:close/>
                </a:path>
                <a:path w="8456930" h="180339">
                  <a:moveTo>
                    <a:pt x="6658876" y="179793"/>
                  </a:moveTo>
                  <a:lnTo>
                    <a:pt x="6479070" y="179793"/>
                  </a:lnTo>
                  <a:lnTo>
                    <a:pt x="6479070" y="0"/>
                  </a:lnTo>
                  <a:lnTo>
                    <a:pt x="6658876" y="0"/>
                  </a:lnTo>
                  <a:lnTo>
                    <a:pt x="6658876" y="179793"/>
                  </a:lnTo>
                  <a:close/>
                </a:path>
                <a:path w="8456930" h="180339">
                  <a:moveTo>
                    <a:pt x="6838670" y="179793"/>
                  </a:moveTo>
                  <a:lnTo>
                    <a:pt x="6658863" y="179793"/>
                  </a:lnTo>
                  <a:lnTo>
                    <a:pt x="6658863" y="0"/>
                  </a:lnTo>
                  <a:lnTo>
                    <a:pt x="6838670" y="0"/>
                  </a:lnTo>
                  <a:lnTo>
                    <a:pt x="6838670" y="179793"/>
                  </a:lnTo>
                  <a:close/>
                </a:path>
                <a:path w="8456930" h="180339">
                  <a:moveTo>
                    <a:pt x="7018477" y="179793"/>
                  </a:moveTo>
                  <a:lnTo>
                    <a:pt x="6838670" y="179793"/>
                  </a:lnTo>
                  <a:lnTo>
                    <a:pt x="6838670" y="0"/>
                  </a:lnTo>
                  <a:lnTo>
                    <a:pt x="7018477" y="0"/>
                  </a:lnTo>
                  <a:lnTo>
                    <a:pt x="7018477" y="179793"/>
                  </a:lnTo>
                  <a:close/>
                </a:path>
                <a:path w="8456930" h="180339">
                  <a:moveTo>
                    <a:pt x="7198283" y="179793"/>
                  </a:moveTo>
                  <a:lnTo>
                    <a:pt x="7018477" y="179793"/>
                  </a:lnTo>
                  <a:lnTo>
                    <a:pt x="7018477" y="0"/>
                  </a:lnTo>
                  <a:lnTo>
                    <a:pt x="7198283" y="0"/>
                  </a:lnTo>
                  <a:lnTo>
                    <a:pt x="7198283" y="179793"/>
                  </a:lnTo>
                  <a:close/>
                </a:path>
                <a:path w="8456930" h="180339">
                  <a:moveTo>
                    <a:pt x="7378090" y="179793"/>
                  </a:moveTo>
                  <a:lnTo>
                    <a:pt x="7198283" y="179793"/>
                  </a:lnTo>
                  <a:lnTo>
                    <a:pt x="7198283" y="0"/>
                  </a:lnTo>
                  <a:lnTo>
                    <a:pt x="7378090" y="0"/>
                  </a:lnTo>
                  <a:lnTo>
                    <a:pt x="7378090" y="179793"/>
                  </a:lnTo>
                  <a:close/>
                </a:path>
                <a:path w="8456930" h="180339">
                  <a:moveTo>
                    <a:pt x="7557897" y="179793"/>
                  </a:moveTo>
                  <a:lnTo>
                    <a:pt x="7378090" y="179793"/>
                  </a:lnTo>
                  <a:lnTo>
                    <a:pt x="7378090" y="0"/>
                  </a:lnTo>
                  <a:lnTo>
                    <a:pt x="7557897" y="0"/>
                  </a:lnTo>
                  <a:lnTo>
                    <a:pt x="7557897" y="179793"/>
                  </a:lnTo>
                  <a:close/>
                </a:path>
                <a:path w="8456930" h="180339">
                  <a:moveTo>
                    <a:pt x="7737703" y="179793"/>
                  </a:moveTo>
                  <a:lnTo>
                    <a:pt x="7557897" y="179793"/>
                  </a:lnTo>
                  <a:lnTo>
                    <a:pt x="7557897" y="0"/>
                  </a:lnTo>
                  <a:lnTo>
                    <a:pt x="7737703" y="0"/>
                  </a:lnTo>
                  <a:lnTo>
                    <a:pt x="7737703" y="179793"/>
                  </a:lnTo>
                  <a:close/>
                </a:path>
                <a:path w="8456930" h="180339">
                  <a:moveTo>
                    <a:pt x="7917497" y="179793"/>
                  </a:moveTo>
                  <a:lnTo>
                    <a:pt x="7737690" y="179793"/>
                  </a:lnTo>
                  <a:lnTo>
                    <a:pt x="7737690" y="0"/>
                  </a:lnTo>
                  <a:lnTo>
                    <a:pt x="7917497" y="0"/>
                  </a:lnTo>
                  <a:lnTo>
                    <a:pt x="7917497" y="179793"/>
                  </a:lnTo>
                  <a:close/>
                </a:path>
                <a:path w="8456930" h="180339">
                  <a:moveTo>
                    <a:pt x="8097304" y="179793"/>
                  </a:moveTo>
                  <a:lnTo>
                    <a:pt x="7917497" y="179793"/>
                  </a:lnTo>
                  <a:lnTo>
                    <a:pt x="7917497" y="0"/>
                  </a:lnTo>
                  <a:lnTo>
                    <a:pt x="8097304" y="0"/>
                  </a:lnTo>
                  <a:lnTo>
                    <a:pt x="8097304" y="179793"/>
                  </a:lnTo>
                  <a:close/>
                </a:path>
                <a:path w="8456930" h="180339">
                  <a:moveTo>
                    <a:pt x="8277110" y="179793"/>
                  </a:moveTo>
                  <a:lnTo>
                    <a:pt x="8097304" y="179793"/>
                  </a:lnTo>
                  <a:lnTo>
                    <a:pt x="8097304" y="0"/>
                  </a:lnTo>
                  <a:lnTo>
                    <a:pt x="8277110" y="0"/>
                  </a:lnTo>
                  <a:lnTo>
                    <a:pt x="8277110" y="179793"/>
                  </a:lnTo>
                  <a:close/>
                </a:path>
                <a:path w="8456930" h="180339">
                  <a:moveTo>
                    <a:pt x="8456917" y="179793"/>
                  </a:moveTo>
                  <a:lnTo>
                    <a:pt x="8277110" y="179793"/>
                  </a:lnTo>
                  <a:lnTo>
                    <a:pt x="8277110" y="0"/>
                  </a:lnTo>
                  <a:lnTo>
                    <a:pt x="8456917" y="0"/>
                  </a:lnTo>
                  <a:lnTo>
                    <a:pt x="8456917" y="179793"/>
                  </a:lnTo>
                  <a:close/>
                </a:path>
              </a:pathLst>
            </a:custGeom>
            <a:ln w="6096">
              <a:solidFill>
                <a:srgbClr val="CDCDC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298653" y="1560271"/>
              <a:ext cx="8624570" cy="360045"/>
            </a:xfrm>
            <a:custGeom>
              <a:avLst/>
              <a:gdLst/>
              <a:ahLst/>
              <a:cxnLst/>
              <a:rect l="l" t="t" r="r" b="b"/>
              <a:pathLst>
                <a:path w="8624570" h="360044">
                  <a:moveTo>
                    <a:pt x="8624531" y="359587"/>
                  </a:moveTo>
                  <a:lnTo>
                    <a:pt x="8603195" y="359587"/>
                  </a:lnTo>
                  <a:lnTo>
                    <a:pt x="8603195" y="179793"/>
                  </a:lnTo>
                  <a:lnTo>
                    <a:pt x="8624531" y="179793"/>
                  </a:lnTo>
                </a:path>
                <a:path w="8624570" h="360044">
                  <a:moveTo>
                    <a:pt x="146291" y="179793"/>
                  </a:moveTo>
                  <a:lnTo>
                    <a:pt x="0" y="179793"/>
                  </a:lnTo>
                </a:path>
                <a:path w="8624570" h="360044">
                  <a:moveTo>
                    <a:pt x="0" y="0"/>
                  </a:moveTo>
                  <a:lnTo>
                    <a:pt x="146291" y="0"/>
                  </a:lnTo>
                  <a:lnTo>
                    <a:pt x="146291" y="179793"/>
                  </a:lnTo>
                </a:path>
              </a:pathLst>
            </a:custGeom>
            <a:ln w="6096">
              <a:solidFill>
                <a:srgbClr val="CDCDC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444931" y="1560271"/>
              <a:ext cx="8456930" cy="180340"/>
            </a:xfrm>
            <a:custGeom>
              <a:avLst/>
              <a:gdLst/>
              <a:ahLst/>
              <a:cxnLst/>
              <a:rect l="l" t="t" r="r" b="b"/>
              <a:pathLst>
                <a:path w="8456930" h="180339">
                  <a:moveTo>
                    <a:pt x="179806" y="179793"/>
                  </a:moveTo>
                  <a:lnTo>
                    <a:pt x="0" y="179793"/>
                  </a:lnTo>
                  <a:lnTo>
                    <a:pt x="0" y="0"/>
                  </a:lnTo>
                  <a:lnTo>
                    <a:pt x="179806" y="0"/>
                  </a:lnTo>
                  <a:lnTo>
                    <a:pt x="179806" y="179793"/>
                  </a:lnTo>
                  <a:close/>
                </a:path>
                <a:path w="8456930" h="180339">
                  <a:moveTo>
                    <a:pt x="359613" y="179793"/>
                  </a:moveTo>
                  <a:lnTo>
                    <a:pt x="179806" y="179793"/>
                  </a:lnTo>
                  <a:lnTo>
                    <a:pt x="179806" y="0"/>
                  </a:lnTo>
                  <a:lnTo>
                    <a:pt x="359613" y="0"/>
                  </a:lnTo>
                  <a:lnTo>
                    <a:pt x="359613" y="179793"/>
                  </a:lnTo>
                  <a:close/>
                </a:path>
                <a:path w="8456930" h="180339">
                  <a:moveTo>
                    <a:pt x="539419" y="179793"/>
                  </a:moveTo>
                  <a:lnTo>
                    <a:pt x="359613" y="179793"/>
                  </a:lnTo>
                  <a:lnTo>
                    <a:pt x="359613" y="0"/>
                  </a:lnTo>
                  <a:lnTo>
                    <a:pt x="539419" y="0"/>
                  </a:lnTo>
                  <a:lnTo>
                    <a:pt x="539419" y="179793"/>
                  </a:lnTo>
                  <a:close/>
                </a:path>
                <a:path w="8456930" h="180339">
                  <a:moveTo>
                    <a:pt x="719226" y="179793"/>
                  </a:moveTo>
                  <a:lnTo>
                    <a:pt x="539419" y="179793"/>
                  </a:lnTo>
                  <a:lnTo>
                    <a:pt x="539419" y="0"/>
                  </a:lnTo>
                  <a:lnTo>
                    <a:pt x="719226" y="0"/>
                  </a:lnTo>
                  <a:lnTo>
                    <a:pt x="719226" y="179793"/>
                  </a:lnTo>
                  <a:close/>
                </a:path>
                <a:path w="8456930" h="180339">
                  <a:moveTo>
                    <a:pt x="899032" y="179793"/>
                  </a:moveTo>
                  <a:lnTo>
                    <a:pt x="719226" y="179793"/>
                  </a:lnTo>
                  <a:lnTo>
                    <a:pt x="719226" y="0"/>
                  </a:lnTo>
                  <a:lnTo>
                    <a:pt x="899032" y="0"/>
                  </a:lnTo>
                  <a:lnTo>
                    <a:pt x="899032" y="179793"/>
                  </a:lnTo>
                  <a:close/>
                </a:path>
                <a:path w="8456930" h="180339">
                  <a:moveTo>
                    <a:pt x="1078839" y="179793"/>
                  </a:moveTo>
                  <a:lnTo>
                    <a:pt x="899032" y="179793"/>
                  </a:lnTo>
                  <a:lnTo>
                    <a:pt x="899032" y="0"/>
                  </a:lnTo>
                  <a:lnTo>
                    <a:pt x="1078839" y="0"/>
                  </a:lnTo>
                  <a:lnTo>
                    <a:pt x="1078839" y="179793"/>
                  </a:lnTo>
                  <a:close/>
                </a:path>
                <a:path w="8456930" h="180339">
                  <a:moveTo>
                    <a:pt x="1261681" y="179793"/>
                  </a:moveTo>
                  <a:lnTo>
                    <a:pt x="1078826" y="179793"/>
                  </a:lnTo>
                  <a:lnTo>
                    <a:pt x="1078826" y="0"/>
                  </a:lnTo>
                  <a:lnTo>
                    <a:pt x="1261681" y="0"/>
                  </a:lnTo>
                  <a:lnTo>
                    <a:pt x="1261681" y="179793"/>
                  </a:lnTo>
                  <a:close/>
                </a:path>
                <a:path w="8456930" h="180339">
                  <a:moveTo>
                    <a:pt x="1441488" y="179793"/>
                  </a:moveTo>
                  <a:lnTo>
                    <a:pt x="1261681" y="179793"/>
                  </a:lnTo>
                  <a:lnTo>
                    <a:pt x="1261681" y="0"/>
                  </a:lnTo>
                  <a:lnTo>
                    <a:pt x="1441488" y="0"/>
                  </a:lnTo>
                  <a:lnTo>
                    <a:pt x="1441488" y="179793"/>
                  </a:lnTo>
                  <a:close/>
                </a:path>
                <a:path w="8456930" h="180339">
                  <a:moveTo>
                    <a:pt x="1621294" y="179793"/>
                  </a:moveTo>
                  <a:lnTo>
                    <a:pt x="1441488" y="179793"/>
                  </a:lnTo>
                  <a:lnTo>
                    <a:pt x="1441488" y="0"/>
                  </a:lnTo>
                  <a:lnTo>
                    <a:pt x="1621294" y="0"/>
                  </a:lnTo>
                  <a:lnTo>
                    <a:pt x="1621294" y="179793"/>
                  </a:lnTo>
                  <a:close/>
                </a:path>
                <a:path w="8456930" h="180339">
                  <a:moveTo>
                    <a:pt x="1801101" y="179793"/>
                  </a:moveTo>
                  <a:lnTo>
                    <a:pt x="1621294" y="179793"/>
                  </a:lnTo>
                  <a:lnTo>
                    <a:pt x="1621294" y="0"/>
                  </a:lnTo>
                  <a:lnTo>
                    <a:pt x="1801101" y="0"/>
                  </a:lnTo>
                  <a:lnTo>
                    <a:pt x="1801101" y="179793"/>
                  </a:lnTo>
                  <a:close/>
                </a:path>
                <a:path w="8456930" h="180339">
                  <a:moveTo>
                    <a:pt x="1980907" y="179793"/>
                  </a:moveTo>
                  <a:lnTo>
                    <a:pt x="1801101" y="179793"/>
                  </a:lnTo>
                  <a:lnTo>
                    <a:pt x="1801101" y="0"/>
                  </a:lnTo>
                  <a:lnTo>
                    <a:pt x="1980907" y="0"/>
                  </a:lnTo>
                  <a:lnTo>
                    <a:pt x="1980907" y="179793"/>
                  </a:lnTo>
                  <a:close/>
                </a:path>
                <a:path w="8456930" h="180339">
                  <a:moveTo>
                    <a:pt x="2160714" y="179793"/>
                  </a:moveTo>
                  <a:lnTo>
                    <a:pt x="1980907" y="179793"/>
                  </a:lnTo>
                  <a:lnTo>
                    <a:pt x="1980907" y="0"/>
                  </a:lnTo>
                  <a:lnTo>
                    <a:pt x="2160714" y="0"/>
                  </a:lnTo>
                  <a:lnTo>
                    <a:pt x="2160714" y="179793"/>
                  </a:lnTo>
                  <a:close/>
                </a:path>
                <a:path w="8456930" h="180339">
                  <a:moveTo>
                    <a:pt x="2340521" y="179793"/>
                  </a:moveTo>
                  <a:lnTo>
                    <a:pt x="2160714" y="179793"/>
                  </a:lnTo>
                  <a:lnTo>
                    <a:pt x="2160714" y="0"/>
                  </a:lnTo>
                  <a:lnTo>
                    <a:pt x="2340521" y="0"/>
                  </a:lnTo>
                  <a:lnTo>
                    <a:pt x="2340521" y="179793"/>
                  </a:lnTo>
                  <a:close/>
                </a:path>
                <a:path w="8456930" h="180339">
                  <a:moveTo>
                    <a:pt x="2520315" y="179793"/>
                  </a:moveTo>
                  <a:lnTo>
                    <a:pt x="2340508" y="179793"/>
                  </a:lnTo>
                  <a:lnTo>
                    <a:pt x="2340508" y="0"/>
                  </a:lnTo>
                  <a:lnTo>
                    <a:pt x="2520315" y="0"/>
                  </a:lnTo>
                  <a:lnTo>
                    <a:pt x="2520315" y="179793"/>
                  </a:lnTo>
                  <a:close/>
                </a:path>
                <a:path w="8456930" h="180339">
                  <a:moveTo>
                    <a:pt x="2700121" y="179793"/>
                  </a:moveTo>
                  <a:lnTo>
                    <a:pt x="2520315" y="179793"/>
                  </a:lnTo>
                  <a:lnTo>
                    <a:pt x="2520315" y="0"/>
                  </a:lnTo>
                  <a:lnTo>
                    <a:pt x="2700121" y="0"/>
                  </a:lnTo>
                  <a:lnTo>
                    <a:pt x="2700121" y="179793"/>
                  </a:lnTo>
                  <a:close/>
                </a:path>
                <a:path w="8456930" h="180339">
                  <a:moveTo>
                    <a:pt x="2879928" y="179793"/>
                  </a:moveTo>
                  <a:lnTo>
                    <a:pt x="2700121" y="179793"/>
                  </a:lnTo>
                  <a:lnTo>
                    <a:pt x="2700121" y="0"/>
                  </a:lnTo>
                  <a:lnTo>
                    <a:pt x="2879928" y="0"/>
                  </a:lnTo>
                  <a:lnTo>
                    <a:pt x="2879928" y="179793"/>
                  </a:lnTo>
                  <a:close/>
                </a:path>
                <a:path w="8456930" h="180339">
                  <a:moveTo>
                    <a:pt x="3059734" y="179793"/>
                  </a:moveTo>
                  <a:lnTo>
                    <a:pt x="2879928" y="179793"/>
                  </a:lnTo>
                  <a:lnTo>
                    <a:pt x="2879928" y="0"/>
                  </a:lnTo>
                  <a:lnTo>
                    <a:pt x="3059734" y="0"/>
                  </a:lnTo>
                  <a:lnTo>
                    <a:pt x="3059734" y="179793"/>
                  </a:lnTo>
                  <a:close/>
                </a:path>
                <a:path w="8456930" h="180339">
                  <a:moveTo>
                    <a:pt x="3239541" y="179793"/>
                  </a:moveTo>
                  <a:lnTo>
                    <a:pt x="3059734" y="179793"/>
                  </a:lnTo>
                  <a:lnTo>
                    <a:pt x="3059734" y="0"/>
                  </a:lnTo>
                  <a:lnTo>
                    <a:pt x="3239541" y="0"/>
                  </a:lnTo>
                  <a:lnTo>
                    <a:pt x="3239541" y="179793"/>
                  </a:lnTo>
                  <a:close/>
                </a:path>
                <a:path w="8456930" h="180339">
                  <a:moveTo>
                    <a:pt x="3419348" y="179793"/>
                  </a:moveTo>
                  <a:lnTo>
                    <a:pt x="3239541" y="179793"/>
                  </a:lnTo>
                  <a:lnTo>
                    <a:pt x="3239541" y="0"/>
                  </a:lnTo>
                  <a:lnTo>
                    <a:pt x="3419348" y="0"/>
                  </a:lnTo>
                  <a:lnTo>
                    <a:pt x="3419348" y="179793"/>
                  </a:lnTo>
                  <a:close/>
                </a:path>
                <a:path w="8456930" h="180339">
                  <a:moveTo>
                    <a:pt x="3599141" y="179793"/>
                  </a:moveTo>
                  <a:lnTo>
                    <a:pt x="3419335" y="179793"/>
                  </a:lnTo>
                  <a:lnTo>
                    <a:pt x="3419335" y="0"/>
                  </a:lnTo>
                  <a:lnTo>
                    <a:pt x="3599141" y="0"/>
                  </a:lnTo>
                  <a:lnTo>
                    <a:pt x="3599141" y="179793"/>
                  </a:lnTo>
                  <a:close/>
                </a:path>
                <a:path w="8456930" h="180339">
                  <a:moveTo>
                    <a:pt x="3778948" y="179793"/>
                  </a:moveTo>
                  <a:lnTo>
                    <a:pt x="3599141" y="179793"/>
                  </a:lnTo>
                  <a:lnTo>
                    <a:pt x="3599141" y="0"/>
                  </a:lnTo>
                  <a:lnTo>
                    <a:pt x="3778948" y="0"/>
                  </a:lnTo>
                  <a:lnTo>
                    <a:pt x="3778948" y="179793"/>
                  </a:lnTo>
                  <a:close/>
                </a:path>
                <a:path w="8456930" h="180339">
                  <a:moveTo>
                    <a:pt x="3958755" y="179793"/>
                  </a:moveTo>
                  <a:lnTo>
                    <a:pt x="3778948" y="179793"/>
                  </a:lnTo>
                  <a:lnTo>
                    <a:pt x="3778948" y="0"/>
                  </a:lnTo>
                  <a:lnTo>
                    <a:pt x="3958755" y="0"/>
                  </a:lnTo>
                  <a:lnTo>
                    <a:pt x="3958755" y="179793"/>
                  </a:lnTo>
                  <a:close/>
                </a:path>
                <a:path w="8456930" h="180339">
                  <a:moveTo>
                    <a:pt x="4138561" y="179793"/>
                  </a:moveTo>
                  <a:lnTo>
                    <a:pt x="3958755" y="179793"/>
                  </a:lnTo>
                  <a:lnTo>
                    <a:pt x="3958755" y="0"/>
                  </a:lnTo>
                  <a:lnTo>
                    <a:pt x="4138561" y="0"/>
                  </a:lnTo>
                  <a:lnTo>
                    <a:pt x="4138561" y="179793"/>
                  </a:lnTo>
                  <a:close/>
                </a:path>
                <a:path w="8456930" h="180339">
                  <a:moveTo>
                    <a:pt x="4318368" y="179793"/>
                  </a:moveTo>
                  <a:lnTo>
                    <a:pt x="4138561" y="179793"/>
                  </a:lnTo>
                  <a:lnTo>
                    <a:pt x="4138561" y="0"/>
                  </a:lnTo>
                  <a:lnTo>
                    <a:pt x="4318368" y="0"/>
                  </a:lnTo>
                  <a:lnTo>
                    <a:pt x="4318368" y="179793"/>
                  </a:lnTo>
                  <a:close/>
                </a:path>
                <a:path w="8456930" h="180339">
                  <a:moveTo>
                    <a:pt x="4498174" y="179793"/>
                  </a:moveTo>
                  <a:lnTo>
                    <a:pt x="4318368" y="179793"/>
                  </a:lnTo>
                  <a:lnTo>
                    <a:pt x="4318368" y="0"/>
                  </a:lnTo>
                  <a:lnTo>
                    <a:pt x="4498174" y="0"/>
                  </a:lnTo>
                  <a:lnTo>
                    <a:pt x="4498174" y="179793"/>
                  </a:lnTo>
                  <a:close/>
                </a:path>
                <a:path w="8456930" h="180339">
                  <a:moveTo>
                    <a:pt x="4677968" y="179793"/>
                  </a:moveTo>
                  <a:lnTo>
                    <a:pt x="4498162" y="179793"/>
                  </a:lnTo>
                  <a:lnTo>
                    <a:pt x="4498162" y="0"/>
                  </a:lnTo>
                  <a:lnTo>
                    <a:pt x="4677968" y="0"/>
                  </a:lnTo>
                  <a:lnTo>
                    <a:pt x="4677968" y="179793"/>
                  </a:lnTo>
                  <a:close/>
                </a:path>
                <a:path w="8456930" h="180339">
                  <a:moveTo>
                    <a:pt x="4857775" y="179793"/>
                  </a:moveTo>
                  <a:lnTo>
                    <a:pt x="4677968" y="179793"/>
                  </a:lnTo>
                  <a:lnTo>
                    <a:pt x="4677968" y="0"/>
                  </a:lnTo>
                  <a:lnTo>
                    <a:pt x="4857775" y="0"/>
                  </a:lnTo>
                  <a:lnTo>
                    <a:pt x="4857775" y="179793"/>
                  </a:lnTo>
                  <a:close/>
                </a:path>
                <a:path w="8456930" h="180339">
                  <a:moveTo>
                    <a:pt x="5037582" y="179793"/>
                  </a:moveTo>
                  <a:lnTo>
                    <a:pt x="4857775" y="179793"/>
                  </a:lnTo>
                  <a:lnTo>
                    <a:pt x="4857775" y="0"/>
                  </a:lnTo>
                  <a:lnTo>
                    <a:pt x="5037582" y="0"/>
                  </a:lnTo>
                  <a:lnTo>
                    <a:pt x="5037582" y="179793"/>
                  </a:lnTo>
                  <a:close/>
                </a:path>
                <a:path w="8456930" h="180339">
                  <a:moveTo>
                    <a:pt x="5220436" y="179793"/>
                  </a:moveTo>
                  <a:lnTo>
                    <a:pt x="5037582" y="179793"/>
                  </a:lnTo>
                  <a:lnTo>
                    <a:pt x="5037582" y="0"/>
                  </a:lnTo>
                  <a:lnTo>
                    <a:pt x="5220436" y="0"/>
                  </a:lnTo>
                  <a:lnTo>
                    <a:pt x="5220436" y="179793"/>
                  </a:lnTo>
                  <a:close/>
                </a:path>
                <a:path w="8456930" h="180339">
                  <a:moveTo>
                    <a:pt x="5400243" y="179793"/>
                  </a:moveTo>
                  <a:lnTo>
                    <a:pt x="5220436" y="179793"/>
                  </a:lnTo>
                  <a:lnTo>
                    <a:pt x="5220436" y="0"/>
                  </a:lnTo>
                  <a:lnTo>
                    <a:pt x="5400243" y="0"/>
                  </a:lnTo>
                  <a:lnTo>
                    <a:pt x="5400243" y="179793"/>
                  </a:lnTo>
                  <a:close/>
                </a:path>
                <a:path w="8456930" h="180339">
                  <a:moveTo>
                    <a:pt x="5580049" y="179793"/>
                  </a:moveTo>
                  <a:lnTo>
                    <a:pt x="5400243" y="179793"/>
                  </a:lnTo>
                  <a:lnTo>
                    <a:pt x="5400243" y="0"/>
                  </a:lnTo>
                  <a:lnTo>
                    <a:pt x="5580049" y="0"/>
                  </a:lnTo>
                  <a:lnTo>
                    <a:pt x="5580049" y="179793"/>
                  </a:lnTo>
                  <a:close/>
                </a:path>
                <a:path w="8456930" h="180339">
                  <a:moveTo>
                    <a:pt x="5759843" y="179793"/>
                  </a:moveTo>
                  <a:lnTo>
                    <a:pt x="5580037" y="179793"/>
                  </a:lnTo>
                  <a:lnTo>
                    <a:pt x="5580037" y="0"/>
                  </a:lnTo>
                  <a:lnTo>
                    <a:pt x="5759843" y="0"/>
                  </a:lnTo>
                  <a:lnTo>
                    <a:pt x="5759843" y="179793"/>
                  </a:lnTo>
                  <a:close/>
                </a:path>
                <a:path w="8456930" h="180339">
                  <a:moveTo>
                    <a:pt x="5939650" y="179793"/>
                  </a:moveTo>
                  <a:lnTo>
                    <a:pt x="5759843" y="179793"/>
                  </a:lnTo>
                  <a:lnTo>
                    <a:pt x="5759843" y="0"/>
                  </a:lnTo>
                  <a:lnTo>
                    <a:pt x="5939650" y="0"/>
                  </a:lnTo>
                  <a:lnTo>
                    <a:pt x="5939650" y="179793"/>
                  </a:lnTo>
                  <a:close/>
                </a:path>
                <a:path w="8456930" h="180339">
                  <a:moveTo>
                    <a:pt x="6119456" y="179793"/>
                  </a:moveTo>
                  <a:lnTo>
                    <a:pt x="5939650" y="179793"/>
                  </a:lnTo>
                  <a:lnTo>
                    <a:pt x="5939650" y="0"/>
                  </a:lnTo>
                  <a:lnTo>
                    <a:pt x="6119456" y="0"/>
                  </a:lnTo>
                  <a:lnTo>
                    <a:pt x="6119456" y="179793"/>
                  </a:lnTo>
                  <a:close/>
                </a:path>
                <a:path w="8456930" h="180339">
                  <a:moveTo>
                    <a:pt x="6299263" y="179793"/>
                  </a:moveTo>
                  <a:lnTo>
                    <a:pt x="6119456" y="179793"/>
                  </a:lnTo>
                  <a:lnTo>
                    <a:pt x="6119456" y="0"/>
                  </a:lnTo>
                  <a:lnTo>
                    <a:pt x="6299263" y="0"/>
                  </a:lnTo>
                  <a:lnTo>
                    <a:pt x="6299263" y="179793"/>
                  </a:lnTo>
                  <a:close/>
                </a:path>
                <a:path w="8456930" h="180339">
                  <a:moveTo>
                    <a:pt x="6479070" y="179793"/>
                  </a:moveTo>
                  <a:lnTo>
                    <a:pt x="6299263" y="179793"/>
                  </a:lnTo>
                  <a:lnTo>
                    <a:pt x="6299263" y="0"/>
                  </a:lnTo>
                  <a:lnTo>
                    <a:pt x="6479070" y="0"/>
                  </a:lnTo>
                  <a:lnTo>
                    <a:pt x="6479070" y="179793"/>
                  </a:lnTo>
                  <a:close/>
                </a:path>
                <a:path w="8456930" h="180339">
                  <a:moveTo>
                    <a:pt x="6658876" y="179793"/>
                  </a:moveTo>
                  <a:lnTo>
                    <a:pt x="6479070" y="179793"/>
                  </a:lnTo>
                  <a:lnTo>
                    <a:pt x="6479070" y="0"/>
                  </a:lnTo>
                  <a:lnTo>
                    <a:pt x="6658876" y="0"/>
                  </a:lnTo>
                  <a:lnTo>
                    <a:pt x="6658876" y="179793"/>
                  </a:lnTo>
                  <a:close/>
                </a:path>
                <a:path w="8456930" h="180339">
                  <a:moveTo>
                    <a:pt x="6838670" y="179793"/>
                  </a:moveTo>
                  <a:lnTo>
                    <a:pt x="6658863" y="179793"/>
                  </a:lnTo>
                  <a:lnTo>
                    <a:pt x="6658863" y="0"/>
                  </a:lnTo>
                  <a:lnTo>
                    <a:pt x="6838670" y="0"/>
                  </a:lnTo>
                  <a:lnTo>
                    <a:pt x="6838670" y="179793"/>
                  </a:lnTo>
                  <a:close/>
                </a:path>
                <a:path w="8456930" h="180339">
                  <a:moveTo>
                    <a:pt x="7018477" y="179793"/>
                  </a:moveTo>
                  <a:lnTo>
                    <a:pt x="6838670" y="179793"/>
                  </a:lnTo>
                  <a:lnTo>
                    <a:pt x="6838670" y="0"/>
                  </a:lnTo>
                  <a:lnTo>
                    <a:pt x="7018477" y="0"/>
                  </a:lnTo>
                  <a:lnTo>
                    <a:pt x="7018477" y="179793"/>
                  </a:lnTo>
                  <a:close/>
                </a:path>
                <a:path w="8456930" h="180339">
                  <a:moveTo>
                    <a:pt x="7198283" y="179793"/>
                  </a:moveTo>
                  <a:lnTo>
                    <a:pt x="7018477" y="179793"/>
                  </a:lnTo>
                  <a:lnTo>
                    <a:pt x="7018477" y="0"/>
                  </a:lnTo>
                  <a:lnTo>
                    <a:pt x="7198283" y="0"/>
                  </a:lnTo>
                  <a:lnTo>
                    <a:pt x="7198283" y="179793"/>
                  </a:lnTo>
                  <a:close/>
                </a:path>
                <a:path w="8456930" h="180339">
                  <a:moveTo>
                    <a:pt x="7378090" y="179793"/>
                  </a:moveTo>
                  <a:lnTo>
                    <a:pt x="7198283" y="179793"/>
                  </a:lnTo>
                  <a:lnTo>
                    <a:pt x="7198283" y="0"/>
                  </a:lnTo>
                  <a:lnTo>
                    <a:pt x="7378090" y="0"/>
                  </a:lnTo>
                  <a:lnTo>
                    <a:pt x="7378090" y="179793"/>
                  </a:lnTo>
                  <a:close/>
                </a:path>
                <a:path w="8456930" h="180339">
                  <a:moveTo>
                    <a:pt x="7557897" y="179793"/>
                  </a:moveTo>
                  <a:lnTo>
                    <a:pt x="7378090" y="179793"/>
                  </a:lnTo>
                  <a:lnTo>
                    <a:pt x="7378090" y="0"/>
                  </a:lnTo>
                  <a:lnTo>
                    <a:pt x="7557897" y="0"/>
                  </a:lnTo>
                  <a:lnTo>
                    <a:pt x="7557897" y="179793"/>
                  </a:lnTo>
                  <a:close/>
                </a:path>
                <a:path w="8456930" h="180339">
                  <a:moveTo>
                    <a:pt x="7737703" y="179793"/>
                  </a:moveTo>
                  <a:lnTo>
                    <a:pt x="7557897" y="179793"/>
                  </a:lnTo>
                  <a:lnTo>
                    <a:pt x="7557897" y="0"/>
                  </a:lnTo>
                  <a:lnTo>
                    <a:pt x="7737703" y="0"/>
                  </a:lnTo>
                  <a:lnTo>
                    <a:pt x="7737703" y="179793"/>
                  </a:lnTo>
                  <a:close/>
                </a:path>
                <a:path w="8456930" h="180339">
                  <a:moveTo>
                    <a:pt x="7917497" y="179793"/>
                  </a:moveTo>
                  <a:lnTo>
                    <a:pt x="7737690" y="179793"/>
                  </a:lnTo>
                  <a:lnTo>
                    <a:pt x="7737690" y="0"/>
                  </a:lnTo>
                  <a:lnTo>
                    <a:pt x="7917497" y="0"/>
                  </a:lnTo>
                  <a:lnTo>
                    <a:pt x="7917497" y="179793"/>
                  </a:lnTo>
                  <a:close/>
                </a:path>
                <a:path w="8456930" h="180339">
                  <a:moveTo>
                    <a:pt x="8097304" y="179793"/>
                  </a:moveTo>
                  <a:lnTo>
                    <a:pt x="7917497" y="179793"/>
                  </a:lnTo>
                  <a:lnTo>
                    <a:pt x="7917497" y="0"/>
                  </a:lnTo>
                  <a:lnTo>
                    <a:pt x="8097304" y="0"/>
                  </a:lnTo>
                  <a:lnTo>
                    <a:pt x="8097304" y="179793"/>
                  </a:lnTo>
                  <a:close/>
                </a:path>
                <a:path w="8456930" h="180339">
                  <a:moveTo>
                    <a:pt x="8277110" y="179793"/>
                  </a:moveTo>
                  <a:lnTo>
                    <a:pt x="8097304" y="179793"/>
                  </a:lnTo>
                  <a:lnTo>
                    <a:pt x="8097304" y="0"/>
                  </a:lnTo>
                  <a:lnTo>
                    <a:pt x="8277110" y="0"/>
                  </a:lnTo>
                  <a:lnTo>
                    <a:pt x="8277110" y="179793"/>
                  </a:lnTo>
                  <a:close/>
                </a:path>
                <a:path w="8456930" h="180339">
                  <a:moveTo>
                    <a:pt x="8456917" y="179793"/>
                  </a:moveTo>
                  <a:lnTo>
                    <a:pt x="8277110" y="179793"/>
                  </a:lnTo>
                  <a:lnTo>
                    <a:pt x="8277110" y="0"/>
                  </a:lnTo>
                  <a:lnTo>
                    <a:pt x="8456917" y="0"/>
                  </a:lnTo>
                  <a:lnTo>
                    <a:pt x="8456917" y="179793"/>
                  </a:lnTo>
                  <a:close/>
                </a:path>
              </a:pathLst>
            </a:custGeom>
            <a:ln w="6096">
              <a:solidFill>
                <a:srgbClr val="CDCDC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298653" y="1380477"/>
              <a:ext cx="8624570" cy="360045"/>
            </a:xfrm>
            <a:custGeom>
              <a:avLst/>
              <a:gdLst/>
              <a:ahLst/>
              <a:cxnLst/>
              <a:rect l="l" t="t" r="r" b="b"/>
              <a:pathLst>
                <a:path w="8624570" h="360044">
                  <a:moveTo>
                    <a:pt x="8624531" y="359587"/>
                  </a:moveTo>
                  <a:lnTo>
                    <a:pt x="8603195" y="359587"/>
                  </a:lnTo>
                  <a:lnTo>
                    <a:pt x="8603195" y="179793"/>
                  </a:lnTo>
                  <a:lnTo>
                    <a:pt x="8624531" y="179793"/>
                  </a:lnTo>
                </a:path>
                <a:path w="8624570" h="360044">
                  <a:moveTo>
                    <a:pt x="146291" y="179793"/>
                  </a:moveTo>
                  <a:lnTo>
                    <a:pt x="0" y="179793"/>
                  </a:lnTo>
                </a:path>
                <a:path w="8624570" h="360044">
                  <a:moveTo>
                    <a:pt x="0" y="0"/>
                  </a:moveTo>
                  <a:lnTo>
                    <a:pt x="146291" y="0"/>
                  </a:lnTo>
                  <a:lnTo>
                    <a:pt x="146291" y="179793"/>
                  </a:lnTo>
                </a:path>
              </a:pathLst>
            </a:custGeom>
            <a:ln w="6096">
              <a:solidFill>
                <a:srgbClr val="CDCDC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444931" y="1380477"/>
              <a:ext cx="8456930" cy="180340"/>
            </a:xfrm>
            <a:custGeom>
              <a:avLst/>
              <a:gdLst/>
              <a:ahLst/>
              <a:cxnLst/>
              <a:rect l="l" t="t" r="r" b="b"/>
              <a:pathLst>
                <a:path w="8456930" h="180340">
                  <a:moveTo>
                    <a:pt x="179806" y="179793"/>
                  </a:moveTo>
                  <a:lnTo>
                    <a:pt x="0" y="179793"/>
                  </a:lnTo>
                  <a:lnTo>
                    <a:pt x="0" y="0"/>
                  </a:lnTo>
                  <a:lnTo>
                    <a:pt x="179806" y="0"/>
                  </a:lnTo>
                  <a:lnTo>
                    <a:pt x="179806" y="179793"/>
                  </a:lnTo>
                  <a:close/>
                </a:path>
                <a:path w="8456930" h="180340">
                  <a:moveTo>
                    <a:pt x="359613" y="179793"/>
                  </a:moveTo>
                  <a:lnTo>
                    <a:pt x="179806" y="179793"/>
                  </a:lnTo>
                  <a:lnTo>
                    <a:pt x="179806" y="0"/>
                  </a:lnTo>
                  <a:lnTo>
                    <a:pt x="359613" y="0"/>
                  </a:lnTo>
                  <a:lnTo>
                    <a:pt x="359613" y="179793"/>
                  </a:lnTo>
                  <a:close/>
                </a:path>
                <a:path w="8456930" h="180340">
                  <a:moveTo>
                    <a:pt x="539419" y="179793"/>
                  </a:moveTo>
                  <a:lnTo>
                    <a:pt x="359613" y="179793"/>
                  </a:lnTo>
                  <a:lnTo>
                    <a:pt x="359613" y="0"/>
                  </a:lnTo>
                  <a:lnTo>
                    <a:pt x="539419" y="0"/>
                  </a:lnTo>
                  <a:lnTo>
                    <a:pt x="539419" y="179793"/>
                  </a:lnTo>
                  <a:close/>
                </a:path>
                <a:path w="8456930" h="180340">
                  <a:moveTo>
                    <a:pt x="719226" y="179793"/>
                  </a:moveTo>
                  <a:lnTo>
                    <a:pt x="539419" y="179793"/>
                  </a:lnTo>
                  <a:lnTo>
                    <a:pt x="539419" y="0"/>
                  </a:lnTo>
                  <a:lnTo>
                    <a:pt x="719226" y="0"/>
                  </a:lnTo>
                  <a:lnTo>
                    <a:pt x="719226" y="179793"/>
                  </a:lnTo>
                  <a:close/>
                </a:path>
                <a:path w="8456930" h="180340">
                  <a:moveTo>
                    <a:pt x="899032" y="179793"/>
                  </a:moveTo>
                  <a:lnTo>
                    <a:pt x="719226" y="179793"/>
                  </a:lnTo>
                  <a:lnTo>
                    <a:pt x="719226" y="0"/>
                  </a:lnTo>
                  <a:lnTo>
                    <a:pt x="899032" y="0"/>
                  </a:lnTo>
                  <a:lnTo>
                    <a:pt x="899032" y="179793"/>
                  </a:lnTo>
                  <a:close/>
                </a:path>
                <a:path w="8456930" h="180340">
                  <a:moveTo>
                    <a:pt x="1078839" y="179793"/>
                  </a:moveTo>
                  <a:lnTo>
                    <a:pt x="899032" y="179793"/>
                  </a:lnTo>
                  <a:lnTo>
                    <a:pt x="899032" y="0"/>
                  </a:lnTo>
                  <a:lnTo>
                    <a:pt x="1078839" y="0"/>
                  </a:lnTo>
                  <a:lnTo>
                    <a:pt x="1078839" y="179793"/>
                  </a:lnTo>
                  <a:close/>
                </a:path>
                <a:path w="8456930" h="180340">
                  <a:moveTo>
                    <a:pt x="1261681" y="179793"/>
                  </a:moveTo>
                  <a:lnTo>
                    <a:pt x="1078826" y="179793"/>
                  </a:lnTo>
                  <a:lnTo>
                    <a:pt x="1078826" y="0"/>
                  </a:lnTo>
                  <a:lnTo>
                    <a:pt x="1261681" y="0"/>
                  </a:lnTo>
                  <a:lnTo>
                    <a:pt x="1261681" y="179793"/>
                  </a:lnTo>
                  <a:close/>
                </a:path>
                <a:path w="8456930" h="180340">
                  <a:moveTo>
                    <a:pt x="1441488" y="179793"/>
                  </a:moveTo>
                  <a:lnTo>
                    <a:pt x="1261681" y="179793"/>
                  </a:lnTo>
                  <a:lnTo>
                    <a:pt x="1261681" y="0"/>
                  </a:lnTo>
                  <a:lnTo>
                    <a:pt x="1441488" y="0"/>
                  </a:lnTo>
                  <a:lnTo>
                    <a:pt x="1441488" y="179793"/>
                  </a:lnTo>
                  <a:close/>
                </a:path>
                <a:path w="8456930" h="180340">
                  <a:moveTo>
                    <a:pt x="1621294" y="179793"/>
                  </a:moveTo>
                  <a:lnTo>
                    <a:pt x="1441488" y="179793"/>
                  </a:lnTo>
                  <a:lnTo>
                    <a:pt x="1441488" y="0"/>
                  </a:lnTo>
                  <a:lnTo>
                    <a:pt x="1621294" y="0"/>
                  </a:lnTo>
                  <a:lnTo>
                    <a:pt x="1621294" y="179793"/>
                  </a:lnTo>
                  <a:close/>
                </a:path>
                <a:path w="8456930" h="180340">
                  <a:moveTo>
                    <a:pt x="1801101" y="179793"/>
                  </a:moveTo>
                  <a:lnTo>
                    <a:pt x="1621294" y="179793"/>
                  </a:lnTo>
                  <a:lnTo>
                    <a:pt x="1621294" y="0"/>
                  </a:lnTo>
                  <a:lnTo>
                    <a:pt x="1801101" y="0"/>
                  </a:lnTo>
                  <a:lnTo>
                    <a:pt x="1801101" y="179793"/>
                  </a:lnTo>
                  <a:close/>
                </a:path>
                <a:path w="8456930" h="180340">
                  <a:moveTo>
                    <a:pt x="1980907" y="179793"/>
                  </a:moveTo>
                  <a:lnTo>
                    <a:pt x="1801101" y="179793"/>
                  </a:lnTo>
                  <a:lnTo>
                    <a:pt x="1801101" y="0"/>
                  </a:lnTo>
                  <a:lnTo>
                    <a:pt x="1980907" y="0"/>
                  </a:lnTo>
                  <a:lnTo>
                    <a:pt x="1980907" y="179793"/>
                  </a:lnTo>
                  <a:close/>
                </a:path>
                <a:path w="8456930" h="180340">
                  <a:moveTo>
                    <a:pt x="2160714" y="179793"/>
                  </a:moveTo>
                  <a:lnTo>
                    <a:pt x="1980907" y="179793"/>
                  </a:lnTo>
                  <a:lnTo>
                    <a:pt x="1980907" y="0"/>
                  </a:lnTo>
                  <a:lnTo>
                    <a:pt x="2160714" y="0"/>
                  </a:lnTo>
                  <a:lnTo>
                    <a:pt x="2160714" y="179793"/>
                  </a:lnTo>
                  <a:close/>
                </a:path>
                <a:path w="8456930" h="180340">
                  <a:moveTo>
                    <a:pt x="2340521" y="179793"/>
                  </a:moveTo>
                  <a:lnTo>
                    <a:pt x="2160714" y="179793"/>
                  </a:lnTo>
                  <a:lnTo>
                    <a:pt x="2160714" y="0"/>
                  </a:lnTo>
                  <a:lnTo>
                    <a:pt x="2340521" y="0"/>
                  </a:lnTo>
                  <a:lnTo>
                    <a:pt x="2340521" y="179793"/>
                  </a:lnTo>
                  <a:close/>
                </a:path>
                <a:path w="8456930" h="180340">
                  <a:moveTo>
                    <a:pt x="2520315" y="179793"/>
                  </a:moveTo>
                  <a:lnTo>
                    <a:pt x="2340508" y="179793"/>
                  </a:lnTo>
                  <a:lnTo>
                    <a:pt x="2340508" y="0"/>
                  </a:lnTo>
                  <a:lnTo>
                    <a:pt x="2520315" y="0"/>
                  </a:lnTo>
                  <a:lnTo>
                    <a:pt x="2520315" y="179793"/>
                  </a:lnTo>
                  <a:close/>
                </a:path>
                <a:path w="8456930" h="180340">
                  <a:moveTo>
                    <a:pt x="2700121" y="179793"/>
                  </a:moveTo>
                  <a:lnTo>
                    <a:pt x="2520315" y="179793"/>
                  </a:lnTo>
                  <a:lnTo>
                    <a:pt x="2520315" y="0"/>
                  </a:lnTo>
                  <a:lnTo>
                    <a:pt x="2700121" y="0"/>
                  </a:lnTo>
                  <a:lnTo>
                    <a:pt x="2700121" y="179793"/>
                  </a:lnTo>
                  <a:close/>
                </a:path>
                <a:path w="8456930" h="180340">
                  <a:moveTo>
                    <a:pt x="2879928" y="179793"/>
                  </a:moveTo>
                  <a:lnTo>
                    <a:pt x="2700121" y="179793"/>
                  </a:lnTo>
                  <a:lnTo>
                    <a:pt x="2700121" y="0"/>
                  </a:lnTo>
                  <a:lnTo>
                    <a:pt x="2879928" y="0"/>
                  </a:lnTo>
                  <a:lnTo>
                    <a:pt x="2879928" y="179793"/>
                  </a:lnTo>
                  <a:close/>
                </a:path>
                <a:path w="8456930" h="180340">
                  <a:moveTo>
                    <a:pt x="3059734" y="179793"/>
                  </a:moveTo>
                  <a:lnTo>
                    <a:pt x="2879928" y="179793"/>
                  </a:lnTo>
                  <a:lnTo>
                    <a:pt x="2879928" y="0"/>
                  </a:lnTo>
                  <a:lnTo>
                    <a:pt x="3059734" y="0"/>
                  </a:lnTo>
                  <a:lnTo>
                    <a:pt x="3059734" y="179793"/>
                  </a:lnTo>
                  <a:close/>
                </a:path>
                <a:path w="8456930" h="180340">
                  <a:moveTo>
                    <a:pt x="3239541" y="179793"/>
                  </a:moveTo>
                  <a:lnTo>
                    <a:pt x="3059734" y="179793"/>
                  </a:lnTo>
                  <a:lnTo>
                    <a:pt x="3059734" y="0"/>
                  </a:lnTo>
                  <a:lnTo>
                    <a:pt x="3239541" y="0"/>
                  </a:lnTo>
                  <a:lnTo>
                    <a:pt x="3239541" y="179793"/>
                  </a:lnTo>
                  <a:close/>
                </a:path>
                <a:path w="8456930" h="180340">
                  <a:moveTo>
                    <a:pt x="3419348" y="179793"/>
                  </a:moveTo>
                  <a:lnTo>
                    <a:pt x="3239541" y="179793"/>
                  </a:lnTo>
                  <a:lnTo>
                    <a:pt x="3239541" y="0"/>
                  </a:lnTo>
                  <a:lnTo>
                    <a:pt x="3419348" y="0"/>
                  </a:lnTo>
                  <a:lnTo>
                    <a:pt x="3419348" y="179793"/>
                  </a:lnTo>
                  <a:close/>
                </a:path>
                <a:path w="8456930" h="180340">
                  <a:moveTo>
                    <a:pt x="3599141" y="179793"/>
                  </a:moveTo>
                  <a:lnTo>
                    <a:pt x="3419335" y="179793"/>
                  </a:lnTo>
                  <a:lnTo>
                    <a:pt x="3419335" y="0"/>
                  </a:lnTo>
                  <a:lnTo>
                    <a:pt x="3599141" y="0"/>
                  </a:lnTo>
                  <a:lnTo>
                    <a:pt x="3599141" y="179793"/>
                  </a:lnTo>
                  <a:close/>
                </a:path>
                <a:path w="8456930" h="180340">
                  <a:moveTo>
                    <a:pt x="3778948" y="179793"/>
                  </a:moveTo>
                  <a:lnTo>
                    <a:pt x="3599141" y="179793"/>
                  </a:lnTo>
                  <a:lnTo>
                    <a:pt x="3599141" y="0"/>
                  </a:lnTo>
                  <a:lnTo>
                    <a:pt x="3778948" y="0"/>
                  </a:lnTo>
                  <a:lnTo>
                    <a:pt x="3778948" y="179793"/>
                  </a:lnTo>
                  <a:close/>
                </a:path>
                <a:path w="8456930" h="180340">
                  <a:moveTo>
                    <a:pt x="3958755" y="179793"/>
                  </a:moveTo>
                  <a:lnTo>
                    <a:pt x="3778948" y="179793"/>
                  </a:lnTo>
                  <a:lnTo>
                    <a:pt x="3778948" y="0"/>
                  </a:lnTo>
                  <a:lnTo>
                    <a:pt x="3958755" y="0"/>
                  </a:lnTo>
                  <a:lnTo>
                    <a:pt x="3958755" y="179793"/>
                  </a:lnTo>
                  <a:close/>
                </a:path>
                <a:path w="8456930" h="180340">
                  <a:moveTo>
                    <a:pt x="4138561" y="179793"/>
                  </a:moveTo>
                  <a:lnTo>
                    <a:pt x="3958755" y="179793"/>
                  </a:lnTo>
                  <a:lnTo>
                    <a:pt x="3958755" y="0"/>
                  </a:lnTo>
                  <a:lnTo>
                    <a:pt x="4138561" y="0"/>
                  </a:lnTo>
                  <a:lnTo>
                    <a:pt x="4138561" y="179793"/>
                  </a:lnTo>
                  <a:close/>
                </a:path>
                <a:path w="8456930" h="180340">
                  <a:moveTo>
                    <a:pt x="4318368" y="179793"/>
                  </a:moveTo>
                  <a:lnTo>
                    <a:pt x="4138561" y="179793"/>
                  </a:lnTo>
                  <a:lnTo>
                    <a:pt x="4138561" y="0"/>
                  </a:lnTo>
                  <a:lnTo>
                    <a:pt x="4318368" y="0"/>
                  </a:lnTo>
                  <a:lnTo>
                    <a:pt x="4318368" y="179793"/>
                  </a:lnTo>
                  <a:close/>
                </a:path>
                <a:path w="8456930" h="180340">
                  <a:moveTo>
                    <a:pt x="4498174" y="179793"/>
                  </a:moveTo>
                  <a:lnTo>
                    <a:pt x="4318368" y="179793"/>
                  </a:lnTo>
                  <a:lnTo>
                    <a:pt x="4318368" y="0"/>
                  </a:lnTo>
                  <a:lnTo>
                    <a:pt x="4498174" y="0"/>
                  </a:lnTo>
                  <a:lnTo>
                    <a:pt x="4498174" y="179793"/>
                  </a:lnTo>
                  <a:close/>
                </a:path>
                <a:path w="8456930" h="180340">
                  <a:moveTo>
                    <a:pt x="4677968" y="179793"/>
                  </a:moveTo>
                  <a:lnTo>
                    <a:pt x="4498162" y="179793"/>
                  </a:lnTo>
                  <a:lnTo>
                    <a:pt x="4498162" y="0"/>
                  </a:lnTo>
                  <a:lnTo>
                    <a:pt x="4677968" y="0"/>
                  </a:lnTo>
                  <a:lnTo>
                    <a:pt x="4677968" y="179793"/>
                  </a:lnTo>
                  <a:close/>
                </a:path>
                <a:path w="8456930" h="180340">
                  <a:moveTo>
                    <a:pt x="4857775" y="179793"/>
                  </a:moveTo>
                  <a:lnTo>
                    <a:pt x="4677968" y="179793"/>
                  </a:lnTo>
                  <a:lnTo>
                    <a:pt x="4677968" y="0"/>
                  </a:lnTo>
                  <a:lnTo>
                    <a:pt x="4857775" y="0"/>
                  </a:lnTo>
                  <a:lnTo>
                    <a:pt x="4857775" y="179793"/>
                  </a:lnTo>
                  <a:close/>
                </a:path>
                <a:path w="8456930" h="180340">
                  <a:moveTo>
                    <a:pt x="5037582" y="179793"/>
                  </a:moveTo>
                  <a:lnTo>
                    <a:pt x="4857775" y="179793"/>
                  </a:lnTo>
                  <a:lnTo>
                    <a:pt x="4857775" y="0"/>
                  </a:lnTo>
                  <a:lnTo>
                    <a:pt x="5037582" y="0"/>
                  </a:lnTo>
                  <a:lnTo>
                    <a:pt x="5037582" y="179793"/>
                  </a:lnTo>
                  <a:close/>
                </a:path>
                <a:path w="8456930" h="180340">
                  <a:moveTo>
                    <a:pt x="5220436" y="179793"/>
                  </a:moveTo>
                  <a:lnTo>
                    <a:pt x="5037582" y="179793"/>
                  </a:lnTo>
                  <a:lnTo>
                    <a:pt x="5037582" y="0"/>
                  </a:lnTo>
                  <a:lnTo>
                    <a:pt x="5220436" y="0"/>
                  </a:lnTo>
                  <a:lnTo>
                    <a:pt x="5220436" y="179793"/>
                  </a:lnTo>
                  <a:close/>
                </a:path>
                <a:path w="8456930" h="180340">
                  <a:moveTo>
                    <a:pt x="5400243" y="179793"/>
                  </a:moveTo>
                  <a:lnTo>
                    <a:pt x="5220436" y="179793"/>
                  </a:lnTo>
                  <a:lnTo>
                    <a:pt x="5220436" y="0"/>
                  </a:lnTo>
                  <a:lnTo>
                    <a:pt x="5400243" y="0"/>
                  </a:lnTo>
                  <a:lnTo>
                    <a:pt x="5400243" y="179793"/>
                  </a:lnTo>
                  <a:close/>
                </a:path>
                <a:path w="8456930" h="180340">
                  <a:moveTo>
                    <a:pt x="5580049" y="179793"/>
                  </a:moveTo>
                  <a:lnTo>
                    <a:pt x="5400243" y="179793"/>
                  </a:lnTo>
                  <a:lnTo>
                    <a:pt x="5400243" y="0"/>
                  </a:lnTo>
                  <a:lnTo>
                    <a:pt x="5580049" y="0"/>
                  </a:lnTo>
                  <a:lnTo>
                    <a:pt x="5580049" y="179793"/>
                  </a:lnTo>
                  <a:close/>
                </a:path>
                <a:path w="8456930" h="180340">
                  <a:moveTo>
                    <a:pt x="5759843" y="179793"/>
                  </a:moveTo>
                  <a:lnTo>
                    <a:pt x="5580037" y="179793"/>
                  </a:lnTo>
                  <a:lnTo>
                    <a:pt x="5580037" y="0"/>
                  </a:lnTo>
                  <a:lnTo>
                    <a:pt x="5759843" y="0"/>
                  </a:lnTo>
                  <a:lnTo>
                    <a:pt x="5759843" y="179793"/>
                  </a:lnTo>
                  <a:close/>
                </a:path>
                <a:path w="8456930" h="180340">
                  <a:moveTo>
                    <a:pt x="5939650" y="179793"/>
                  </a:moveTo>
                  <a:lnTo>
                    <a:pt x="5759843" y="179793"/>
                  </a:lnTo>
                  <a:lnTo>
                    <a:pt x="5759843" y="0"/>
                  </a:lnTo>
                  <a:lnTo>
                    <a:pt x="5939650" y="0"/>
                  </a:lnTo>
                  <a:lnTo>
                    <a:pt x="5939650" y="179793"/>
                  </a:lnTo>
                  <a:close/>
                </a:path>
                <a:path w="8456930" h="180340">
                  <a:moveTo>
                    <a:pt x="6119456" y="179793"/>
                  </a:moveTo>
                  <a:lnTo>
                    <a:pt x="5939650" y="179793"/>
                  </a:lnTo>
                  <a:lnTo>
                    <a:pt x="5939650" y="0"/>
                  </a:lnTo>
                  <a:lnTo>
                    <a:pt x="6119456" y="0"/>
                  </a:lnTo>
                  <a:lnTo>
                    <a:pt x="6119456" y="179793"/>
                  </a:lnTo>
                  <a:close/>
                </a:path>
                <a:path w="8456930" h="180340">
                  <a:moveTo>
                    <a:pt x="6299263" y="179793"/>
                  </a:moveTo>
                  <a:lnTo>
                    <a:pt x="6119456" y="179793"/>
                  </a:lnTo>
                  <a:lnTo>
                    <a:pt x="6119456" y="0"/>
                  </a:lnTo>
                  <a:lnTo>
                    <a:pt x="6299263" y="0"/>
                  </a:lnTo>
                  <a:lnTo>
                    <a:pt x="6299263" y="179793"/>
                  </a:lnTo>
                  <a:close/>
                </a:path>
                <a:path w="8456930" h="180340">
                  <a:moveTo>
                    <a:pt x="6479070" y="179793"/>
                  </a:moveTo>
                  <a:lnTo>
                    <a:pt x="6299263" y="179793"/>
                  </a:lnTo>
                  <a:lnTo>
                    <a:pt x="6299263" y="0"/>
                  </a:lnTo>
                  <a:lnTo>
                    <a:pt x="6479070" y="0"/>
                  </a:lnTo>
                  <a:lnTo>
                    <a:pt x="6479070" y="179793"/>
                  </a:lnTo>
                  <a:close/>
                </a:path>
                <a:path w="8456930" h="180340">
                  <a:moveTo>
                    <a:pt x="6658876" y="179793"/>
                  </a:moveTo>
                  <a:lnTo>
                    <a:pt x="6479070" y="179793"/>
                  </a:lnTo>
                  <a:lnTo>
                    <a:pt x="6479070" y="0"/>
                  </a:lnTo>
                  <a:lnTo>
                    <a:pt x="6658876" y="0"/>
                  </a:lnTo>
                  <a:lnTo>
                    <a:pt x="6658876" y="179793"/>
                  </a:lnTo>
                  <a:close/>
                </a:path>
                <a:path w="8456930" h="180340">
                  <a:moveTo>
                    <a:pt x="6838670" y="179793"/>
                  </a:moveTo>
                  <a:lnTo>
                    <a:pt x="6658863" y="179793"/>
                  </a:lnTo>
                  <a:lnTo>
                    <a:pt x="6658863" y="0"/>
                  </a:lnTo>
                  <a:lnTo>
                    <a:pt x="6838670" y="0"/>
                  </a:lnTo>
                  <a:lnTo>
                    <a:pt x="6838670" y="179793"/>
                  </a:lnTo>
                  <a:close/>
                </a:path>
                <a:path w="8456930" h="180340">
                  <a:moveTo>
                    <a:pt x="7018477" y="179793"/>
                  </a:moveTo>
                  <a:lnTo>
                    <a:pt x="6838670" y="179793"/>
                  </a:lnTo>
                  <a:lnTo>
                    <a:pt x="6838670" y="0"/>
                  </a:lnTo>
                  <a:lnTo>
                    <a:pt x="7018477" y="0"/>
                  </a:lnTo>
                  <a:lnTo>
                    <a:pt x="7018477" y="179793"/>
                  </a:lnTo>
                  <a:close/>
                </a:path>
                <a:path w="8456930" h="180340">
                  <a:moveTo>
                    <a:pt x="7198283" y="179793"/>
                  </a:moveTo>
                  <a:lnTo>
                    <a:pt x="7018477" y="179793"/>
                  </a:lnTo>
                  <a:lnTo>
                    <a:pt x="7018477" y="0"/>
                  </a:lnTo>
                  <a:lnTo>
                    <a:pt x="7198283" y="0"/>
                  </a:lnTo>
                  <a:lnTo>
                    <a:pt x="7198283" y="179793"/>
                  </a:lnTo>
                  <a:close/>
                </a:path>
                <a:path w="8456930" h="180340">
                  <a:moveTo>
                    <a:pt x="7378090" y="179793"/>
                  </a:moveTo>
                  <a:lnTo>
                    <a:pt x="7198283" y="179793"/>
                  </a:lnTo>
                  <a:lnTo>
                    <a:pt x="7198283" y="0"/>
                  </a:lnTo>
                  <a:lnTo>
                    <a:pt x="7378090" y="0"/>
                  </a:lnTo>
                  <a:lnTo>
                    <a:pt x="7378090" y="179793"/>
                  </a:lnTo>
                  <a:close/>
                </a:path>
                <a:path w="8456930" h="180340">
                  <a:moveTo>
                    <a:pt x="7557897" y="179793"/>
                  </a:moveTo>
                  <a:lnTo>
                    <a:pt x="7378090" y="179793"/>
                  </a:lnTo>
                  <a:lnTo>
                    <a:pt x="7378090" y="0"/>
                  </a:lnTo>
                  <a:lnTo>
                    <a:pt x="7557897" y="0"/>
                  </a:lnTo>
                  <a:lnTo>
                    <a:pt x="7557897" y="179793"/>
                  </a:lnTo>
                  <a:close/>
                </a:path>
                <a:path w="8456930" h="180340">
                  <a:moveTo>
                    <a:pt x="7737703" y="179793"/>
                  </a:moveTo>
                  <a:lnTo>
                    <a:pt x="7557897" y="179793"/>
                  </a:lnTo>
                  <a:lnTo>
                    <a:pt x="7557897" y="0"/>
                  </a:lnTo>
                  <a:lnTo>
                    <a:pt x="7737703" y="0"/>
                  </a:lnTo>
                  <a:lnTo>
                    <a:pt x="7737703" y="179793"/>
                  </a:lnTo>
                  <a:close/>
                </a:path>
                <a:path w="8456930" h="180340">
                  <a:moveTo>
                    <a:pt x="7917497" y="179793"/>
                  </a:moveTo>
                  <a:lnTo>
                    <a:pt x="7737690" y="179793"/>
                  </a:lnTo>
                  <a:lnTo>
                    <a:pt x="7737690" y="0"/>
                  </a:lnTo>
                  <a:lnTo>
                    <a:pt x="7917497" y="0"/>
                  </a:lnTo>
                  <a:lnTo>
                    <a:pt x="7917497" y="179793"/>
                  </a:lnTo>
                  <a:close/>
                </a:path>
                <a:path w="8456930" h="180340">
                  <a:moveTo>
                    <a:pt x="8097304" y="179793"/>
                  </a:moveTo>
                  <a:lnTo>
                    <a:pt x="7917497" y="179793"/>
                  </a:lnTo>
                  <a:lnTo>
                    <a:pt x="7917497" y="0"/>
                  </a:lnTo>
                  <a:lnTo>
                    <a:pt x="8097304" y="0"/>
                  </a:lnTo>
                  <a:lnTo>
                    <a:pt x="8097304" y="179793"/>
                  </a:lnTo>
                  <a:close/>
                </a:path>
                <a:path w="8456930" h="180340">
                  <a:moveTo>
                    <a:pt x="8277110" y="179793"/>
                  </a:moveTo>
                  <a:lnTo>
                    <a:pt x="8097304" y="179793"/>
                  </a:lnTo>
                  <a:lnTo>
                    <a:pt x="8097304" y="0"/>
                  </a:lnTo>
                  <a:lnTo>
                    <a:pt x="8277110" y="0"/>
                  </a:lnTo>
                  <a:lnTo>
                    <a:pt x="8277110" y="179793"/>
                  </a:lnTo>
                  <a:close/>
                </a:path>
                <a:path w="8456930" h="180340">
                  <a:moveTo>
                    <a:pt x="8456917" y="179793"/>
                  </a:moveTo>
                  <a:lnTo>
                    <a:pt x="8277110" y="179793"/>
                  </a:lnTo>
                  <a:lnTo>
                    <a:pt x="8277110" y="0"/>
                  </a:lnTo>
                  <a:lnTo>
                    <a:pt x="8456917" y="0"/>
                  </a:lnTo>
                  <a:lnTo>
                    <a:pt x="8456917" y="179793"/>
                  </a:lnTo>
                  <a:close/>
                </a:path>
              </a:pathLst>
            </a:custGeom>
            <a:ln w="6096">
              <a:solidFill>
                <a:srgbClr val="CDCDC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298653" y="1200670"/>
              <a:ext cx="8624570" cy="360045"/>
            </a:xfrm>
            <a:custGeom>
              <a:avLst/>
              <a:gdLst/>
              <a:ahLst/>
              <a:cxnLst/>
              <a:rect l="l" t="t" r="r" b="b"/>
              <a:pathLst>
                <a:path w="8624570" h="360044">
                  <a:moveTo>
                    <a:pt x="8624531" y="359600"/>
                  </a:moveTo>
                  <a:lnTo>
                    <a:pt x="8603195" y="359600"/>
                  </a:lnTo>
                  <a:lnTo>
                    <a:pt x="8603195" y="179806"/>
                  </a:lnTo>
                  <a:lnTo>
                    <a:pt x="8624531" y="179806"/>
                  </a:lnTo>
                </a:path>
                <a:path w="8624570" h="360044">
                  <a:moveTo>
                    <a:pt x="146291" y="179793"/>
                  </a:moveTo>
                  <a:lnTo>
                    <a:pt x="0" y="179793"/>
                  </a:lnTo>
                </a:path>
                <a:path w="8624570" h="360044">
                  <a:moveTo>
                    <a:pt x="0" y="0"/>
                  </a:moveTo>
                  <a:lnTo>
                    <a:pt x="146291" y="0"/>
                  </a:lnTo>
                  <a:lnTo>
                    <a:pt x="146291" y="179793"/>
                  </a:lnTo>
                </a:path>
              </a:pathLst>
            </a:custGeom>
            <a:ln w="6096">
              <a:solidFill>
                <a:srgbClr val="CDCDC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444931" y="1200670"/>
              <a:ext cx="8456930" cy="180340"/>
            </a:xfrm>
            <a:custGeom>
              <a:avLst/>
              <a:gdLst/>
              <a:ahLst/>
              <a:cxnLst/>
              <a:rect l="l" t="t" r="r" b="b"/>
              <a:pathLst>
                <a:path w="8456930" h="180340">
                  <a:moveTo>
                    <a:pt x="179806" y="179793"/>
                  </a:moveTo>
                  <a:lnTo>
                    <a:pt x="0" y="179793"/>
                  </a:lnTo>
                  <a:lnTo>
                    <a:pt x="0" y="0"/>
                  </a:lnTo>
                  <a:lnTo>
                    <a:pt x="179806" y="0"/>
                  </a:lnTo>
                  <a:lnTo>
                    <a:pt x="179806" y="179793"/>
                  </a:lnTo>
                  <a:close/>
                </a:path>
                <a:path w="8456930" h="180340">
                  <a:moveTo>
                    <a:pt x="359613" y="179793"/>
                  </a:moveTo>
                  <a:lnTo>
                    <a:pt x="179806" y="179793"/>
                  </a:lnTo>
                  <a:lnTo>
                    <a:pt x="179806" y="0"/>
                  </a:lnTo>
                  <a:lnTo>
                    <a:pt x="359613" y="0"/>
                  </a:lnTo>
                  <a:lnTo>
                    <a:pt x="359613" y="179793"/>
                  </a:lnTo>
                  <a:close/>
                </a:path>
                <a:path w="8456930" h="180340">
                  <a:moveTo>
                    <a:pt x="539419" y="179793"/>
                  </a:moveTo>
                  <a:lnTo>
                    <a:pt x="359613" y="179793"/>
                  </a:lnTo>
                  <a:lnTo>
                    <a:pt x="359613" y="0"/>
                  </a:lnTo>
                  <a:lnTo>
                    <a:pt x="539419" y="0"/>
                  </a:lnTo>
                  <a:lnTo>
                    <a:pt x="539419" y="179793"/>
                  </a:lnTo>
                  <a:close/>
                </a:path>
                <a:path w="8456930" h="180340">
                  <a:moveTo>
                    <a:pt x="719226" y="179793"/>
                  </a:moveTo>
                  <a:lnTo>
                    <a:pt x="539419" y="179793"/>
                  </a:lnTo>
                  <a:lnTo>
                    <a:pt x="539419" y="0"/>
                  </a:lnTo>
                  <a:lnTo>
                    <a:pt x="719226" y="0"/>
                  </a:lnTo>
                  <a:lnTo>
                    <a:pt x="719226" y="179793"/>
                  </a:lnTo>
                  <a:close/>
                </a:path>
                <a:path w="8456930" h="180340">
                  <a:moveTo>
                    <a:pt x="899032" y="179793"/>
                  </a:moveTo>
                  <a:lnTo>
                    <a:pt x="719226" y="179793"/>
                  </a:lnTo>
                  <a:lnTo>
                    <a:pt x="719226" y="0"/>
                  </a:lnTo>
                  <a:lnTo>
                    <a:pt x="899032" y="0"/>
                  </a:lnTo>
                  <a:lnTo>
                    <a:pt x="899032" y="179793"/>
                  </a:lnTo>
                  <a:close/>
                </a:path>
                <a:path w="8456930" h="180340">
                  <a:moveTo>
                    <a:pt x="1078839" y="179793"/>
                  </a:moveTo>
                  <a:lnTo>
                    <a:pt x="899032" y="179793"/>
                  </a:lnTo>
                  <a:lnTo>
                    <a:pt x="899032" y="0"/>
                  </a:lnTo>
                  <a:lnTo>
                    <a:pt x="1078839" y="0"/>
                  </a:lnTo>
                  <a:lnTo>
                    <a:pt x="1078839" y="179793"/>
                  </a:lnTo>
                  <a:close/>
                </a:path>
                <a:path w="8456930" h="180340">
                  <a:moveTo>
                    <a:pt x="1261681" y="179793"/>
                  </a:moveTo>
                  <a:lnTo>
                    <a:pt x="1078826" y="179793"/>
                  </a:lnTo>
                  <a:lnTo>
                    <a:pt x="1078826" y="0"/>
                  </a:lnTo>
                  <a:lnTo>
                    <a:pt x="1261681" y="0"/>
                  </a:lnTo>
                  <a:lnTo>
                    <a:pt x="1261681" y="179793"/>
                  </a:lnTo>
                  <a:close/>
                </a:path>
                <a:path w="8456930" h="180340">
                  <a:moveTo>
                    <a:pt x="1441488" y="179793"/>
                  </a:moveTo>
                  <a:lnTo>
                    <a:pt x="1261681" y="179793"/>
                  </a:lnTo>
                  <a:lnTo>
                    <a:pt x="1261681" y="0"/>
                  </a:lnTo>
                  <a:lnTo>
                    <a:pt x="1441488" y="0"/>
                  </a:lnTo>
                  <a:lnTo>
                    <a:pt x="1441488" y="179793"/>
                  </a:lnTo>
                  <a:close/>
                </a:path>
                <a:path w="8456930" h="180340">
                  <a:moveTo>
                    <a:pt x="1621294" y="179793"/>
                  </a:moveTo>
                  <a:lnTo>
                    <a:pt x="1441488" y="179793"/>
                  </a:lnTo>
                  <a:lnTo>
                    <a:pt x="1441488" y="0"/>
                  </a:lnTo>
                  <a:lnTo>
                    <a:pt x="1621294" y="0"/>
                  </a:lnTo>
                  <a:lnTo>
                    <a:pt x="1621294" y="179793"/>
                  </a:lnTo>
                  <a:close/>
                </a:path>
                <a:path w="8456930" h="180340">
                  <a:moveTo>
                    <a:pt x="1801101" y="179793"/>
                  </a:moveTo>
                  <a:lnTo>
                    <a:pt x="1621294" y="179793"/>
                  </a:lnTo>
                  <a:lnTo>
                    <a:pt x="1621294" y="0"/>
                  </a:lnTo>
                  <a:lnTo>
                    <a:pt x="1801101" y="0"/>
                  </a:lnTo>
                  <a:lnTo>
                    <a:pt x="1801101" y="179793"/>
                  </a:lnTo>
                  <a:close/>
                </a:path>
                <a:path w="8456930" h="180340">
                  <a:moveTo>
                    <a:pt x="1980907" y="179793"/>
                  </a:moveTo>
                  <a:lnTo>
                    <a:pt x="1801101" y="179793"/>
                  </a:lnTo>
                  <a:lnTo>
                    <a:pt x="1801101" y="0"/>
                  </a:lnTo>
                  <a:lnTo>
                    <a:pt x="1980907" y="0"/>
                  </a:lnTo>
                  <a:lnTo>
                    <a:pt x="1980907" y="179793"/>
                  </a:lnTo>
                  <a:close/>
                </a:path>
                <a:path w="8456930" h="180340">
                  <a:moveTo>
                    <a:pt x="2160714" y="179793"/>
                  </a:moveTo>
                  <a:lnTo>
                    <a:pt x="1980907" y="179793"/>
                  </a:lnTo>
                  <a:lnTo>
                    <a:pt x="1980907" y="0"/>
                  </a:lnTo>
                  <a:lnTo>
                    <a:pt x="2160714" y="0"/>
                  </a:lnTo>
                  <a:lnTo>
                    <a:pt x="2160714" y="179793"/>
                  </a:lnTo>
                  <a:close/>
                </a:path>
                <a:path w="8456930" h="180340">
                  <a:moveTo>
                    <a:pt x="2340521" y="179793"/>
                  </a:moveTo>
                  <a:lnTo>
                    <a:pt x="2160714" y="179793"/>
                  </a:lnTo>
                  <a:lnTo>
                    <a:pt x="2160714" y="0"/>
                  </a:lnTo>
                  <a:lnTo>
                    <a:pt x="2340521" y="0"/>
                  </a:lnTo>
                  <a:lnTo>
                    <a:pt x="2340521" y="179793"/>
                  </a:lnTo>
                  <a:close/>
                </a:path>
                <a:path w="8456930" h="180340">
                  <a:moveTo>
                    <a:pt x="2520315" y="179793"/>
                  </a:moveTo>
                  <a:lnTo>
                    <a:pt x="2340508" y="179793"/>
                  </a:lnTo>
                  <a:lnTo>
                    <a:pt x="2340508" y="0"/>
                  </a:lnTo>
                  <a:lnTo>
                    <a:pt x="2520315" y="0"/>
                  </a:lnTo>
                  <a:lnTo>
                    <a:pt x="2520315" y="179793"/>
                  </a:lnTo>
                  <a:close/>
                </a:path>
                <a:path w="8456930" h="180340">
                  <a:moveTo>
                    <a:pt x="2700121" y="179793"/>
                  </a:moveTo>
                  <a:lnTo>
                    <a:pt x="2520315" y="179793"/>
                  </a:lnTo>
                  <a:lnTo>
                    <a:pt x="2520315" y="0"/>
                  </a:lnTo>
                  <a:lnTo>
                    <a:pt x="2700121" y="0"/>
                  </a:lnTo>
                  <a:lnTo>
                    <a:pt x="2700121" y="179793"/>
                  </a:lnTo>
                  <a:close/>
                </a:path>
                <a:path w="8456930" h="180340">
                  <a:moveTo>
                    <a:pt x="2879928" y="179793"/>
                  </a:moveTo>
                  <a:lnTo>
                    <a:pt x="2700121" y="179793"/>
                  </a:lnTo>
                  <a:lnTo>
                    <a:pt x="2700121" y="0"/>
                  </a:lnTo>
                  <a:lnTo>
                    <a:pt x="2879928" y="0"/>
                  </a:lnTo>
                  <a:lnTo>
                    <a:pt x="2879928" y="179793"/>
                  </a:lnTo>
                  <a:close/>
                </a:path>
                <a:path w="8456930" h="180340">
                  <a:moveTo>
                    <a:pt x="3059734" y="179793"/>
                  </a:moveTo>
                  <a:lnTo>
                    <a:pt x="2879928" y="179793"/>
                  </a:lnTo>
                  <a:lnTo>
                    <a:pt x="2879928" y="0"/>
                  </a:lnTo>
                  <a:lnTo>
                    <a:pt x="3059734" y="0"/>
                  </a:lnTo>
                  <a:lnTo>
                    <a:pt x="3059734" y="179793"/>
                  </a:lnTo>
                  <a:close/>
                </a:path>
                <a:path w="8456930" h="180340">
                  <a:moveTo>
                    <a:pt x="3239541" y="179793"/>
                  </a:moveTo>
                  <a:lnTo>
                    <a:pt x="3059734" y="179793"/>
                  </a:lnTo>
                  <a:lnTo>
                    <a:pt x="3059734" y="0"/>
                  </a:lnTo>
                  <a:lnTo>
                    <a:pt x="3239541" y="0"/>
                  </a:lnTo>
                  <a:lnTo>
                    <a:pt x="3239541" y="179793"/>
                  </a:lnTo>
                  <a:close/>
                </a:path>
                <a:path w="8456930" h="180340">
                  <a:moveTo>
                    <a:pt x="3419348" y="179793"/>
                  </a:moveTo>
                  <a:lnTo>
                    <a:pt x="3239541" y="179793"/>
                  </a:lnTo>
                  <a:lnTo>
                    <a:pt x="3239541" y="0"/>
                  </a:lnTo>
                  <a:lnTo>
                    <a:pt x="3419348" y="0"/>
                  </a:lnTo>
                  <a:lnTo>
                    <a:pt x="3419348" y="179793"/>
                  </a:lnTo>
                  <a:close/>
                </a:path>
                <a:path w="8456930" h="180340">
                  <a:moveTo>
                    <a:pt x="3599141" y="179793"/>
                  </a:moveTo>
                  <a:lnTo>
                    <a:pt x="3419335" y="179793"/>
                  </a:lnTo>
                  <a:lnTo>
                    <a:pt x="3419335" y="0"/>
                  </a:lnTo>
                  <a:lnTo>
                    <a:pt x="3599141" y="0"/>
                  </a:lnTo>
                  <a:lnTo>
                    <a:pt x="3599141" y="179793"/>
                  </a:lnTo>
                  <a:close/>
                </a:path>
                <a:path w="8456930" h="180340">
                  <a:moveTo>
                    <a:pt x="3778948" y="179793"/>
                  </a:moveTo>
                  <a:lnTo>
                    <a:pt x="3599141" y="179793"/>
                  </a:lnTo>
                  <a:lnTo>
                    <a:pt x="3599141" y="0"/>
                  </a:lnTo>
                  <a:lnTo>
                    <a:pt x="3778948" y="0"/>
                  </a:lnTo>
                  <a:lnTo>
                    <a:pt x="3778948" y="179793"/>
                  </a:lnTo>
                  <a:close/>
                </a:path>
                <a:path w="8456930" h="180340">
                  <a:moveTo>
                    <a:pt x="3958755" y="179793"/>
                  </a:moveTo>
                  <a:lnTo>
                    <a:pt x="3778948" y="179793"/>
                  </a:lnTo>
                  <a:lnTo>
                    <a:pt x="3778948" y="0"/>
                  </a:lnTo>
                  <a:lnTo>
                    <a:pt x="3958755" y="0"/>
                  </a:lnTo>
                  <a:lnTo>
                    <a:pt x="3958755" y="179793"/>
                  </a:lnTo>
                  <a:close/>
                </a:path>
                <a:path w="8456930" h="180340">
                  <a:moveTo>
                    <a:pt x="4138561" y="179793"/>
                  </a:moveTo>
                  <a:lnTo>
                    <a:pt x="3958755" y="179793"/>
                  </a:lnTo>
                  <a:lnTo>
                    <a:pt x="3958755" y="0"/>
                  </a:lnTo>
                  <a:lnTo>
                    <a:pt x="4138561" y="0"/>
                  </a:lnTo>
                  <a:lnTo>
                    <a:pt x="4138561" y="179793"/>
                  </a:lnTo>
                  <a:close/>
                </a:path>
                <a:path w="8456930" h="180340">
                  <a:moveTo>
                    <a:pt x="4318368" y="179793"/>
                  </a:moveTo>
                  <a:lnTo>
                    <a:pt x="4138561" y="179793"/>
                  </a:lnTo>
                  <a:lnTo>
                    <a:pt x="4138561" y="0"/>
                  </a:lnTo>
                  <a:lnTo>
                    <a:pt x="4318368" y="0"/>
                  </a:lnTo>
                  <a:lnTo>
                    <a:pt x="4318368" y="179793"/>
                  </a:lnTo>
                  <a:close/>
                </a:path>
                <a:path w="8456930" h="180340">
                  <a:moveTo>
                    <a:pt x="4498174" y="179793"/>
                  </a:moveTo>
                  <a:lnTo>
                    <a:pt x="4318368" y="179793"/>
                  </a:lnTo>
                  <a:lnTo>
                    <a:pt x="4318368" y="0"/>
                  </a:lnTo>
                  <a:lnTo>
                    <a:pt x="4498174" y="0"/>
                  </a:lnTo>
                  <a:lnTo>
                    <a:pt x="4498174" y="179793"/>
                  </a:lnTo>
                  <a:close/>
                </a:path>
                <a:path w="8456930" h="180340">
                  <a:moveTo>
                    <a:pt x="4677968" y="179793"/>
                  </a:moveTo>
                  <a:lnTo>
                    <a:pt x="4498162" y="179793"/>
                  </a:lnTo>
                  <a:lnTo>
                    <a:pt x="4498162" y="0"/>
                  </a:lnTo>
                  <a:lnTo>
                    <a:pt x="4677968" y="0"/>
                  </a:lnTo>
                  <a:lnTo>
                    <a:pt x="4677968" y="179793"/>
                  </a:lnTo>
                  <a:close/>
                </a:path>
                <a:path w="8456930" h="180340">
                  <a:moveTo>
                    <a:pt x="4857775" y="179793"/>
                  </a:moveTo>
                  <a:lnTo>
                    <a:pt x="4677968" y="179793"/>
                  </a:lnTo>
                  <a:lnTo>
                    <a:pt x="4677968" y="0"/>
                  </a:lnTo>
                  <a:lnTo>
                    <a:pt x="4857775" y="0"/>
                  </a:lnTo>
                  <a:lnTo>
                    <a:pt x="4857775" y="179793"/>
                  </a:lnTo>
                  <a:close/>
                </a:path>
                <a:path w="8456930" h="180340">
                  <a:moveTo>
                    <a:pt x="5037582" y="179793"/>
                  </a:moveTo>
                  <a:lnTo>
                    <a:pt x="4857775" y="179793"/>
                  </a:lnTo>
                  <a:lnTo>
                    <a:pt x="4857775" y="0"/>
                  </a:lnTo>
                  <a:lnTo>
                    <a:pt x="5037582" y="0"/>
                  </a:lnTo>
                  <a:lnTo>
                    <a:pt x="5037582" y="179793"/>
                  </a:lnTo>
                  <a:close/>
                </a:path>
                <a:path w="8456930" h="180340">
                  <a:moveTo>
                    <a:pt x="5220436" y="179793"/>
                  </a:moveTo>
                  <a:lnTo>
                    <a:pt x="5037582" y="179793"/>
                  </a:lnTo>
                  <a:lnTo>
                    <a:pt x="5037582" y="0"/>
                  </a:lnTo>
                  <a:lnTo>
                    <a:pt x="5220436" y="0"/>
                  </a:lnTo>
                  <a:lnTo>
                    <a:pt x="5220436" y="179793"/>
                  </a:lnTo>
                  <a:close/>
                </a:path>
                <a:path w="8456930" h="180340">
                  <a:moveTo>
                    <a:pt x="5400243" y="179793"/>
                  </a:moveTo>
                  <a:lnTo>
                    <a:pt x="5220436" y="179793"/>
                  </a:lnTo>
                  <a:lnTo>
                    <a:pt x="5220436" y="0"/>
                  </a:lnTo>
                  <a:lnTo>
                    <a:pt x="5400243" y="0"/>
                  </a:lnTo>
                  <a:lnTo>
                    <a:pt x="5400243" y="179793"/>
                  </a:lnTo>
                  <a:close/>
                </a:path>
                <a:path w="8456930" h="180340">
                  <a:moveTo>
                    <a:pt x="5580049" y="179793"/>
                  </a:moveTo>
                  <a:lnTo>
                    <a:pt x="5400243" y="179793"/>
                  </a:lnTo>
                  <a:lnTo>
                    <a:pt x="5400243" y="0"/>
                  </a:lnTo>
                  <a:lnTo>
                    <a:pt x="5580049" y="0"/>
                  </a:lnTo>
                  <a:lnTo>
                    <a:pt x="5580049" y="179793"/>
                  </a:lnTo>
                  <a:close/>
                </a:path>
                <a:path w="8456930" h="180340">
                  <a:moveTo>
                    <a:pt x="5759843" y="179793"/>
                  </a:moveTo>
                  <a:lnTo>
                    <a:pt x="5580037" y="179793"/>
                  </a:lnTo>
                  <a:lnTo>
                    <a:pt x="5580037" y="0"/>
                  </a:lnTo>
                  <a:lnTo>
                    <a:pt x="5759843" y="0"/>
                  </a:lnTo>
                  <a:lnTo>
                    <a:pt x="5759843" y="179793"/>
                  </a:lnTo>
                  <a:close/>
                </a:path>
                <a:path w="8456930" h="180340">
                  <a:moveTo>
                    <a:pt x="5939650" y="179793"/>
                  </a:moveTo>
                  <a:lnTo>
                    <a:pt x="5759843" y="179793"/>
                  </a:lnTo>
                  <a:lnTo>
                    <a:pt x="5759843" y="0"/>
                  </a:lnTo>
                  <a:lnTo>
                    <a:pt x="5939650" y="0"/>
                  </a:lnTo>
                  <a:lnTo>
                    <a:pt x="5939650" y="179793"/>
                  </a:lnTo>
                  <a:close/>
                </a:path>
                <a:path w="8456930" h="180340">
                  <a:moveTo>
                    <a:pt x="6119456" y="179793"/>
                  </a:moveTo>
                  <a:lnTo>
                    <a:pt x="5939650" y="179793"/>
                  </a:lnTo>
                  <a:lnTo>
                    <a:pt x="5939650" y="0"/>
                  </a:lnTo>
                  <a:lnTo>
                    <a:pt x="6119456" y="0"/>
                  </a:lnTo>
                  <a:lnTo>
                    <a:pt x="6119456" y="179793"/>
                  </a:lnTo>
                  <a:close/>
                </a:path>
                <a:path w="8456930" h="180340">
                  <a:moveTo>
                    <a:pt x="6299263" y="179793"/>
                  </a:moveTo>
                  <a:lnTo>
                    <a:pt x="6119456" y="179793"/>
                  </a:lnTo>
                  <a:lnTo>
                    <a:pt x="6119456" y="0"/>
                  </a:lnTo>
                  <a:lnTo>
                    <a:pt x="6299263" y="0"/>
                  </a:lnTo>
                  <a:lnTo>
                    <a:pt x="6299263" y="179793"/>
                  </a:lnTo>
                  <a:close/>
                </a:path>
                <a:path w="8456930" h="180340">
                  <a:moveTo>
                    <a:pt x="6479070" y="179793"/>
                  </a:moveTo>
                  <a:lnTo>
                    <a:pt x="6299263" y="179793"/>
                  </a:lnTo>
                  <a:lnTo>
                    <a:pt x="6299263" y="0"/>
                  </a:lnTo>
                  <a:lnTo>
                    <a:pt x="6479070" y="0"/>
                  </a:lnTo>
                  <a:lnTo>
                    <a:pt x="6479070" y="179793"/>
                  </a:lnTo>
                  <a:close/>
                </a:path>
                <a:path w="8456930" h="180340">
                  <a:moveTo>
                    <a:pt x="6658876" y="179793"/>
                  </a:moveTo>
                  <a:lnTo>
                    <a:pt x="6479070" y="179793"/>
                  </a:lnTo>
                  <a:lnTo>
                    <a:pt x="6479070" y="0"/>
                  </a:lnTo>
                  <a:lnTo>
                    <a:pt x="6658876" y="0"/>
                  </a:lnTo>
                  <a:lnTo>
                    <a:pt x="6658876" y="179793"/>
                  </a:lnTo>
                  <a:close/>
                </a:path>
                <a:path w="8456930" h="180340">
                  <a:moveTo>
                    <a:pt x="6838670" y="179793"/>
                  </a:moveTo>
                  <a:lnTo>
                    <a:pt x="6658863" y="179793"/>
                  </a:lnTo>
                  <a:lnTo>
                    <a:pt x="6658863" y="0"/>
                  </a:lnTo>
                  <a:lnTo>
                    <a:pt x="6838670" y="0"/>
                  </a:lnTo>
                  <a:lnTo>
                    <a:pt x="6838670" y="179793"/>
                  </a:lnTo>
                  <a:close/>
                </a:path>
                <a:path w="8456930" h="180340">
                  <a:moveTo>
                    <a:pt x="7018477" y="179793"/>
                  </a:moveTo>
                  <a:lnTo>
                    <a:pt x="6838670" y="179793"/>
                  </a:lnTo>
                  <a:lnTo>
                    <a:pt x="6838670" y="0"/>
                  </a:lnTo>
                  <a:lnTo>
                    <a:pt x="7018477" y="0"/>
                  </a:lnTo>
                  <a:lnTo>
                    <a:pt x="7018477" y="179793"/>
                  </a:lnTo>
                  <a:close/>
                </a:path>
                <a:path w="8456930" h="180340">
                  <a:moveTo>
                    <a:pt x="7198283" y="179793"/>
                  </a:moveTo>
                  <a:lnTo>
                    <a:pt x="7018477" y="179793"/>
                  </a:lnTo>
                  <a:lnTo>
                    <a:pt x="7018477" y="0"/>
                  </a:lnTo>
                  <a:lnTo>
                    <a:pt x="7198283" y="0"/>
                  </a:lnTo>
                  <a:lnTo>
                    <a:pt x="7198283" y="179793"/>
                  </a:lnTo>
                  <a:close/>
                </a:path>
                <a:path w="8456930" h="180340">
                  <a:moveTo>
                    <a:pt x="7378090" y="179793"/>
                  </a:moveTo>
                  <a:lnTo>
                    <a:pt x="7198283" y="179793"/>
                  </a:lnTo>
                  <a:lnTo>
                    <a:pt x="7198283" y="0"/>
                  </a:lnTo>
                  <a:lnTo>
                    <a:pt x="7378090" y="0"/>
                  </a:lnTo>
                  <a:lnTo>
                    <a:pt x="7378090" y="179793"/>
                  </a:lnTo>
                  <a:close/>
                </a:path>
                <a:path w="8456930" h="180340">
                  <a:moveTo>
                    <a:pt x="7557897" y="179793"/>
                  </a:moveTo>
                  <a:lnTo>
                    <a:pt x="7378090" y="179793"/>
                  </a:lnTo>
                  <a:lnTo>
                    <a:pt x="7378090" y="0"/>
                  </a:lnTo>
                  <a:lnTo>
                    <a:pt x="7557897" y="0"/>
                  </a:lnTo>
                  <a:lnTo>
                    <a:pt x="7557897" y="179793"/>
                  </a:lnTo>
                  <a:close/>
                </a:path>
                <a:path w="8456930" h="180340">
                  <a:moveTo>
                    <a:pt x="7737703" y="179793"/>
                  </a:moveTo>
                  <a:lnTo>
                    <a:pt x="7557897" y="179793"/>
                  </a:lnTo>
                  <a:lnTo>
                    <a:pt x="7557897" y="0"/>
                  </a:lnTo>
                  <a:lnTo>
                    <a:pt x="7737703" y="0"/>
                  </a:lnTo>
                  <a:lnTo>
                    <a:pt x="7737703" y="179793"/>
                  </a:lnTo>
                  <a:close/>
                </a:path>
                <a:path w="8456930" h="180340">
                  <a:moveTo>
                    <a:pt x="7917497" y="179793"/>
                  </a:moveTo>
                  <a:lnTo>
                    <a:pt x="7737690" y="179793"/>
                  </a:lnTo>
                  <a:lnTo>
                    <a:pt x="7737690" y="0"/>
                  </a:lnTo>
                  <a:lnTo>
                    <a:pt x="7917497" y="0"/>
                  </a:lnTo>
                  <a:lnTo>
                    <a:pt x="7917497" y="179793"/>
                  </a:lnTo>
                  <a:close/>
                </a:path>
                <a:path w="8456930" h="180340">
                  <a:moveTo>
                    <a:pt x="8097304" y="179793"/>
                  </a:moveTo>
                  <a:lnTo>
                    <a:pt x="7917497" y="179793"/>
                  </a:lnTo>
                  <a:lnTo>
                    <a:pt x="7917497" y="0"/>
                  </a:lnTo>
                  <a:lnTo>
                    <a:pt x="8097304" y="0"/>
                  </a:lnTo>
                  <a:lnTo>
                    <a:pt x="8097304" y="179793"/>
                  </a:lnTo>
                  <a:close/>
                </a:path>
                <a:path w="8456930" h="180340">
                  <a:moveTo>
                    <a:pt x="8277110" y="179793"/>
                  </a:moveTo>
                  <a:lnTo>
                    <a:pt x="8097304" y="179793"/>
                  </a:lnTo>
                  <a:lnTo>
                    <a:pt x="8097304" y="0"/>
                  </a:lnTo>
                  <a:lnTo>
                    <a:pt x="8277110" y="0"/>
                  </a:lnTo>
                  <a:lnTo>
                    <a:pt x="8277110" y="179793"/>
                  </a:lnTo>
                  <a:close/>
                </a:path>
                <a:path w="8456930" h="180340">
                  <a:moveTo>
                    <a:pt x="8456917" y="179793"/>
                  </a:moveTo>
                  <a:lnTo>
                    <a:pt x="8277110" y="179793"/>
                  </a:lnTo>
                  <a:lnTo>
                    <a:pt x="8277110" y="0"/>
                  </a:lnTo>
                  <a:lnTo>
                    <a:pt x="8456917" y="0"/>
                  </a:lnTo>
                  <a:lnTo>
                    <a:pt x="8456917" y="179793"/>
                  </a:lnTo>
                  <a:close/>
                </a:path>
              </a:pathLst>
            </a:custGeom>
            <a:ln w="6096">
              <a:solidFill>
                <a:srgbClr val="CDCDC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298653" y="1020876"/>
              <a:ext cx="8624570" cy="360045"/>
            </a:xfrm>
            <a:custGeom>
              <a:avLst/>
              <a:gdLst/>
              <a:ahLst/>
              <a:cxnLst/>
              <a:rect l="l" t="t" r="r" b="b"/>
              <a:pathLst>
                <a:path w="8624570" h="360044">
                  <a:moveTo>
                    <a:pt x="8624531" y="359587"/>
                  </a:moveTo>
                  <a:lnTo>
                    <a:pt x="8603195" y="359587"/>
                  </a:lnTo>
                  <a:lnTo>
                    <a:pt x="8603195" y="179793"/>
                  </a:lnTo>
                  <a:lnTo>
                    <a:pt x="8624531" y="179793"/>
                  </a:lnTo>
                </a:path>
                <a:path w="8624570" h="360044">
                  <a:moveTo>
                    <a:pt x="146291" y="179793"/>
                  </a:moveTo>
                  <a:lnTo>
                    <a:pt x="0" y="179793"/>
                  </a:lnTo>
                </a:path>
                <a:path w="8624570" h="360044">
                  <a:moveTo>
                    <a:pt x="0" y="0"/>
                  </a:moveTo>
                  <a:lnTo>
                    <a:pt x="146291" y="0"/>
                  </a:lnTo>
                  <a:lnTo>
                    <a:pt x="146291" y="179793"/>
                  </a:lnTo>
                </a:path>
              </a:pathLst>
            </a:custGeom>
            <a:ln w="6096">
              <a:solidFill>
                <a:srgbClr val="CDCDC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444931" y="1020876"/>
              <a:ext cx="8456930" cy="180340"/>
            </a:xfrm>
            <a:custGeom>
              <a:avLst/>
              <a:gdLst/>
              <a:ahLst/>
              <a:cxnLst/>
              <a:rect l="l" t="t" r="r" b="b"/>
              <a:pathLst>
                <a:path w="8456930" h="180340">
                  <a:moveTo>
                    <a:pt x="179806" y="179793"/>
                  </a:moveTo>
                  <a:lnTo>
                    <a:pt x="0" y="179793"/>
                  </a:lnTo>
                  <a:lnTo>
                    <a:pt x="0" y="0"/>
                  </a:lnTo>
                  <a:lnTo>
                    <a:pt x="179806" y="0"/>
                  </a:lnTo>
                  <a:lnTo>
                    <a:pt x="179806" y="179793"/>
                  </a:lnTo>
                  <a:close/>
                </a:path>
                <a:path w="8456930" h="180340">
                  <a:moveTo>
                    <a:pt x="359613" y="179793"/>
                  </a:moveTo>
                  <a:lnTo>
                    <a:pt x="179806" y="179793"/>
                  </a:lnTo>
                  <a:lnTo>
                    <a:pt x="179806" y="0"/>
                  </a:lnTo>
                  <a:lnTo>
                    <a:pt x="359613" y="0"/>
                  </a:lnTo>
                  <a:lnTo>
                    <a:pt x="359613" y="179793"/>
                  </a:lnTo>
                  <a:close/>
                </a:path>
                <a:path w="8456930" h="180340">
                  <a:moveTo>
                    <a:pt x="539419" y="179793"/>
                  </a:moveTo>
                  <a:lnTo>
                    <a:pt x="359613" y="179793"/>
                  </a:lnTo>
                  <a:lnTo>
                    <a:pt x="359613" y="0"/>
                  </a:lnTo>
                  <a:lnTo>
                    <a:pt x="539419" y="0"/>
                  </a:lnTo>
                  <a:lnTo>
                    <a:pt x="539419" y="179793"/>
                  </a:lnTo>
                  <a:close/>
                </a:path>
                <a:path w="8456930" h="180340">
                  <a:moveTo>
                    <a:pt x="719226" y="179793"/>
                  </a:moveTo>
                  <a:lnTo>
                    <a:pt x="539419" y="179793"/>
                  </a:lnTo>
                  <a:lnTo>
                    <a:pt x="539419" y="0"/>
                  </a:lnTo>
                  <a:lnTo>
                    <a:pt x="719226" y="0"/>
                  </a:lnTo>
                  <a:lnTo>
                    <a:pt x="719226" y="179793"/>
                  </a:lnTo>
                  <a:close/>
                </a:path>
                <a:path w="8456930" h="180340">
                  <a:moveTo>
                    <a:pt x="899032" y="179793"/>
                  </a:moveTo>
                  <a:lnTo>
                    <a:pt x="719226" y="179793"/>
                  </a:lnTo>
                  <a:lnTo>
                    <a:pt x="719226" y="0"/>
                  </a:lnTo>
                  <a:lnTo>
                    <a:pt x="899032" y="0"/>
                  </a:lnTo>
                  <a:lnTo>
                    <a:pt x="899032" y="179793"/>
                  </a:lnTo>
                  <a:close/>
                </a:path>
                <a:path w="8456930" h="180340">
                  <a:moveTo>
                    <a:pt x="1078839" y="179793"/>
                  </a:moveTo>
                  <a:lnTo>
                    <a:pt x="899032" y="179793"/>
                  </a:lnTo>
                  <a:lnTo>
                    <a:pt x="899032" y="0"/>
                  </a:lnTo>
                  <a:lnTo>
                    <a:pt x="1078839" y="0"/>
                  </a:lnTo>
                  <a:lnTo>
                    <a:pt x="1078839" y="179793"/>
                  </a:lnTo>
                  <a:close/>
                </a:path>
                <a:path w="8456930" h="180340">
                  <a:moveTo>
                    <a:pt x="1261681" y="179793"/>
                  </a:moveTo>
                  <a:lnTo>
                    <a:pt x="1078826" y="179793"/>
                  </a:lnTo>
                  <a:lnTo>
                    <a:pt x="1078826" y="0"/>
                  </a:lnTo>
                  <a:lnTo>
                    <a:pt x="1261681" y="0"/>
                  </a:lnTo>
                  <a:lnTo>
                    <a:pt x="1261681" y="179793"/>
                  </a:lnTo>
                  <a:close/>
                </a:path>
                <a:path w="8456930" h="180340">
                  <a:moveTo>
                    <a:pt x="1441488" y="179793"/>
                  </a:moveTo>
                  <a:lnTo>
                    <a:pt x="1261681" y="179793"/>
                  </a:lnTo>
                  <a:lnTo>
                    <a:pt x="1261681" y="0"/>
                  </a:lnTo>
                  <a:lnTo>
                    <a:pt x="1441488" y="0"/>
                  </a:lnTo>
                  <a:lnTo>
                    <a:pt x="1441488" y="179793"/>
                  </a:lnTo>
                  <a:close/>
                </a:path>
                <a:path w="8456930" h="180340">
                  <a:moveTo>
                    <a:pt x="1621294" y="179793"/>
                  </a:moveTo>
                  <a:lnTo>
                    <a:pt x="1441488" y="179793"/>
                  </a:lnTo>
                  <a:lnTo>
                    <a:pt x="1441488" y="0"/>
                  </a:lnTo>
                  <a:lnTo>
                    <a:pt x="1621294" y="0"/>
                  </a:lnTo>
                  <a:lnTo>
                    <a:pt x="1621294" y="179793"/>
                  </a:lnTo>
                  <a:close/>
                </a:path>
                <a:path w="8456930" h="180340">
                  <a:moveTo>
                    <a:pt x="1801101" y="179793"/>
                  </a:moveTo>
                  <a:lnTo>
                    <a:pt x="1621294" y="179793"/>
                  </a:lnTo>
                  <a:lnTo>
                    <a:pt x="1621294" y="0"/>
                  </a:lnTo>
                  <a:lnTo>
                    <a:pt x="1801101" y="0"/>
                  </a:lnTo>
                  <a:lnTo>
                    <a:pt x="1801101" y="179793"/>
                  </a:lnTo>
                  <a:close/>
                </a:path>
                <a:path w="8456930" h="180340">
                  <a:moveTo>
                    <a:pt x="1980907" y="179793"/>
                  </a:moveTo>
                  <a:lnTo>
                    <a:pt x="1801101" y="179793"/>
                  </a:lnTo>
                  <a:lnTo>
                    <a:pt x="1801101" y="0"/>
                  </a:lnTo>
                  <a:lnTo>
                    <a:pt x="1980907" y="0"/>
                  </a:lnTo>
                  <a:lnTo>
                    <a:pt x="1980907" y="179793"/>
                  </a:lnTo>
                  <a:close/>
                </a:path>
                <a:path w="8456930" h="180340">
                  <a:moveTo>
                    <a:pt x="2160714" y="179793"/>
                  </a:moveTo>
                  <a:lnTo>
                    <a:pt x="1980907" y="179793"/>
                  </a:lnTo>
                  <a:lnTo>
                    <a:pt x="1980907" y="0"/>
                  </a:lnTo>
                  <a:lnTo>
                    <a:pt x="2160714" y="0"/>
                  </a:lnTo>
                  <a:lnTo>
                    <a:pt x="2160714" y="179793"/>
                  </a:lnTo>
                  <a:close/>
                </a:path>
                <a:path w="8456930" h="180340">
                  <a:moveTo>
                    <a:pt x="2340521" y="179793"/>
                  </a:moveTo>
                  <a:lnTo>
                    <a:pt x="2160714" y="179793"/>
                  </a:lnTo>
                  <a:lnTo>
                    <a:pt x="2160714" y="0"/>
                  </a:lnTo>
                  <a:lnTo>
                    <a:pt x="2340521" y="0"/>
                  </a:lnTo>
                  <a:lnTo>
                    <a:pt x="2340521" y="179793"/>
                  </a:lnTo>
                  <a:close/>
                </a:path>
                <a:path w="8456930" h="180340">
                  <a:moveTo>
                    <a:pt x="2520315" y="179793"/>
                  </a:moveTo>
                  <a:lnTo>
                    <a:pt x="2340508" y="179793"/>
                  </a:lnTo>
                  <a:lnTo>
                    <a:pt x="2340508" y="0"/>
                  </a:lnTo>
                  <a:lnTo>
                    <a:pt x="2520315" y="0"/>
                  </a:lnTo>
                  <a:lnTo>
                    <a:pt x="2520315" y="179793"/>
                  </a:lnTo>
                  <a:close/>
                </a:path>
                <a:path w="8456930" h="180340">
                  <a:moveTo>
                    <a:pt x="2700121" y="179793"/>
                  </a:moveTo>
                  <a:lnTo>
                    <a:pt x="2520315" y="179793"/>
                  </a:lnTo>
                  <a:lnTo>
                    <a:pt x="2520315" y="0"/>
                  </a:lnTo>
                  <a:lnTo>
                    <a:pt x="2700121" y="0"/>
                  </a:lnTo>
                  <a:lnTo>
                    <a:pt x="2700121" y="179793"/>
                  </a:lnTo>
                  <a:close/>
                </a:path>
                <a:path w="8456930" h="180340">
                  <a:moveTo>
                    <a:pt x="2879928" y="179793"/>
                  </a:moveTo>
                  <a:lnTo>
                    <a:pt x="2700121" y="179793"/>
                  </a:lnTo>
                  <a:lnTo>
                    <a:pt x="2700121" y="0"/>
                  </a:lnTo>
                  <a:lnTo>
                    <a:pt x="2879928" y="0"/>
                  </a:lnTo>
                  <a:lnTo>
                    <a:pt x="2879928" y="179793"/>
                  </a:lnTo>
                  <a:close/>
                </a:path>
                <a:path w="8456930" h="180340">
                  <a:moveTo>
                    <a:pt x="3059734" y="179793"/>
                  </a:moveTo>
                  <a:lnTo>
                    <a:pt x="2879928" y="179793"/>
                  </a:lnTo>
                  <a:lnTo>
                    <a:pt x="2879928" y="0"/>
                  </a:lnTo>
                  <a:lnTo>
                    <a:pt x="3059734" y="0"/>
                  </a:lnTo>
                  <a:lnTo>
                    <a:pt x="3059734" y="179793"/>
                  </a:lnTo>
                  <a:close/>
                </a:path>
                <a:path w="8456930" h="180340">
                  <a:moveTo>
                    <a:pt x="3239541" y="179793"/>
                  </a:moveTo>
                  <a:lnTo>
                    <a:pt x="3059734" y="179793"/>
                  </a:lnTo>
                  <a:lnTo>
                    <a:pt x="3059734" y="0"/>
                  </a:lnTo>
                  <a:lnTo>
                    <a:pt x="3239541" y="0"/>
                  </a:lnTo>
                  <a:lnTo>
                    <a:pt x="3239541" y="179793"/>
                  </a:lnTo>
                  <a:close/>
                </a:path>
                <a:path w="8456930" h="180340">
                  <a:moveTo>
                    <a:pt x="3419348" y="179793"/>
                  </a:moveTo>
                  <a:lnTo>
                    <a:pt x="3239541" y="179793"/>
                  </a:lnTo>
                  <a:lnTo>
                    <a:pt x="3239541" y="0"/>
                  </a:lnTo>
                  <a:lnTo>
                    <a:pt x="3419348" y="0"/>
                  </a:lnTo>
                  <a:lnTo>
                    <a:pt x="3419348" y="179793"/>
                  </a:lnTo>
                  <a:close/>
                </a:path>
                <a:path w="8456930" h="180340">
                  <a:moveTo>
                    <a:pt x="3599141" y="179793"/>
                  </a:moveTo>
                  <a:lnTo>
                    <a:pt x="3419335" y="179793"/>
                  </a:lnTo>
                  <a:lnTo>
                    <a:pt x="3419335" y="0"/>
                  </a:lnTo>
                  <a:lnTo>
                    <a:pt x="3599141" y="0"/>
                  </a:lnTo>
                  <a:lnTo>
                    <a:pt x="3599141" y="179793"/>
                  </a:lnTo>
                  <a:close/>
                </a:path>
                <a:path w="8456930" h="180340">
                  <a:moveTo>
                    <a:pt x="3778948" y="179793"/>
                  </a:moveTo>
                  <a:lnTo>
                    <a:pt x="3599141" y="179793"/>
                  </a:lnTo>
                  <a:lnTo>
                    <a:pt x="3599141" y="0"/>
                  </a:lnTo>
                  <a:lnTo>
                    <a:pt x="3778948" y="0"/>
                  </a:lnTo>
                  <a:lnTo>
                    <a:pt x="3778948" y="179793"/>
                  </a:lnTo>
                  <a:close/>
                </a:path>
                <a:path w="8456930" h="180340">
                  <a:moveTo>
                    <a:pt x="3958755" y="179793"/>
                  </a:moveTo>
                  <a:lnTo>
                    <a:pt x="3778948" y="179793"/>
                  </a:lnTo>
                  <a:lnTo>
                    <a:pt x="3778948" y="0"/>
                  </a:lnTo>
                  <a:lnTo>
                    <a:pt x="3958755" y="0"/>
                  </a:lnTo>
                  <a:lnTo>
                    <a:pt x="3958755" y="179793"/>
                  </a:lnTo>
                  <a:close/>
                </a:path>
                <a:path w="8456930" h="180340">
                  <a:moveTo>
                    <a:pt x="4138561" y="179793"/>
                  </a:moveTo>
                  <a:lnTo>
                    <a:pt x="3958755" y="179793"/>
                  </a:lnTo>
                  <a:lnTo>
                    <a:pt x="3958755" y="0"/>
                  </a:lnTo>
                  <a:lnTo>
                    <a:pt x="4138561" y="0"/>
                  </a:lnTo>
                  <a:lnTo>
                    <a:pt x="4138561" y="179793"/>
                  </a:lnTo>
                  <a:close/>
                </a:path>
                <a:path w="8456930" h="180340">
                  <a:moveTo>
                    <a:pt x="4318368" y="179793"/>
                  </a:moveTo>
                  <a:lnTo>
                    <a:pt x="4138561" y="179793"/>
                  </a:lnTo>
                  <a:lnTo>
                    <a:pt x="4138561" y="0"/>
                  </a:lnTo>
                  <a:lnTo>
                    <a:pt x="4318368" y="0"/>
                  </a:lnTo>
                  <a:lnTo>
                    <a:pt x="4318368" y="179793"/>
                  </a:lnTo>
                  <a:close/>
                </a:path>
                <a:path w="8456930" h="180340">
                  <a:moveTo>
                    <a:pt x="4498174" y="179793"/>
                  </a:moveTo>
                  <a:lnTo>
                    <a:pt x="4318368" y="179793"/>
                  </a:lnTo>
                  <a:lnTo>
                    <a:pt x="4318368" y="0"/>
                  </a:lnTo>
                  <a:lnTo>
                    <a:pt x="4498174" y="0"/>
                  </a:lnTo>
                  <a:lnTo>
                    <a:pt x="4498174" y="179793"/>
                  </a:lnTo>
                  <a:close/>
                </a:path>
                <a:path w="8456930" h="180340">
                  <a:moveTo>
                    <a:pt x="4677968" y="179793"/>
                  </a:moveTo>
                  <a:lnTo>
                    <a:pt x="4498162" y="179793"/>
                  </a:lnTo>
                  <a:lnTo>
                    <a:pt x="4498162" y="0"/>
                  </a:lnTo>
                  <a:lnTo>
                    <a:pt x="4677968" y="0"/>
                  </a:lnTo>
                  <a:lnTo>
                    <a:pt x="4677968" y="179793"/>
                  </a:lnTo>
                  <a:close/>
                </a:path>
                <a:path w="8456930" h="180340">
                  <a:moveTo>
                    <a:pt x="4857775" y="179793"/>
                  </a:moveTo>
                  <a:lnTo>
                    <a:pt x="4677968" y="179793"/>
                  </a:lnTo>
                  <a:lnTo>
                    <a:pt x="4677968" y="0"/>
                  </a:lnTo>
                  <a:lnTo>
                    <a:pt x="4857775" y="0"/>
                  </a:lnTo>
                  <a:lnTo>
                    <a:pt x="4857775" y="179793"/>
                  </a:lnTo>
                  <a:close/>
                </a:path>
                <a:path w="8456930" h="180340">
                  <a:moveTo>
                    <a:pt x="5037582" y="179793"/>
                  </a:moveTo>
                  <a:lnTo>
                    <a:pt x="4857775" y="179793"/>
                  </a:lnTo>
                  <a:lnTo>
                    <a:pt x="4857775" y="0"/>
                  </a:lnTo>
                  <a:lnTo>
                    <a:pt x="5037582" y="0"/>
                  </a:lnTo>
                  <a:lnTo>
                    <a:pt x="5037582" y="179793"/>
                  </a:lnTo>
                  <a:close/>
                </a:path>
                <a:path w="8456930" h="180340">
                  <a:moveTo>
                    <a:pt x="5220436" y="179793"/>
                  </a:moveTo>
                  <a:lnTo>
                    <a:pt x="5037582" y="179793"/>
                  </a:lnTo>
                  <a:lnTo>
                    <a:pt x="5037582" y="0"/>
                  </a:lnTo>
                  <a:lnTo>
                    <a:pt x="5220436" y="0"/>
                  </a:lnTo>
                  <a:lnTo>
                    <a:pt x="5220436" y="179793"/>
                  </a:lnTo>
                  <a:close/>
                </a:path>
                <a:path w="8456930" h="180340">
                  <a:moveTo>
                    <a:pt x="5400243" y="179793"/>
                  </a:moveTo>
                  <a:lnTo>
                    <a:pt x="5220436" y="179793"/>
                  </a:lnTo>
                  <a:lnTo>
                    <a:pt x="5220436" y="0"/>
                  </a:lnTo>
                  <a:lnTo>
                    <a:pt x="5400243" y="0"/>
                  </a:lnTo>
                  <a:lnTo>
                    <a:pt x="5400243" y="179793"/>
                  </a:lnTo>
                  <a:close/>
                </a:path>
                <a:path w="8456930" h="180340">
                  <a:moveTo>
                    <a:pt x="5580049" y="179793"/>
                  </a:moveTo>
                  <a:lnTo>
                    <a:pt x="5400243" y="179793"/>
                  </a:lnTo>
                  <a:lnTo>
                    <a:pt x="5400243" y="0"/>
                  </a:lnTo>
                  <a:lnTo>
                    <a:pt x="5580049" y="0"/>
                  </a:lnTo>
                  <a:lnTo>
                    <a:pt x="5580049" y="179793"/>
                  </a:lnTo>
                  <a:close/>
                </a:path>
                <a:path w="8456930" h="180340">
                  <a:moveTo>
                    <a:pt x="5759843" y="179793"/>
                  </a:moveTo>
                  <a:lnTo>
                    <a:pt x="5580037" y="179793"/>
                  </a:lnTo>
                  <a:lnTo>
                    <a:pt x="5580037" y="0"/>
                  </a:lnTo>
                  <a:lnTo>
                    <a:pt x="5759843" y="0"/>
                  </a:lnTo>
                  <a:lnTo>
                    <a:pt x="5759843" y="179793"/>
                  </a:lnTo>
                  <a:close/>
                </a:path>
                <a:path w="8456930" h="180340">
                  <a:moveTo>
                    <a:pt x="5939650" y="179793"/>
                  </a:moveTo>
                  <a:lnTo>
                    <a:pt x="5759843" y="179793"/>
                  </a:lnTo>
                  <a:lnTo>
                    <a:pt x="5759843" y="0"/>
                  </a:lnTo>
                  <a:lnTo>
                    <a:pt x="5939650" y="0"/>
                  </a:lnTo>
                  <a:lnTo>
                    <a:pt x="5939650" y="179793"/>
                  </a:lnTo>
                  <a:close/>
                </a:path>
                <a:path w="8456930" h="180340">
                  <a:moveTo>
                    <a:pt x="6119456" y="179793"/>
                  </a:moveTo>
                  <a:lnTo>
                    <a:pt x="5939650" y="179793"/>
                  </a:lnTo>
                  <a:lnTo>
                    <a:pt x="5939650" y="0"/>
                  </a:lnTo>
                  <a:lnTo>
                    <a:pt x="6119456" y="0"/>
                  </a:lnTo>
                  <a:lnTo>
                    <a:pt x="6119456" y="179793"/>
                  </a:lnTo>
                  <a:close/>
                </a:path>
                <a:path w="8456930" h="180340">
                  <a:moveTo>
                    <a:pt x="6299263" y="179793"/>
                  </a:moveTo>
                  <a:lnTo>
                    <a:pt x="6119456" y="179793"/>
                  </a:lnTo>
                  <a:lnTo>
                    <a:pt x="6119456" y="0"/>
                  </a:lnTo>
                  <a:lnTo>
                    <a:pt x="6299263" y="0"/>
                  </a:lnTo>
                  <a:lnTo>
                    <a:pt x="6299263" y="179793"/>
                  </a:lnTo>
                  <a:close/>
                </a:path>
                <a:path w="8456930" h="180340">
                  <a:moveTo>
                    <a:pt x="6479070" y="179793"/>
                  </a:moveTo>
                  <a:lnTo>
                    <a:pt x="6299263" y="179793"/>
                  </a:lnTo>
                  <a:lnTo>
                    <a:pt x="6299263" y="0"/>
                  </a:lnTo>
                  <a:lnTo>
                    <a:pt x="6479070" y="0"/>
                  </a:lnTo>
                  <a:lnTo>
                    <a:pt x="6479070" y="179793"/>
                  </a:lnTo>
                  <a:close/>
                </a:path>
                <a:path w="8456930" h="180340">
                  <a:moveTo>
                    <a:pt x="6658876" y="179793"/>
                  </a:moveTo>
                  <a:lnTo>
                    <a:pt x="6479070" y="179793"/>
                  </a:lnTo>
                  <a:lnTo>
                    <a:pt x="6479070" y="0"/>
                  </a:lnTo>
                  <a:lnTo>
                    <a:pt x="6658876" y="0"/>
                  </a:lnTo>
                  <a:lnTo>
                    <a:pt x="6658876" y="179793"/>
                  </a:lnTo>
                  <a:close/>
                </a:path>
                <a:path w="8456930" h="180340">
                  <a:moveTo>
                    <a:pt x="6838670" y="179793"/>
                  </a:moveTo>
                  <a:lnTo>
                    <a:pt x="6658863" y="179793"/>
                  </a:lnTo>
                  <a:lnTo>
                    <a:pt x="6658863" y="0"/>
                  </a:lnTo>
                  <a:lnTo>
                    <a:pt x="6838670" y="0"/>
                  </a:lnTo>
                  <a:lnTo>
                    <a:pt x="6838670" y="179793"/>
                  </a:lnTo>
                  <a:close/>
                </a:path>
                <a:path w="8456930" h="180340">
                  <a:moveTo>
                    <a:pt x="7018477" y="179793"/>
                  </a:moveTo>
                  <a:lnTo>
                    <a:pt x="6838670" y="179793"/>
                  </a:lnTo>
                  <a:lnTo>
                    <a:pt x="6838670" y="0"/>
                  </a:lnTo>
                  <a:lnTo>
                    <a:pt x="7018477" y="0"/>
                  </a:lnTo>
                  <a:lnTo>
                    <a:pt x="7018477" y="179793"/>
                  </a:lnTo>
                  <a:close/>
                </a:path>
                <a:path w="8456930" h="180340">
                  <a:moveTo>
                    <a:pt x="7198283" y="179793"/>
                  </a:moveTo>
                  <a:lnTo>
                    <a:pt x="7018477" y="179793"/>
                  </a:lnTo>
                  <a:lnTo>
                    <a:pt x="7018477" y="0"/>
                  </a:lnTo>
                  <a:lnTo>
                    <a:pt x="7198283" y="0"/>
                  </a:lnTo>
                  <a:lnTo>
                    <a:pt x="7198283" y="179793"/>
                  </a:lnTo>
                  <a:close/>
                </a:path>
                <a:path w="8456930" h="180340">
                  <a:moveTo>
                    <a:pt x="7378090" y="179793"/>
                  </a:moveTo>
                  <a:lnTo>
                    <a:pt x="7198283" y="179793"/>
                  </a:lnTo>
                  <a:lnTo>
                    <a:pt x="7198283" y="0"/>
                  </a:lnTo>
                  <a:lnTo>
                    <a:pt x="7378090" y="0"/>
                  </a:lnTo>
                  <a:lnTo>
                    <a:pt x="7378090" y="179793"/>
                  </a:lnTo>
                  <a:close/>
                </a:path>
                <a:path w="8456930" h="180340">
                  <a:moveTo>
                    <a:pt x="7557897" y="179793"/>
                  </a:moveTo>
                  <a:lnTo>
                    <a:pt x="7378090" y="179793"/>
                  </a:lnTo>
                  <a:lnTo>
                    <a:pt x="7378090" y="0"/>
                  </a:lnTo>
                  <a:lnTo>
                    <a:pt x="7557897" y="0"/>
                  </a:lnTo>
                  <a:lnTo>
                    <a:pt x="7557897" y="179793"/>
                  </a:lnTo>
                  <a:close/>
                </a:path>
                <a:path w="8456930" h="180340">
                  <a:moveTo>
                    <a:pt x="7737703" y="179793"/>
                  </a:moveTo>
                  <a:lnTo>
                    <a:pt x="7557897" y="179793"/>
                  </a:lnTo>
                  <a:lnTo>
                    <a:pt x="7557897" y="0"/>
                  </a:lnTo>
                  <a:lnTo>
                    <a:pt x="7737703" y="0"/>
                  </a:lnTo>
                  <a:lnTo>
                    <a:pt x="7737703" y="179793"/>
                  </a:lnTo>
                  <a:close/>
                </a:path>
                <a:path w="8456930" h="180340">
                  <a:moveTo>
                    <a:pt x="7917497" y="179793"/>
                  </a:moveTo>
                  <a:lnTo>
                    <a:pt x="7737690" y="179793"/>
                  </a:lnTo>
                  <a:lnTo>
                    <a:pt x="7737690" y="0"/>
                  </a:lnTo>
                  <a:lnTo>
                    <a:pt x="7917497" y="0"/>
                  </a:lnTo>
                  <a:lnTo>
                    <a:pt x="7917497" y="179793"/>
                  </a:lnTo>
                  <a:close/>
                </a:path>
                <a:path w="8456930" h="180340">
                  <a:moveTo>
                    <a:pt x="8097304" y="179793"/>
                  </a:moveTo>
                  <a:lnTo>
                    <a:pt x="7917497" y="179793"/>
                  </a:lnTo>
                  <a:lnTo>
                    <a:pt x="7917497" y="0"/>
                  </a:lnTo>
                  <a:lnTo>
                    <a:pt x="8097304" y="0"/>
                  </a:lnTo>
                  <a:lnTo>
                    <a:pt x="8097304" y="179793"/>
                  </a:lnTo>
                  <a:close/>
                </a:path>
                <a:path w="8456930" h="180340">
                  <a:moveTo>
                    <a:pt x="8277110" y="179793"/>
                  </a:moveTo>
                  <a:lnTo>
                    <a:pt x="8097304" y="179793"/>
                  </a:lnTo>
                  <a:lnTo>
                    <a:pt x="8097304" y="0"/>
                  </a:lnTo>
                  <a:lnTo>
                    <a:pt x="8277110" y="0"/>
                  </a:lnTo>
                  <a:lnTo>
                    <a:pt x="8277110" y="179793"/>
                  </a:lnTo>
                  <a:close/>
                </a:path>
                <a:path w="8456930" h="180340">
                  <a:moveTo>
                    <a:pt x="8456917" y="179793"/>
                  </a:moveTo>
                  <a:lnTo>
                    <a:pt x="8277110" y="179793"/>
                  </a:lnTo>
                  <a:lnTo>
                    <a:pt x="8277110" y="0"/>
                  </a:lnTo>
                  <a:lnTo>
                    <a:pt x="8456917" y="0"/>
                  </a:lnTo>
                  <a:lnTo>
                    <a:pt x="8456917" y="179793"/>
                  </a:lnTo>
                  <a:close/>
                </a:path>
              </a:pathLst>
            </a:custGeom>
            <a:ln w="6096">
              <a:solidFill>
                <a:srgbClr val="CDCDC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298653" y="841082"/>
              <a:ext cx="8624570" cy="360045"/>
            </a:xfrm>
            <a:custGeom>
              <a:avLst/>
              <a:gdLst/>
              <a:ahLst/>
              <a:cxnLst/>
              <a:rect l="l" t="t" r="r" b="b"/>
              <a:pathLst>
                <a:path w="8624570" h="360044">
                  <a:moveTo>
                    <a:pt x="8624531" y="359587"/>
                  </a:moveTo>
                  <a:lnTo>
                    <a:pt x="8603195" y="359587"/>
                  </a:lnTo>
                  <a:lnTo>
                    <a:pt x="8603195" y="179793"/>
                  </a:lnTo>
                  <a:lnTo>
                    <a:pt x="8624531" y="179793"/>
                  </a:lnTo>
                </a:path>
                <a:path w="8624570" h="360044">
                  <a:moveTo>
                    <a:pt x="146291" y="179793"/>
                  </a:moveTo>
                  <a:lnTo>
                    <a:pt x="0" y="179793"/>
                  </a:lnTo>
                </a:path>
                <a:path w="8624570" h="360044">
                  <a:moveTo>
                    <a:pt x="0" y="0"/>
                  </a:moveTo>
                  <a:lnTo>
                    <a:pt x="146291" y="0"/>
                  </a:lnTo>
                  <a:lnTo>
                    <a:pt x="146291" y="179793"/>
                  </a:lnTo>
                </a:path>
              </a:pathLst>
            </a:custGeom>
            <a:ln w="6096">
              <a:solidFill>
                <a:srgbClr val="CDCDC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444931" y="841082"/>
              <a:ext cx="8456930" cy="180340"/>
            </a:xfrm>
            <a:custGeom>
              <a:avLst/>
              <a:gdLst/>
              <a:ahLst/>
              <a:cxnLst/>
              <a:rect l="l" t="t" r="r" b="b"/>
              <a:pathLst>
                <a:path w="8456930" h="180340">
                  <a:moveTo>
                    <a:pt x="179806" y="179793"/>
                  </a:moveTo>
                  <a:lnTo>
                    <a:pt x="0" y="179793"/>
                  </a:lnTo>
                  <a:lnTo>
                    <a:pt x="0" y="0"/>
                  </a:lnTo>
                  <a:lnTo>
                    <a:pt x="179806" y="0"/>
                  </a:lnTo>
                  <a:lnTo>
                    <a:pt x="179806" y="179793"/>
                  </a:lnTo>
                  <a:close/>
                </a:path>
                <a:path w="8456930" h="180340">
                  <a:moveTo>
                    <a:pt x="359613" y="179793"/>
                  </a:moveTo>
                  <a:lnTo>
                    <a:pt x="179806" y="179793"/>
                  </a:lnTo>
                  <a:lnTo>
                    <a:pt x="179806" y="0"/>
                  </a:lnTo>
                  <a:lnTo>
                    <a:pt x="359613" y="0"/>
                  </a:lnTo>
                  <a:lnTo>
                    <a:pt x="359613" y="179793"/>
                  </a:lnTo>
                  <a:close/>
                </a:path>
                <a:path w="8456930" h="180340">
                  <a:moveTo>
                    <a:pt x="539419" y="179793"/>
                  </a:moveTo>
                  <a:lnTo>
                    <a:pt x="359613" y="179793"/>
                  </a:lnTo>
                  <a:lnTo>
                    <a:pt x="359613" y="0"/>
                  </a:lnTo>
                  <a:lnTo>
                    <a:pt x="539419" y="0"/>
                  </a:lnTo>
                  <a:lnTo>
                    <a:pt x="539419" y="179793"/>
                  </a:lnTo>
                  <a:close/>
                </a:path>
                <a:path w="8456930" h="180340">
                  <a:moveTo>
                    <a:pt x="719226" y="179793"/>
                  </a:moveTo>
                  <a:lnTo>
                    <a:pt x="539419" y="179793"/>
                  </a:lnTo>
                  <a:lnTo>
                    <a:pt x="539419" y="0"/>
                  </a:lnTo>
                  <a:lnTo>
                    <a:pt x="719226" y="0"/>
                  </a:lnTo>
                  <a:lnTo>
                    <a:pt x="719226" y="179793"/>
                  </a:lnTo>
                  <a:close/>
                </a:path>
                <a:path w="8456930" h="180340">
                  <a:moveTo>
                    <a:pt x="899032" y="179793"/>
                  </a:moveTo>
                  <a:lnTo>
                    <a:pt x="719226" y="179793"/>
                  </a:lnTo>
                  <a:lnTo>
                    <a:pt x="719226" y="0"/>
                  </a:lnTo>
                  <a:lnTo>
                    <a:pt x="899032" y="0"/>
                  </a:lnTo>
                  <a:lnTo>
                    <a:pt x="899032" y="179793"/>
                  </a:lnTo>
                  <a:close/>
                </a:path>
                <a:path w="8456930" h="180340">
                  <a:moveTo>
                    <a:pt x="1078839" y="179793"/>
                  </a:moveTo>
                  <a:lnTo>
                    <a:pt x="899032" y="179793"/>
                  </a:lnTo>
                  <a:lnTo>
                    <a:pt x="899032" y="0"/>
                  </a:lnTo>
                  <a:lnTo>
                    <a:pt x="1078839" y="0"/>
                  </a:lnTo>
                  <a:lnTo>
                    <a:pt x="1078839" y="179793"/>
                  </a:lnTo>
                  <a:close/>
                </a:path>
                <a:path w="8456930" h="180340">
                  <a:moveTo>
                    <a:pt x="1261681" y="179793"/>
                  </a:moveTo>
                  <a:lnTo>
                    <a:pt x="1078826" y="179793"/>
                  </a:lnTo>
                  <a:lnTo>
                    <a:pt x="1078826" y="0"/>
                  </a:lnTo>
                  <a:lnTo>
                    <a:pt x="1261681" y="0"/>
                  </a:lnTo>
                  <a:lnTo>
                    <a:pt x="1261681" y="179793"/>
                  </a:lnTo>
                  <a:close/>
                </a:path>
                <a:path w="8456930" h="180340">
                  <a:moveTo>
                    <a:pt x="1441488" y="179793"/>
                  </a:moveTo>
                  <a:lnTo>
                    <a:pt x="1261681" y="179793"/>
                  </a:lnTo>
                  <a:lnTo>
                    <a:pt x="1261681" y="0"/>
                  </a:lnTo>
                  <a:lnTo>
                    <a:pt x="1441488" y="0"/>
                  </a:lnTo>
                  <a:lnTo>
                    <a:pt x="1441488" y="179793"/>
                  </a:lnTo>
                  <a:close/>
                </a:path>
                <a:path w="8456930" h="180340">
                  <a:moveTo>
                    <a:pt x="1621294" y="179793"/>
                  </a:moveTo>
                  <a:lnTo>
                    <a:pt x="1441488" y="179793"/>
                  </a:lnTo>
                  <a:lnTo>
                    <a:pt x="1441488" y="0"/>
                  </a:lnTo>
                  <a:lnTo>
                    <a:pt x="1621294" y="0"/>
                  </a:lnTo>
                  <a:lnTo>
                    <a:pt x="1621294" y="179793"/>
                  </a:lnTo>
                  <a:close/>
                </a:path>
                <a:path w="8456930" h="180340">
                  <a:moveTo>
                    <a:pt x="1801101" y="179793"/>
                  </a:moveTo>
                  <a:lnTo>
                    <a:pt x="1621294" y="179793"/>
                  </a:lnTo>
                  <a:lnTo>
                    <a:pt x="1621294" y="0"/>
                  </a:lnTo>
                  <a:lnTo>
                    <a:pt x="1801101" y="0"/>
                  </a:lnTo>
                  <a:lnTo>
                    <a:pt x="1801101" y="179793"/>
                  </a:lnTo>
                  <a:close/>
                </a:path>
                <a:path w="8456930" h="180340">
                  <a:moveTo>
                    <a:pt x="1980907" y="179793"/>
                  </a:moveTo>
                  <a:lnTo>
                    <a:pt x="1801101" y="179793"/>
                  </a:lnTo>
                  <a:lnTo>
                    <a:pt x="1801101" y="0"/>
                  </a:lnTo>
                  <a:lnTo>
                    <a:pt x="1980907" y="0"/>
                  </a:lnTo>
                  <a:lnTo>
                    <a:pt x="1980907" y="179793"/>
                  </a:lnTo>
                  <a:close/>
                </a:path>
                <a:path w="8456930" h="180340">
                  <a:moveTo>
                    <a:pt x="2160714" y="179793"/>
                  </a:moveTo>
                  <a:lnTo>
                    <a:pt x="1980907" y="179793"/>
                  </a:lnTo>
                  <a:lnTo>
                    <a:pt x="1980907" y="0"/>
                  </a:lnTo>
                  <a:lnTo>
                    <a:pt x="2160714" y="0"/>
                  </a:lnTo>
                  <a:lnTo>
                    <a:pt x="2160714" y="179793"/>
                  </a:lnTo>
                  <a:close/>
                </a:path>
                <a:path w="8456930" h="180340">
                  <a:moveTo>
                    <a:pt x="2340521" y="179793"/>
                  </a:moveTo>
                  <a:lnTo>
                    <a:pt x="2160714" y="179793"/>
                  </a:lnTo>
                  <a:lnTo>
                    <a:pt x="2160714" y="0"/>
                  </a:lnTo>
                  <a:lnTo>
                    <a:pt x="2340521" y="0"/>
                  </a:lnTo>
                  <a:lnTo>
                    <a:pt x="2340521" y="179793"/>
                  </a:lnTo>
                  <a:close/>
                </a:path>
                <a:path w="8456930" h="180340">
                  <a:moveTo>
                    <a:pt x="2520315" y="179793"/>
                  </a:moveTo>
                  <a:lnTo>
                    <a:pt x="2340508" y="179793"/>
                  </a:lnTo>
                  <a:lnTo>
                    <a:pt x="2340508" y="0"/>
                  </a:lnTo>
                  <a:lnTo>
                    <a:pt x="2520315" y="0"/>
                  </a:lnTo>
                  <a:lnTo>
                    <a:pt x="2520315" y="179793"/>
                  </a:lnTo>
                  <a:close/>
                </a:path>
                <a:path w="8456930" h="180340">
                  <a:moveTo>
                    <a:pt x="2700121" y="179793"/>
                  </a:moveTo>
                  <a:lnTo>
                    <a:pt x="2520315" y="179793"/>
                  </a:lnTo>
                  <a:lnTo>
                    <a:pt x="2520315" y="0"/>
                  </a:lnTo>
                  <a:lnTo>
                    <a:pt x="2700121" y="0"/>
                  </a:lnTo>
                  <a:lnTo>
                    <a:pt x="2700121" y="179793"/>
                  </a:lnTo>
                  <a:close/>
                </a:path>
                <a:path w="8456930" h="180340">
                  <a:moveTo>
                    <a:pt x="2879928" y="179793"/>
                  </a:moveTo>
                  <a:lnTo>
                    <a:pt x="2700121" y="179793"/>
                  </a:lnTo>
                  <a:lnTo>
                    <a:pt x="2700121" y="0"/>
                  </a:lnTo>
                  <a:lnTo>
                    <a:pt x="2879928" y="0"/>
                  </a:lnTo>
                  <a:lnTo>
                    <a:pt x="2879928" y="179793"/>
                  </a:lnTo>
                  <a:close/>
                </a:path>
                <a:path w="8456930" h="180340">
                  <a:moveTo>
                    <a:pt x="3059734" y="179793"/>
                  </a:moveTo>
                  <a:lnTo>
                    <a:pt x="2879928" y="179793"/>
                  </a:lnTo>
                  <a:lnTo>
                    <a:pt x="2879928" y="0"/>
                  </a:lnTo>
                  <a:lnTo>
                    <a:pt x="3059734" y="0"/>
                  </a:lnTo>
                  <a:lnTo>
                    <a:pt x="3059734" y="179793"/>
                  </a:lnTo>
                  <a:close/>
                </a:path>
                <a:path w="8456930" h="180340">
                  <a:moveTo>
                    <a:pt x="3239541" y="179793"/>
                  </a:moveTo>
                  <a:lnTo>
                    <a:pt x="3059734" y="179793"/>
                  </a:lnTo>
                  <a:lnTo>
                    <a:pt x="3059734" y="0"/>
                  </a:lnTo>
                  <a:lnTo>
                    <a:pt x="3239541" y="0"/>
                  </a:lnTo>
                  <a:lnTo>
                    <a:pt x="3239541" y="179793"/>
                  </a:lnTo>
                  <a:close/>
                </a:path>
                <a:path w="8456930" h="180340">
                  <a:moveTo>
                    <a:pt x="3419348" y="179793"/>
                  </a:moveTo>
                  <a:lnTo>
                    <a:pt x="3239541" y="179793"/>
                  </a:lnTo>
                  <a:lnTo>
                    <a:pt x="3239541" y="0"/>
                  </a:lnTo>
                  <a:lnTo>
                    <a:pt x="3419348" y="0"/>
                  </a:lnTo>
                  <a:lnTo>
                    <a:pt x="3419348" y="179793"/>
                  </a:lnTo>
                  <a:close/>
                </a:path>
                <a:path w="8456930" h="180340">
                  <a:moveTo>
                    <a:pt x="3599141" y="179793"/>
                  </a:moveTo>
                  <a:lnTo>
                    <a:pt x="3419335" y="179793"/>
                  </a:lnTo>
                  <a:lnTo>
                    <a:pt x="3419335" y="0"/>
                  </a:lnTo>
                  <a:lnTo>
                    <a:pt x="3599141" y="0"/>
                  </a:lnTo>
                  <a:lnTo>
                    <a:pt x="3599141" y="179793"/>
                  </a:lnTo>
                  <a:close/>
                </a:path>
                <a:path w="8456930" h="180340">
                  <a:moveTo>
                    <a:pt x="3778948" y="179793"/>
                  </a:moveTo>
                  <a:lnTo>
                    <a:pt x="3599141" y="179793"/>
                  </a:lnTo>
                  <a:lnTo>
                    <a:pt x="3599141" y="0"/>
                  </a:lnTo>
                  <a:lnTo>
                    <a:pt x="3778948" y="0"/>
                  </a:lnTo>
                  <a:lnTo>
                    <a:pt x="3778948" y="179793"/>
                  </a:lnTo>
                  <a:close/>
                </a:path>
                <a:path w="8456930" h="180340">
                  <a:moveTo>
                    <a:pt x="3958755" y="179793"/>
                  </a:moveTo>
                  <a:lnTo>
                    <a:pt x="3778948" y="179793"/>
                  </a:lnTo>
                  <a:lnTo>
                    <a:pt x="3778948" y="0"/>
                  </a:lnTo>
                  <a:lnTo>
                    <a:pt x="3958755" y="0"/>
                  </a:lnTo>
                  <a:lnTo>
                    <a:pt x="3958755" y="179793"/>
                  </a:lnTo>
                  <a:close/>
                </a:path>
                <a:path w="8456930" h="180340">
                  <a:moveTo>
                    <a:pt x="4138561" y="179793"/>
                  </a:moveTo>
                  <a:lnTo>
                    <a:pt x="3958755" y="179793"/>
                  </a:lnTo>
                  <a:lnTo>
                    <a:pt x="3958755" y="0"/>
                  </a:lnTo>
                  <a:lnTo>
                    <a:pt x="4138561" y="0"/>
                  </a:lnTo>
                  <a:lnTo>
                    <a:pt x="4138561" y="179793"/>
                  </a:lnTo>
                  <a:close/>
                </a:path>
                <a:path w="8456930" h="180340">
                  <a:moveTo>
                    <a:pt x="4318368" y="179793"/>
                  </a:moveTo>
                  <a:lnTo>
                    <a:pt x="4138561" y="179793"/>
                  </a:lnTo>
                  <a:lnTo>
                    <a:pt x="4138561" y="0"/>
                  </a:lnTo>
                  <a:lnTo>
                    <a:pt x="4318368" y="0"/>
                  </a:lnTo>
                  <a:lnTo>
                    <a:pt x="4318368" y="179793"/>
                  </a:lnTo>
                  <a:close/>
                </a:path>
                <a:path w="8456930" h="180340">
                  <a:moveTo>
                    <a:pt x="4498174" y="179793"/>
                  </a:moveTo>
                  <a:lnTo>
                    <a:pt x="4318368" y="179793"/>
                  </a:lnTo>
                  <a:lnTo>
                    <a:pt x="4318368" y="0"/>
                  </a:lnTo>
                  <a:lnTo>
                    <a:pt x="4498174" y="0"/>
                  </a:lnTo>
                  <a:lnTo>
                    <a:pt x="4498174" y="179793"/>
                  </a:lnTo>
                  <a:close/>
                </a:path>
                <a:path w="8456930" h="180340">
                  <a:moveTo>
                    <a:pt x="4677968" y="179793"/>
                  </a:moveTo>
                  <a:lnTo>
                    <a:pt x="4498162" y="179793"/>
                  </a:lnTo>
                  <a:lnTo>
                    <a:pt x="4498162" y="0"/>
                  </a:lnTo>
                  <a:lnTo>
                    <a:pt x="4677968" y="0"/>
                  </a:lnTo>
                  <a:lnTo>
                    <a:pt x="4677968" y="179793"/>
                  </a:lnTo>
                  <a:close/>
                </a:path>
                <a:path w="8456930" h="180340">
                  <a:moveTo>
                    <a:pt x="4857775" y="179793"/>
                  </a:moveTo>
                  <a:lnTo>
                    <a:pt x="4677968" y="179793"/>
                  </a:lnTo>
                  <a:lnTo>
                    <a:pt x="4677968" y="0"/>
                  </a:lnTo>
                  <a:lnTo>
                    <a:pt x="4857775" y="0"/>
                  </a:lnTo>
                  <a:lnTo>
                    <a:pt x="4857775" y="179793"/>
                  </a:lnTo>
                  <a:close/>
                </a:path>
                <a:path w="8456930" h="180340">
                  <a:moveTo>
                    <a:pt x="5037582" y="179793"/>
                  </a:moveTo>
                  <a:lnTo>
                    <a:pt x="4857775" y="179793"/>
                  </a:lnTo>
                  <a:lnTo>
                    <a:pt x="4857775" y="0"/>
                  </a:lnTo>
                  <a:lnTo>
                    <a:pt x="5037582" y="0"/>
                  </a:lnTo>
                  <a:lnTo>
                    <a:pt x="5037582" y="179793"/>
                  </a:lnTo>
                  <a:close/>
                </a:path>
                <a:path w="8456930" h="180340">
                  <a:moveTo>
                    <a:pt x="5220436" y="179793"/>
                  </a:moveTo>
                  <a:lnTo>
                    <a:pt x="5037582" y="179793"/>
                  </a:lnTo>
                  <a:lnTo>
                    <a:pt x="5037582" y="0"/>
                  </a:lnTo>
                  <a:lnTo>
                    <a:pt x="5220436" y="0"/>
                  </a:lnTo>
                  <a:lnTo>
                    <a:pt x="5220436" y="179793"/>
                  </a:lnTo>
                  <a:close/>
                </a:path>
                <a:path w="8456930" h="180340">
                  <a:moveTo>
                    <a:pt x="5400243" y="179793"/>
                  </a:moveTo>
                  <a:lnTo>
                    <a:pt x="5220436" y="179793"/>
                  </a:lnTo>
                  <a:lnTo>
                    <a:pt x="5220436" y="0"/>
                  </a:lnTo>
                  <a:lnTo>
                    <a:pt x="5400243" y="0"/>
                  </a:lnTo>
                  <a:lnTo>
                    <a:pt x="5400243" y="179793"/>
                  </a:lnTo>
                  <a:close/>
                </a:path>
                <a:path w="8456930" h="180340">
                  <a:moveTo>
                    <a:pt x="5580049" y="179793"/>
                  </a:moveTo>
                  <a:lnTo>
                    <a:pt x="5400243" y="179793"/>
                  </a:lnTo>
                  <a:lnTo>
                    <a:pt x="5400243" y="0"/>
                  </a:lnTo>
                  <a:lnTo>
                    <a:pt x="5580049" y="0"/>
                  </a:lnTo>
                  <a:lnTo>
                    <a:pt x="5580049" y="179793"/>
                  </a:lnTo>
                  <a:close/>
                </a:path>
                <a:path w="8456930" h="180340">
                  <a:moveTo>
                    <a:pt x="5759843" y="179793"/>
                  </a:moveTo>
                  <a:lnTo>
                    <a:pt x="5580037" y="179793"/>
                  </a:lnTo>
                  <a:lnTo>
                    <a:pt x="5580037" y="0"/>
                  </a:lnTo>
                  <a:lnTo>
                    <a:pt x="5759843" y="0"/>
                  </a:lnTo>
                  <a:lnTo>
                    <a:pt x="5759843" y="179793"/>
                  </a:lnTo>
                  <a:close/>
                </a:path>
                <a:path w="8456930" h="180340">
                  <a:moveTo>
                    <a:pt x="5939650" y="179793"/>
                  </a:moveTo>
                  <a:lnTo>
                    <a:pt x="5759843" y="179793"/>
                  </a:lnTo>
                  <a:lnTo>
                    <a:pt x="5759843" y="0"/>
                  </a:lnTo>
                  <a:lnTo>
                    <a:pt x="5939650" y="0"/>
                  </a:lnTo>
                  <a:lnTo>
                    <a:pt x="5939650" y="179793"/>
                  </a:lnTo>
                  <a:close/>
                </a:path>
                <a:path w="8456930" h="180340">
                  <a:moveTo>
                    <a:pt x="6119456" y="179793"/>
                  </a:moveTo>
                  <a:lnTo>
                    <a:pt x="5939650" y="179793"/>
                  </a:lnTo>
                  <a:lnTo>
                    <a:pt x="5939650" y="0"/>
                  </a:lnTo>
                  <a:lnTo>
                    <a:pt x="6119456" y="0"/>
                  </a:lnTo>
                  <a:lnTo>
                    <a:pt x="6119456" y="179793"/>
                  </a:lnTo>
                  <a:close/>
                </a:path>
                <a:path w="8456930" h="180340">
                  <a:moveTo>
                    <a:pt x="6299263" y="179793"/>
                  </a:moveTo>
                  <a:lnTo>
                    <a:pt x="6119456" y="179793"/>
                  </a:lnTo>
                  <a:lnTo>
                    <a:pt x="6119456" y="0"/>
                  </a:lnTo>
                  <a:lnTo>
                    <a:pt x="6299263" y="0"/>
                  </a:lnTo>
                  <a:lnTo>
                    <a:pt x="6299263" y="179793"/>
                  </a:lnTo>
                  <a:close/>
                </a:path>
                <a:path w="8456930" h="180340">
                  <a:moveTo>
                    <a:pt x="6479070" y="179793"/>
                  </a:moveTo>
                  <a:lnTo>
                    <a:pt x="6299263" y="179793"/>
                  </a:lnTo>
                  <a:lnTo>
                    <a:pt x="6299263" y="0"/>
                  </a:lnTo>
                  <a:lnTo>
                    <a:pt x="6479070" y="0"/>
                  </a:lnTo>
                  <a:lnTo>
                    <a:pt x="6479070" y="179793"/>
                  </a:lnTo>
                  <a:close/>
                </a:path>
                <a:path w="8456930" h="180340">
                  <a:moveTo>
                    <a:pt x="6658876" y="179793"/>
                  </a:moveTo>
                  <a:lnTo>
                    <a:pt x="6479070" y="179793"/>
                  </a:lnTo>
                  <a:lnTo>
                    <a:pt x="6479070" y="0"/>
                  </a:lnTo>
                  <a:lnTo>
                    <a:pt x="6658876" y="0"/>
                  </a:lnTo>
                  <a:lnTo>
                    <a:pt x="6658876" y="179793"/>
                  </a:lnTo>
                  <a:close/>
                </a:path>
                <a:path w="8456930" h="180340">
                  <a:moveTo>
                    <a:pt x="6838670" y="179793"/>
                  </a:moveTo>
                  <a:lnTo>
                    <a:pt x="6658863" y="179793"/>
                  </a:lnTo>
                  <a:lnTo>
                    <a:pt x="6658863" y="0"/>
                  </a:lnTo>
                  <a:lnTo>
                    <a:pt x="6838670" y="0"/>
                  </a:lnTo>
                  <a:lnTo>
                    <a:pt x="6838670" y="179793"/>
                  </a:lnTo>
                  <a:close/>
                </a:path>
                <a:path w="8456930" h="180340">
                  <a:moveTo>
                    <a:pt x="7018477" y="179793"/>
                  </a:moveTo>
                  <a:lnTo>
                    <a:pt x="6838670" y="179793"/>
                  </a:lnTo>
                  <a:lnTo>
                    <a:pt x="6838670" y="0"/>
                  </a:lnTo>
                  <a:lnTo>
                    <a:pt x="7018477" y="0"/>
                  </a:lnTo>
                  <a:lnTo>
                    <a:pt x="7018477" y="179793"/>
                  </a:lnTo>
                  <a:close/>
                </a:path>
                <a:path w="8456930" h="180340">
                  <a:moveTo>
                    <a:pt x="7198283" y="179793"/>
                  </a:moveTo>
                  <a:lnTo>
                    <a:pt x="7018477" y="179793"/>
                  </a:lnTo>
                  <a:lnTo>
                    <a:pt x="7018477" y="0"/>
                  </a:lnTo>
                  <a:lnTo>
                    <a:pt x="7198283" y="0"/>
                  </a:lnTo>
                  <a:lnTo>
                    <a:pt x="7198283" y="179793"/>
                  </a:lnTo>
                  <a:close/>
                </a:path>
                <a:path w="8456930" h="180340">
                  <a:moveTo>
                    <a:pt x="7378090" y="179793"/>
                  </a:moveTo>
                  <a:lnTo>
                    <a:pt x="7198283" y="179793"/>
                  </a:lnTo>
                  <a:lnTo>
                    <a:pt x="7198283" y="0"/>
                  </a:lnTo>
                  <a:lnTo>
                    <a:pt x="7378090" y="0"/>
                  </a:lnTo>
                  <a:lnTo>
                    <a:pt x="7378090" y="179793"/>
                  </a:lnTo>
                  <a:close/>
                </a:path>
                <a:path w="8456930" h="180340">
                  <a:moveTo>
                    <a:pt x="7557897" y="179793"/>
                  </a:moveTo>
                  <a:lnTo>
                    <a:pt x="7378090" y="179793"/>
                  </a:lnTo>
                  <a:lnTo>
                    <a:pt x="7378090" y="0"/>
                  </a:lnTo>
                  <a:lnTo>
                    <a:pt x="7557897" y="0"/>
                  </a:lnTo>
                  <a:lnTo>
                    <a:pt x="7557897" y="179793"/>
                  </a:lnTo>
                  <a:close/>
                </a:path>
                <a:path w="8456930" h="180340">
                  <a:moveTo>
                    <a:pt x="7737703" y="179793"/>
                  </a:moveTo>
                  <a:lnTo>
                    <a:pt x="7557897" y="179793"/>
                  </a:lnTo>
                  <a:lnTo>
                    <a:pt x="7557897" y="0"/>
                  </a:lnTo>
                  <a:lnTo>
                    <a:pt x="7737703" y="0"/>
                  </a:lnTo>
                  <a:lnTo>
                    <a:pt x="7737703" y="179793"/>
                  </a:lnTo>
                  <a:close/>
                </a:path>
                <a:path w="8456930" h="180340">
                  <a:moveTo>
                    <a:pt x="7917497" y="179793"/>
                  </a:moveTo>
                  <a:lnTo>
                    <a:pt x="7737690" y="179793"/>
                  </a:lnTo>
                  <a:lnTo>
                    <a:pt x="7737690" y="0"/>
                  </a:lnTo>
                  <a:lnTo>
                    <a:pt x="7917497" y="0"/>
                  </a:lnTo>
                  <a:lnTo>
                    <a:pt x="7917497" y="179793"/>
                  </a:lnTo>
                  <a:close/>
                </a:path>
                <a:path w="8456930" h="180340">
                  <a:moveTo>
                    <a:pt x="8097304" y="179793"/>
                  </a:moveTo>
                  <a:lnTo>
                    <a:pt x="7917497" y="179793"/>
                  </a:lnTo>
                  <a:lnTo>
                    <a:pt x="7917497" y="0"/>
                  </a:lnTo>
                  <a:lnTo>
                    <a:pt x="8097304" y="0"/>
                  </a:lnTo>
                  <a:lnTo>
                    <a:pt x="8097304" y="179793"/>
                  </a:lnTo>
                  <a:close/>
                </a:path>
                <a:path w="8456930" h="180340">
                  <a:moveTo>
                    <a:pt x="8277110" y="179793"/>
                  </a:moveTo>
                  <a:lnTo>
                    <a:pt x="8097304" y="179793"/>
                  </a:lnTo>
                  <a:lnTo>
                    <a:pt x="8097304" y="0"/>
                  </a:lnTo>
                  <a:lnTo>
                    <a:pt x="8277110" y="0"/>
                  </a:lnTo>
                  <a:lnTo>
                    <a:pt x="8277110" y="179793"/>
                  </a:lnTo>
                  <a:close/>
                </a:path>
                <a:path w="8456930" h="180340">
                  <a:moveTo>
                    <a:pt x="8456917" y="179793"/>
                  </a:moveTo>
                  <a:lnTo>
                    <a:pt x="8277110" y="179793"/>
                  </a:lnTo>
                  <a:lnTo>
                    <a:pt x="8277110" y="0"/>
                  </a:lnTo>
                  <a:lnTo>
                    <a:pt x="8456917" y="0"/>
                  </a:lnTo>
                  <a:lnTo>
                    <a:pt x="8456917" y="179793"/>
                  </a:lnTo>
                  <a:close/>
                </a:path>
              </a:pathLst>
            </a:custGeom>
            <a:ln w="6096">
              <a:solidFill>
                <a:srgbClr val="CDCDC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298653" y="661288"/>
              <a:ext cx="8624570" cy="360045"/>
            </a:xfrm>
            <a:custGeom>
              <a:avLst/>
              <a:gdLst/>
              <a:ahLst/>
              <a:cxnLst/>
              <a:rect l="l" t="t" r="r" b="b"/>
              <a:pathLst>
                <a:path w="8624570" h="360044">
                  <a:moveTo>
                    <a:pt x="8624531" y="359587"/>
                  </a:moveTo>
                  <a:lnTo>
                    <a:pt x="8603195" y="359587"/>
                  </a:lnTo>
                  <a:lnTo>
                    <a:pt x="8603195" y="179793"/>
                  </a:lnTo>
                  <a:lnTo>
                    <a:pt x="8624531" y="179793"/>
                  </a:lnTo>
                </a:path>
                <a:path w="8624570" h="360044">
                  <a:moveTo>
                    <a:pt x="146291" y="179793"/>
                  </a:moveTo>
                  <a:lnTo>
                    <a:pt x="0" y="179793"/>
                  </a:lnTo>
                </a:path>
                <a:path w="8624570" h="360044">
                  <a:moveTo>
                    <a:pt x="0" y="0"/>
                  </a:moveTo>
                  <a:lnTo>
                    <a:pt x="146291" y="0"/>
                  </a:lnTo>
                  <a:lnTo>
                    <a:pt x="146291" y="179793"/>
                  </a:lnTo>
                </a:path>
              </a:pathLst>
            </a:custGeom>
            <a:ln w="6096">
              <a:solidFill>
                <a:srgbClr val="CDCDC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444931" y="661288"/>
              <a:ext cx="8456930" cy="180340"/>
            </a:xfrm>
            <a:custGeom>
              <a:avLst/>
              <a:gdLst/>
              <a:ahLst/>
              <a:cxnLst/>
              <a:rect l="l" t="t" r="r" b="b"/>
              <a:pathLst>
                <a:path w="8456930" h="180340">
                  <a:moveTo>
                    <a:pt x="179806" y="179793"/>
                  </a:moveTo>
                  <a:lnTo>
                    <a:pt x="0" y="179793"/>
                  </a:lnTo>
                  <a:lnTo>
                    <a:pt x="0" y="0"/>
                  </a:lnTo>
                  <a:lnTo>
                    <a:pt x="179806" y="0"/>
                  </a:lnTo>
                  <a:lnTo>
                    <a:pt x="179806" y="179793"/>
                  </a:lnTo>
                  <a:close/>
                </a:path>
                <a:path w="8456930" h="180340">
                  <a:moveTo>
                    <a:pt x="359613" y="179793"/>
                  </a:moveTo>
                  <a:lnTo>
                    <a:pt x="179806" y="179793"/>
                  </a:lnTo>
                  <a:lnTo>
                    <a:pt x="179806" y="0"/>
                  </a:lnTo>
                  <a:lnTo>
                    <a:pt x="359613" y="0"/>
                  </a:lnTo>
                  <a:lnTo>
                    <a:pt x="359613" y="179793"/>
                  </a:lnTo>
                  <a:close/>
                </a:path>
                <a:path w="8456930" h="180340">
                  <a:moveTo>
                    <a:pt x="539419" y="179793"/>
                  </a:moveTo>
                  <a:lnTo>
                    <a:pt x="359613" y="179793"/>
                  </a:lnTo>
                  <a:lnTo>
                    <a:pt x="359613" y="0"/>
                  </a:lnTo>
                  <a:lnTo>
                    <a:pt x="539419" y="0"/>
                  </a:lnTo>
                  <a:lnTo>
                    <a:pt x="539419" y="179793"/>
                  </a:lnTo>
                  <a:close/>
                </a:path>
                <a:path w="8456930" h="180340">
                  <a:moveTo>
                    <a:pt x="719226" y="179793"/>
                  </a:moveTo>
                  <a:lnTo>
                    <a:pt x="539419" y="179793"/>
                  </a:lnTo>
                  <a:lnTo>
                    <a:pt x="539419" y="0"/>
                  </a:lnTo>
                  <a:lnTo>
                    <a:pt x="719226" y="0"/>
                  </a:lnTo>
                  <a:lnTo>
                    <a:pt x="719226" y="179793"/>
                  </a:lnTo>
                  <a:close/>
                </a:path>
                <a:path w="8456930" h="180340">
                  <a:moveTo>
                    <a:pt x="899032" y="179793"/>
                  </a:moveTo>
                  <a:lnTo>
                    <a:pt x="719226" y="179793"/>
                  </a:lnTo>
                  <a:lnTo>
                    <a:pt x="719226" y="0"/>
                  </a:lnTo>
                  <a:lnTo>
                    <a:pt x="899032" y="0"/>
                  </a:lnTo>
                  <a:lnTo>
                    <a:pt x="899032" y="179793"/>
                  </a:lnTo>
                  <a:close/>
                </a:path>
                <a:path w="8456930" h="180340">
                  <a:moveTo>
                    <a:pt x="1078839" y="179793"/>
                  </a:moveTo>
                  <a:lnTo>
                    <a:pt x="899032" y="179793"/>
                  </a:lnTo>
                  <a:lnTo>
                    <a:pt x="899032" y="0"/>
                  </a:lnTo>
                  <a:lnTo>
                    <a:pt x="1078839" y="0"/>
                  </a:lnTo>
                  <a:lnTo>
                    <a:pt x="1078839" y="179793"/>
                  </a:lnTo>
                  <a:close/>
                </a:path>
                <a:path w="8456930" h="180340">
                  <a:moveTo>
                    <a:pt x="1261681" y="179793"/>
                  </a:moveTo>
                  <a:lnTo>
                    <a:pt x="1078826" y="179793"/>
                  </a:lnTo>
                  <a:lnTo>
                    <a:pt x="1078826" y="0"/>
                  </a:lnTo>
                  <a:lnTo>
                    <a:pt x="1261681" y="0"/>
                  </a:lnTo>
                  <a:lnTo>
                    <a:pt x="1261681" y="179793"/>
                  </a:lnTo>
                  <a:close/>
                </a:path>
                <a:path w="8456930" h="180340">
                  <a:moveTo>
                    <a:pt x="1441488" y="179793"/>
                  </a:moveTo>
                  <a:lnTo>
                    <a:pt x="1261681" y="179793"/>
                  </a:lnTo>
                  <a:lnTo>
                    <a:pt x="1261681" y="0"/>
                  </a:lnTo>
                  <a:lnTo>
                    <a:pt x="1441488" y="0"/>
                  </a:lnTo>
                  <a:lnTo>
                    <a:pt x="1441488" y="179793"/>
                  </a:lnTo>
                  <a:close/>
                </a:path>
                <a:path w="8456930" h="180340">
                  <a:moveTo>
                    <a:pt x="1621294" y="179793"/>
                  </a:moveTo>
                  <a:lnTo>
                    <a:pt x="1441488" y="179793"/>
                  </a:lnTo>
                  <a:lnTo>
                    <a:pt x="1441488" y="0"/>
                  </a:lnTo>
                  <a:lnTo>
                    <a:pt x="1621294" y="0"/>
                  </a:lnTo>
                  <a:lnTo>
                    <a:pt x="1621294" y="179793"/>
                  </a:lnTo>
                  <a:close/>
                </a:path>
                <a:path w="8456930" h="180340">
                  <a:moveTo>
                    <a:pt x="1801101" y="179793"/>
                  </a:moveTo>
                  <a:lnTo>
                    <a:pt x="1621294" y="179793"/>
                  </a:lnTo>
                  <a:lnTo>
                    <a:pt x="1621294" y="0"/>
                  </a:lnTo>
                  <a:lnTo>
                    <a:pt x="1801101" y="0"/>
                  </a:lnTo>
                  <a:lnTo>
                    <a:pt x="1801101" y="179793"/>
                  </a:lnTo>
                  <a:close/>
                </a:path>
                <a:path w="8456930" h="180340">
                  <a:moveTo>
                    <a:pt x="1980907" y="179793"/>
                  </a:moveTo>
                  <a:lnTo>
                    <a:pt x="1801101" y="179793"/>
                  </a:lnTo>
                  <a:lnTo>
                    <a:pt x="1801101" y="0"/>
                  </a:lnTo>
                  <a:lnTo>
                    <a:pt x="1980907" y="0"/>
                  </a:lnTo>
                  <a:lnTo>
                    <a:pt x="1980907" y="179793"/>
                  </a:lnTo>
                  <a:close/>
                </a:path>
                <a:path w="8456930" h="180340">
                  <a:moveTo>
                    <a:pt x="2160714" y="179793"/>
                  </a:moveTo>
                  <a:lnTo>
                    <a:pt x="1980907" y="179793"/>
                  </a:lnTo>
                  <a:lnTo>
                    <a:pt x="1980907" y="0"/>
                  </a:lnTo>
                  <a:lnTo>
                    <a:pt x="2160714" y="0"/>
                  </a:lnTo>
                  <a:lnTo>
                    <a:pt x="2160714" y="179793"/>
                  </a:lnTo>
                  <a:close/>
                </a:path>
                <a:path w="8456930" h="180340">
                  <a:moveTo>
                    <a:pt x="2340521" y="179793"/>
                  </a:moveTo>
                  <a:lnTo>
                    <a:pt x="2160714" y="179793"/>
                  </a:lnTo>
                  <a:lnTo>
                    <a:pt x="2160714" y="0"/>
                  </a:lnTo>
                  <a:lnTo>
                    <a:pt x="2340521" y="0"/>
                  </a:lnTo>
                  <a:lnTo>
                    <a:pt x="2340521" y="179793"/>
                  </a:lnTo>
                  <a:close/>
                </a:path>
                <a:path w="8456930" h="180340">
                  <a:moveTo>
                    <a:pt x="2520315" y="179793"/>
                  </a:moveTo>
                  <a:lnTo>
                    <a:pt x="2340508" y="179793"/>
                  </a:lnTo>
                  <a:lnTo>
                    <a:pt x="2340508" y="0"/>
                  </a:lnTo>
                  <a:lnTo>
                    <a:pt x="2520315" y="0"/>
                  </a:lnTo>
                  <a:lnTo>
                    <a:pt x="2520315" y="179793"/>
                  </a:lnTo>
                  <a:close/>
                </a:path>
                <a:path w="8456930" h="180340">
                  <a:moveTo>
                    <a:pt x="2700121" y="179793"/>
                  </a:moveTo>
                  <a:lnTo>
                    <a:pt x="2520315" y="179793"/>
                  </a:lnTo>
                  <a:lnTo>
                    <a:pt x="2520315" y="0"/>
                  </a:lnTo>
                  <a:lnTo>
                    <a:pt x="2700121" y="0"/>
                  </a:lnTo>
                  <a:lnTo>
                    <a:pt x="2700121" y="179793"/>
                  </a:lnTo>
                  <a:close/>
                </a:path>
                <a:path w="8456930" h="180340">
                  <a:moveTo>
                    <a:pt x="2879928" y="179793"/>
                  </a:moveTo>
                  <a:lnTo>
                    <a:pt x="2700121" y="179793"/>
                  </a:lnTo>
                  <a:lnTo>
                    <a:pt x="2700121" y="0"/>
                  </a:lnTo>
                  <a:lnTo>
                    <a:pt x="2879928" y="0"/>
                  </a:lnTo>
                  <a:lnTo>
                    <a:pt x="2879928" y="179793"/>
                  </a:lnTo>
                  <a:close/>
                </a:path>
                <a:path w="8456930" h="180340">
                  <a:moveTo>
                    <a:pt x="3059734" y="179793"/>
                  </a:moveTo>
                  <a:lnTo>
                    <a:pt x="2879928" y="179793"/>
                  </a:lnTo>
                  <a:lnTo>
                    <a:pt x="2879928" y="0"/>
                  </a:lnTo>
                  <a:lnTo>
                    <a:pt x="3059734" y="0"/>
                  </a:lnTo>
                  <a:lnTo>
                    <a:pt x="3059734" y="179793"/>
                  </a:lnTo>
                  <a:close/>
                </a:path>
                <a:path w="8456930" h="180340">
                  <a:moveTo>
                    <a:pt x="3239541" y="179793"/>
                  </a:moveTo>
                  <a:lnTo>
                    <a:pt x="3059734" y="179793"/>
                  </a:lnTo>
                  <a:lnTo>
                    <a:pt x="3059734" y="0"/>
                  </a:lnTo>
                  <a:lnTo>
                    <a:pt x="3239541" y="0"/>
                  </a:lnTo>
                  <a:lnTo>
                    <a:pt x="3239541" y="179793"/>
                  </a:lnTo>
                  <a:close/>
                </a:path>
                <a:path w="8456930" h="180340">
                  <a:moveTo>
                    <a:pt x="3419348" y="179793"/>
                  </a:moveTo>
                  <a:lnTo>
                    <a:pt x="3239541" y="179793"/>
                  </a:lnTo>
                  <a:lnTo>
                    <a:pt x="3239541" y="0"/>
                  </a:lnTo>
                  <a:lnTo>
                    <a:pt x="3419348" y="0"/>
                  </a:lnTo>
                  <a:lnTo>
                    <a:pt x="3419348" y="179793"/>
                  </a:lnTo>
                  <a:close/>
                </a:path>
                <a:path w="8456930" h="180340">
                  <a:moveTo>
                    <a:pt x="3599141" y="179793"/>
                  </a:moveTo>
                  <a:lnTo>
                    <a:pt x="3419335" y="179793"/>
                  </a:lnTo>
                  <a:lnTo>
                    <a:pt x="3419335" y="0"/>
                  </a:lnTo>
                  <a:lnTo>
                    <a:pt x="3599141" y="0"/>
                  </a:lnTo>
                  <a:lnTo>
                    <a:pt x="3599141" y="179793"/>
                  </a:lnTo>
                  <a:close/>
                </a:path>
                <a:path w="8456930" h="180340">
                  <a:moveTo>
                    <a:pt x="3778948" y="179793"/>
                  </a:moveTo>
                  <a:lnTo>
                    <a:pt x="3599141" y="179793"/>
                  </a:lnTo>
                  <a:lnTo>
                    <a:pt x="3599141" y="0"/>
                  </a:lnTo>
                  <a:lnTo>
                    <a:pt x="3778948" y="0"/>
                  </a:lnTo>
                  <a:lnTo>
                    <a:pt x="3778948" y="179793"/>
                  </a:lnTo>
                  <a:close/>
                </a:path>
                <a:path w="8456930" h="180340">
                  <a:moveTo>
                    <a:pt x="3958755" y="179793"/>
                  </a:moveTo>
                  <a:lnTo>
                    <a:pt x="3778948" y="179793"/>
                  </a:lnTo>
                  <a:lnTo>
                    <a:pt x="3778948" y="0"/>
                  </a:lnTo>
                  <a:lnTo>
                    <a:pt x="3958755" y="0"/>
                  </a:lnTo>
                  <a:lnTo>
                    <a:pt x="3958755" y="179793"/>
                  </a:lnTo>
                  <a:close/>
                </a:path>
                <a:path w="8456930" h="180340">
                  <a:moveTo>
                    <a:pt x="4138561" y="179793"/>
                  </a:moveTo>
                  <a:lnTo>
                    <a:pt x="3958755" y="179793"/>
                  </a:lnTo>
                  <a:lnTo>
                    <a:pt x="3958755" y="0"/>
                  </a:lnTo>
                  <a:lnTo>
                    <a:pt x="4138561" y="0"/>
                  </a:lnTo>
                  <a:lnTo>
                    <a:pt x="4138561" y="179793"/>
                  </a:lnTo>
                  <a:close/>
                </a:path>
                <a:path w="8456930" h="180340">
                  <a:moveTo>
                    <a:pt x="4318368" y="179793"/>
                  </a:moveTo>
                  <a:lnTo>
                    <a:pt x="4138561" y="179793"/>
                  </a:lnTo>
                  <a:lnTo>
                    <a:pt x="4138561" y="0"/>
                  </a:lnTo>
                  <a:lnTo>
                    <a:pt x="4318368" y="0"/>
                  </a:lnTo>
                  <a:lnTo>
                    <a:pt x="4318368" y="179793"/>
                  </a:lnTo>
                  <a:close/>
                </a:path>
                <a:path w="8456930" h="180340">
                  <a:moveTo>
                    <a:pt x="4498174" y="179793"/>
                  </a:moveTo>
                  <a:lnTo>
                    <a:pt x="4318368" y="179793"/>
                  </a:lnTo>
                  <a:lnTo>
                    <a:pt x="4318368" y="0"/>
                  </a:lnTo>
                  <a:lnTo>
                    <a:pt x="4498174" y="0"/>
                  </a:lnTo>
                  <a:lnTo>
                    <a:pt x="4498174" y="179793"/>
                  </a:lnTo>
                  <a:close/>
                </a:path>
                <a:path w="8456930" h="180340">
                  <a:moveTo>
                    <a:pt x="4677968" y="179793"/>
                  </a:moveTo>
                  <a:lnTo>
                    <a:pt x="4498162" y="179793"/>
                  </a:lnTo>
                  <a:lnTo>
                    <a:pt x="4498162" y="0"/>
                  </a:lnTo>
                  <a:lnTo>
                    <a:pt x="4677968" y="0"/>
                  </a:lnTo>
                  <a:lnTo>
                    <a:pt x="4677968" y="179793"/>
                  </a:lnTo>
                  <a:close/>
                </a:path>
                <a:path w="8456930" h="180340">
                  <a:moveTo>
                    <a:pt x="4857775" y="179793"/>
                  </a:moveTo>
                  <a:lnTo>
                    <a:pt x="4677968" y="179793"/>
                  </a:lnTo>
                  <a:lnTo>
                    <a:pt x="4677968" y="0"/>
                  </a:lnTo>
                  <a:lnTo>
                    <a:pt x="4857775" y="0"/>
                  </a:lnTo>
                  <a:lnTo>
                    <a:pt x="4857775" y="179793"/>
                  </a:lnTo>
                  <a:close/>
                </a:path>
                <a:path w="8456930" h="180340">
                  <a:moveTo>
                    <a:pt x="5037582" y="179793"/>
                  </a:moveTo>
                  <a:lnTo>
                    <a:pt x="4857775" y="179793"/>
                  </a:lnTo>
                  <a:lnTo>
                    <a:pt x="4857775" y="0"/>
                  </a:lnTo>
                  <a:lnTo>
                    <a:pt x="5037582" y="0"/>
                  </a:lnTo>
                  <a:lnTo>
                    <a:pt x="5037582" y="179793"/>
                  </a:lnTo>
                  <a:close/>
                </a:path>
                <a:path w="8456930" h="180340">
                  <a:moveTo>
                    <a:pt x="5220436" y="179793"/>
                  </a:moveTo>
                  <a:lnTo>
                    <a:pt x="5037582" y="179793"/>
                  </a:lnTo>
                  <a:lnTo>
                    <a:pt x="5037582" y="0"/>
                  </a:lnTo>
                  <a:lnTo>
                    <a:pt x="5220436" y="0"/>
                  </a:lnTo>
                  <a:lnTo>
                    <a:pt x="5220436" y="179793"/>
                  </a:lnTo>
                  <a:close/>
                </a:path>
                <a:path w="8456930" h="180340">
                  <a:moveTo>
                    <a:pt x="5400243" y="179793"/>
                  </a:moveTo>
                  <a:lnTo>
                    <a:pt x="5220436" y="179793"/>
                  </a:lnTo>
                  <a:lnTo>
                    <a:pt x="5220436" y="0"/>
                  </a:lnTo>
                  <a:lnTo>
                    <a:pt x="5400243" y="0"/>
                  </a:lnTo>
                  <a:lnTo>
                    <a:pt x="5400243" y="179793"/>
                  </a:lnTo>
                  <a:close/>
                </a:path>
                <a:path w="8456930" h="180340">
                  <a:moveTo>
                    <a:pt x="5580049" y="179793"/>
                  </a:moveTo>
                  <a:lnTo>
                    <a:pt x="5400243" y="179793"/>
                  </a:lnTo>
                  <a:lnTo>
                    <a:pt x="5400243" y="0"/>
                  </a:lnTo>
                  <a:lnTo>
                    <a:pt x="5580049" y="0"/>
                  </a:lnTo>
                  <a:lnTo>
                    <a:pt x="5580049" y="179793"/>
                  </a:lnTo>
                  <a:close/>
                </a:path>
                <a:path w="8456930" h="180340">
                  <a:moveTo>
                    <a:pt x="5759843" y="179793"/>
                  </a:moveTo>
                  <a:lnTo>
                    <a:pt x="5580037" y="179793"/>
                  </a:lnTo>
                  <a:lnTo>
                    <a:pt x="5580037" y="0"/>
                  </a:lnTo>
                  <a:lnTo>
                    <a:pt x="5759843" y="0"/>
                  </a:lnTo>
                  <a:lnTo>
                    <a:pt x="5759843" y="179793"/>
                  </a:lnTo>
                  <a:close/>
                </a:path>
                <a:path w="8456930" h="180340">
                  <a:moveTo>
                    <a:pt x="5939650" y="179793"/>
                  </a:moveTo>
                  <a:lnTo>
                    <a:pt x="5759843" y="179793"/>
                  </a:lnTo>
                  <a:lnTo>
                    <a:pt x="5759843" y="0"/>
                  </a:lnTo>
                  <a:lnTo>
                    <a:pt x="5939650" y="0"/>
                  </a:lnTo>
                  <a:lnTo>
                    <a:pt x="5939650" y="179793"/>
                  </a:lnTo>
                  <a:close/>
                </a:path>
                <a:path w="8456930" h="180340">
                  <a:moveTo>
                    <a:pt x="6119456" y="179793"/>
                  </a:moveTo>
                  <a:lnTo>
                    <a:pt x="5939650" y="179793"/>
                  </a:lnTo>
                  <a:lnTo>
                    <a:pt x="5939650" y="0"/>
                  </a:lnTo>
                  <a:lnTo>
                    <a:pt x="6119456" y="0"/>
                  </a:lnTo>
                  <a:lnTo>
                    <a:pt x="6119456" y="179793"/>
                  </a:lnTo>
                  <a:close/>
                </a:path>
                <a:path w="8456930" h="180340">
                  <a:moveTo>
                    <a:pt x="6299263" y="179793"/>
                  </a:moveTo>
                  <a:lnTo>
                    <a:pt x="6119456" y="179793"/>
                  </a:lnTo>
                  <a:lnTo>
                    <a:pt x="6119456" y="0"/>
                  </a:lnTo>
                  <a:lnTo>
                    <a:pt x="6299263" y="0"/>
                  </a:lnTo>
                  <a:lnTo>
                    <a:pt x="6299263" y="179793"/>
                  </a:lnTo>
                  <a:close/>
                </a:path>
                <a:path w="8456930" h="180340">
                  <a:moveTo>
                    <a:pt x="6479070" y="179793"/>
                  </a:moveTo>
                  <a:lnTo>
                    <a:pt x="6299263" y="179793"/>
                  </a:lnTo>
                  <a:lnTo>
                    <a:pt x="6299263" y="0"/>
                  </a:lnTo>
                  <a:lnTo>
                    <a:pt x="6479070" y="0"/>
                  </a:lnTo>
                  <a:lnTo>
                    <a:pt x="6479070" y="179793"/>
                  </a:lnTo>
                  <a:close/>
                </a:path>
                <a:path w="8456930" h="180340">
                  <a:moveTo>
                    <a:pt x="6658876" y="179793"/>
                  </a:moveTo>
                  <a:lnTo>
                    <a:pt x="6479070" y="179793"/>
                  </a:lnTo>
                  <a:lnTo>
                    <a:pt x="6479070" y="0"/>
                  </a:lnTo>
                  <a:lnTo>
                    <a:pt x="6658876" y="0"/>
                  </a:lnTo>
                  <a:lnTo>
                    <a:pt x="6658876" y="179793"/>
                  </a:lnTo>
                  <a:close/>
                </a:path>
                <a:path w="8456930" h="180340">
                  <a:moveTo>
                    <a:pt x="6838670" y="179793"/>
                  </a:moveTo>
                  <a:lnTo>
                    <a:pt x="6658863" y="179793"/>
                  </a:lnTo>
                  <a:lnTo>
                    <a:pt x="6658863" y="0"/>
                  </a:lnTo>
                  <a:lnTo>
                    <a:pt x="6838670" y="0"/>
                  </a:lnTo>
                  <a:lnTo>
                    <a:pt x="6838670" y="179793"/>
                  </a:lnTo>
                  <a:close/>
                </a:path>
                <a:path w="8456930" h="180340">
                  <a:moveTo>
                    <a:pt x="7018477" y="179793"/>
                  </a:moveTo>
                  <a:lnTo>
                    <a:pt x="6838670" y="179793"/>
                  </a:lnTo>
                  <a:lnTo>
                    <a:pt x="6838670" y="0"/>
                  </a:lnTo>
                  <a:lnTo>
                    <a:pt x="7018477" y="0"/>
                  </a:lnTo>
                  <a:lnTo>
                    <a:pt x="7018477" y="179793"/>
                  </a:lnTo>
                  <a:close/>
                </a:path>
                <a:path w="8456930" h="180340">
                  <a:moveTo>
                    <a:pt x="7198283" y="179793"/>
                  </a:moveTo>
                  <a:lnTo>
                    <a:pt x="7018477" y="179793"/>
                  </a:lnTo>
                  <a:lnTo>
                    <a:pt x="7018477" y="0"/>
                  </a:lnTo>
                  <a:lnTo>
                    <a:pt x="7198283" y="0"/>
                  </a:lnTo>
                  <a:lnTo>
                    <a:pt x="7198283" y="179793"/>
                  </a:lnTo>
                  <a:close/>
                </a:path>
                <a:path w="8456930" h="180340">
                  <a:moveTo>
                    <a:pt x="7378090" y="179793"/>
                  </a:moveTo>
                  <a:lnTo>
                    <a:pt x="7198283" y="179793"/>
                  </a:lnTo>
                  <a:lnTo>
                    <a:pt x="7198283" y="0"/>
                  </a:lnTo>
                  <a:lnTo>
                    <a:pt x="7378090" y="0"/>
                  </a:lnTo>
                  <a:lnTo>
                    <a:pt x="7378090" y="179793"/>
                  </a:lnTo>
                  <a:close/>
                </a:path>
                <a:path w="8456930" h="180340">
                  <a:moveTo>
                    <a:pt x="7557897" y="179793"/>
                  </a:moveTo>
                  <a:lnTo>
                    <a:pt x="7378090" y="179793"/>
                  </a:lnTo>
                  <a:lnTo>
                    <a:pt x="7378090" y="0"/>
                  </a:lnTo>
                  <a:lnTo>
                    <a:pt x="7557897" y="0"/>
                  </a:lnTo>
                  <a:lnTo>
                    <a:pt x="7557897" y="179793"/>
                  </a:lnTo>
                  <a:close/>
                </a:path>
                <a:path w="8456930" h="180340">
                  <a:moveTo>
                    <a:pt x="7737703" y="179793"/>
                  </a:moveTo>
                  <a:lnTo>
                    <a:pt x="7557897" y="179793"/>
                  </a:lnTo>
                  <a:lnTo>
                    <a:pt x="7557897" y="0"/>
                  </a:lnTo>
                  <a:lnTo>
                    <a:pt x="7737703" y="0"/>
                  </a:lnTo>
                  <a:lnTo>
                    <a:pt x="7737703" y="179793"/>
                  </a:lnTo>
                  <a:close/>
                </a:path>
                <a:path w="8456930" h="180340">
                  <a:moveTo>
                    <a:pt x="7917497" y="179793"/>
                  </a:moveTo>
                  <a:lnTo>
                    <a:pt x="7737690" y="179793"/>
                  </a:lnTo>
                  <a:lnTo>
                    <a:pt x="7737690" y="0"/>
                  </a:lnTo>
                  <a:lnTo>
                    <a:pt x="7917497" y="0"/>
                  </a:lnTo>
                  <a:lnTo>
                    <a:pt x="7917497" y="179793"/>
                  </a:lnTo>
                  <a:close/>
                </a:path>
                <a:path w="8456930" h="180340">
                  <a:moveTo>
                    <a:pt x="8097304" y="179793"/>
                  </a:moveTo>
                  <a:lnTo>
                    <a:pt x="7917497" y="179793"/>
                  </a:lnTo>
                  <a:lnTo>
                    <a:pt x="7917497" y="0"/>
                  </a:lnTo>
                  <a:lnTo>
                    <a:pt x="8097304" y="0"/>
                  </a:lnTo>
                  <a:lnTo>
                    <a:pt x="8097304" y="179793"/>
                  </a:lnTo>
                  <a:close/>
                </a:path>
                <a:path w="8456930" h="180340">
                  <a:moveTo>
                    <a:pt x="8277110" y="179793"/>
                  </a:moveTo>
                  <a:lnTo>
                    <a:pt x="8097304" y="179793"/>
                  </a:lnTo>
                  <a:lnTo>
                    <a:pt x="8097304" y="0"/>
                  </a:lnTo>
                  <a:lnTo>
                    <a:pt x="8277110" y="0"/>
                  </a:lnTo>
                  <a:lnTo>
                    <a:pt x="8277110" y="179793"/>
                  </a:lnTo>
                  <a:close/>
                </a:path>
                <a:path w="8456930" h="180340">
                  <a:moveTo>
                    <a:pt x="8456917" y="179793"/>
                  </a:moveTo>
                  <a:lnTo>
                    <a:pt x="8277110" y="179793"/>
                  </a:lnTo>
                  <a:lnTo>
                    <a:pt x="8277110" y="0"/>
                  </a:lnTo>
                  <a:lnTo>
                    <a:pt x="8456917" y="0"/>
                  </a:lnTo>
                  <a:lnTo>
                    <a:pt x="8456917" y="179793"/>
                  </a:lnTo>
                  <a:close/>
                </a:path>
              </a:pathLst>
            </a:custGeom>
            <a:ln w="6096">
              <a:solidFill>
                <a:srgbClr val="CDCDC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298653" y="481495"/>
              <a:ext cx="8624570" cy="360045"/>
            </a:xfrm>
            <a:custGeom>
              <a:avLst/>
              <a:gdLst/>
              <a:ahLst/>
              <a:cxnLst/>
              <a:rect l="l" t="t" r="r" b="b"/>
              <a:pathLst>
                <a:path w="8624570" h="360044">
                  <a:moveTo>
                    <a:pt x="8624531" y="359587"/>
                  </a:moveTo>
                  <a:lnTo>
                    <a:pt x="8603195" y="359587"/>
                  </a:lnTo>
                  <a:lnTo>
                    <a:pt x="8603195" y="179793"/>
                  </a:lnTo>
                  <a:lnTo>
                    <a:pt x="8624531" y="179793"/>
                  </a:lnTo>
                </a:path>
                <a:path w="8624570" h="360044">
                  <a:moveTo>
                    <a:pt x="146291" y="179793"/>
                  </a:moveTo>
                  <a:lnTo>
                    <a:pt x="0" y="179793"/>
                  </a:lnTo>
                </a:path>
                <a:path w="8624570" h="360044">
                  <a:moveTo>
                    <a:pt x="0" y="0"/>
                  </a:moveTo>
                  <a:lnTo>
                    <a:pt x="146291" y="0"/>
                  </a:lnTo>
                  <a:lnTo>
                    <a:pt x="146291" y="179793"/>
                  </a:lnTo>
                </a:path>
              </a:pathLst>
            </a:custGeom>
            <a:ln w="6096">
              <a:solidFill>
                <a:srgbClr val="CDCDC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444931" y="481495"/>
              <a:ext cx="8456930" cy="180340"/>
            </a:xfrm>
            <a:custGeom>
              <a:avLst/>
              <a:gdLst/>
              <a:ahLst/>
              <a:cxnLst/>
              <a:rect l="l" t="t" r="r" b="b"/>
              <a:pathLst>
                <a:path w="8456930" h="180340">
                  <a:moveTo>
                    <a:pt x="179806" y="179793"/>
                  </a:moveTo>
                  <a:lnTo>
                    <a:pt x="0" y="179793"/>
                  </a:lnTo>
                  <a:lnTo>
                    <a:pt x="0" y="0"/>
                  </a:lnTo>
                  <a:lnTo>
                    <a:pt x="179806" y="0"/>
                  </a:lnTo>
                  <a:lnTo>
                    <a:pt x="179806" y="179793"/>
                  </a:lnTo>
                  <a:close/>
                </a:path>
                <a:path w="8456930" h="180340">
                  <a:moveTo>
                    <a:pt x="359613" y="179793"/>
                  </a:moveTo>
                  <a:lnTo>
                    <a:pt x="179806" y="179793"/>
                  </a:lnTo>
                  <a:lnTo>
                    <a:pt x="179806" y="0"/>
                  </a:lnTo>
                  <a:lnTo>
                    <a:pt x="359613" y="0"/>
                  </a:lnTo>
                  <a:lnTo>
                    <a:pt x="359613" y="179793"/>
                  </a:lnTo>
                  <a:close/>
                </a:path>
                <a:path w="8456930" h="180340">
                  <a:moveTo>
                    <a:pt x="539419" y="179793"/>
                  </a:moveTo>
                  <a:lnTo>
                    <a:pt x="359613" y="179793"/>
                  </a:lnTo>
                  <a:lnTo>
                    <a:pt x="359613" y="0"/>
                  </a:lnTo>
                  <a:lnTo>
                    <a:pt x="539419" y="0"/>
                  </a:lnTo>
                  <a:lnTo>
                    <a:pt x="539419" y="179793"/>
                  </a:lnTo>
                  <a:close/>
                </a:path>
                <a:path w="8456930" h="180340">
                  <a:moveTo>
                    <a:pt x="719226" y="179793"/>
                  </a:moveTo>
                  <a:lnTo>
                    <a:pt x="539419" y="179793"/>
                  </a:lnTo>
                  <a:lnTo>
                    <a:pt x="539419" y="0"/>
                  </a:lnTo>
                  <a:lnTo>
                    <a:pt x="719226" y="0"/>
                  </a:lnTo>
                  <a:lnTo>
                    <a:pt x="719226" y="179793"/>
                  </a:lnTo>
                  <a:close/>
                </a:path>
                <a:path w="8456930" h="180340">
                  <a:moveTo>
                    <a:pt x="899032" y="179793"/>
                  </a:moveTo>
                  <a:lnTo>
                    <a:pt x="719226" y="179793"/>
                  </a:lnTo>
                  <a:lnTo>
                    <a:pt x="719226" y="0"/>
                  </a:lnTo>
                  <a:lnTo>
                    <a:pt x="899032" y="0"/>
                  </a:lnTo>
                  <a:lnTo>
                    <a:pt x="899032" y="179793"/>
                  </a:lnTo>
                  <a:close/>
                </a:path>
                <a:path w="8456930" h="180340">
                  <a:moveTo>
                    <a:pt x="1078839" y="179793"/>
                  </a:moveTo>
                  <a:lnTo>
                    <a:pt x="899032" y="179793"/>
                  </a:lnTo>
                  <a:lnTo>
                    <a:pt x="899032" y="0"/>
                  </a:lnTo>
                  <a:lnTo>
                    <a:pt x="1078839" y="0"/>
                  </a:lnTo>
                  <a:lnTo>
                    <a:pt x="1078839" y="179793"/>
                  </a:lnTo>
                  <a:close/>
                </a:path>
                <a:path w="8456930" h="180340">
                  <a:moveTo>
                    <a:pt x="1261681" y="179793"/>
                  </a:moveTo>
                  <a:lnTo>
                    <a:pt x="1078826" y="179793"/>
                  </a:lnTo>
                  <a:lnTo>
                    <a:pt x="1078826" y="0"/>
                  </a:lnTo>
                  <a:lnTo>
                    <a:pt x="1261681" y="0"/>
                  </a:lnTo>
                  <a:lnTo>
                    <a:pt x="1261681" y="179793"/>
                  </a:lnTo>
                  <a:close/>
                </a:path>
                <a:path w="8456930" h="180340">
                  <a:moveTo>
                    <a:pt x="1441488" y="179793"/>
                  </a:moveTo>
                  <a:lnTo>
                    <a:pt x="1261681" y="179793"/>
                  </a:lnTo>
                  <a:lnTo>
                    <a:pt x="1261681" y="0"/>
                  </a:lnTo>
                  <a:lnTo>
                    <a:pt x="1441488" y="0"/>
                  </a:lnTo>
                  <a:lnTo>
                    <a:pt x="1441488" y="179793"/>
                  </a:lnTo>
                  <a:close/>
                </a:path>
                <a:path w="8456930" h="180340">
                  <a:moveTo>
                    <a:pt x="1621294" y="179793"/>
                  </a:moveTo>
                  <a:lnTo>
                    <a:pt x="1441488" y="179793"/>
                  </a:lnTo>
                  <a:lnTo>
                    <a:pt x="1441488" y="0"/>
                  </a:lnTo>
                  <a:lnTo>
                    <a:pt x="1621294" y="0"/>
                  </a:lnTo>
                  <a:lnTo>
                    <a:pt x="1621294" y="179793"/>
                  </a:lnTo>
                  <a:close/>
                </a:path>
                <a:path w="8456930" h="180340">
                  <a:moveTo>
                    <a:pt x="1801101" y="179793"/>
                  </a:moveTo>
                  <a:lnTo>
                    <a:pt x="1621294" y="179793"/>
                  </a:lnTo>
                  <a:lnTo>
                    <a:pt x="1621294" y="0"/>
                  </a:lnTo>
                  <a:lnTo>
                    <a:pt x="1801101" y="0"/>
                  </a:lnTo>
                  <a:lnTo>
                    <a:pt x="1801101" y="179793"/>
                  </a:lnTo>
                  <a:close/>
                </a:path>
                <a:path w="8456930" h="180340">
                  <a:moveTo>
                    <a:pt x="1980907" y="179793"/>
                  </a:moveTo>
                  <a:lnTo>
                    <a:pt x="1801101" y="179793"/>
                  </a:lnTo>
                  <a:lnTo>
                    <a:pt x="1801101" y="0"/>
                  </a:lnTo>
                  <a:lnTo>
                    <a:pt x="1980907" y="0"/>
                  </a:lnTo>
                  <a:lnTo>
                    <a:pt x="1980907" y="179793"/>
                  </a:lnTo>
                  <a:close/>
                </a:path>
                <a:path w="8456930" h="180340">
                  <a:moveTo>
                    <a:pt x="2160714" y="179793"/>
                  </a:moveTo>
                  <a:lnTo>
                    <a:pt x="1980907" y="179793"/>
                  </a:lnTo>
                  <a:lnTo>
                    <a:pt x="1980907" y="0"/>
                  </a:lnTo>
                  <a:lnTo>
                    <a:pt x="2160714" y="0"/>
                  </a:lnTo>
                  <a:lnTo>
                    <a:pt x="2160714" y="179793"/>
                  </a:lnTo>
                  <a:close/>
                </a:path>
                <a:path w="8456930" h="180340">
                  <a:moveTo>
                    <a:pt x="2340521" y="179793"/>
                  </a:moveTo>
                  <a:lnTo>
                    <a:pt x="2160714" y="179793"/>
                  </a:lnTo>
                  <a:lnTo>
                    <a:pt x="2160714" y="0"/>
                  </a:lnTo>
                  <a:lnTo>
                    <a:pt x="2340521" y="0"/>
                  </a:lnTo>
                  <a:lnTo>
                    <a:pt x="2340521" y="179793"/>
                  </a:lnTo>
                  <a:close/>
                </a:path>
                <a:path w="8456930" h="180340">
                  <a:moveTo>
                    <a:pt x="2520315" y="179793"/>
                  </a:moveTo>
                  <a:lnTo>
                    <a:pt x="2340508" y="179793"/>
                  </a:lnTo>
                  <a:lnTo>
                    <a:pt x="2340508" y="0"/>
                  </a:lnTo>
                  <a:lnTo>
                    <a:pt x="2520315" y="0"/>
                  </a:lnTo>
                  <a:lnTo>
                    <a:pt x="2520315" y="179793"/>
                  </a:lnTo>
                  <a:close/>
                </a:path>
                <a:path w="8456930" h="180340">
                  <a:moveTo>
                    <a:pt x="2700121" y="179793"/>
                  </a:moveTo>
                  <a:lnTo>
                    <a:pt x="2520315" y="179793"/>
                  </a:lnTo>
                  <a:lnTo>
                    <a:pt x="2520315" y="0"/>
                  </a:lnTo>
                  <a:lnTo>
                    <a:pt x="2700121" y="0"/>
                  </a:lnTo>
                  <a:lnTo>
                    <a:pt x="2700121" y="179793"/>
                  </a:lnTo>
                  <a:close/>
                </a:path>
                <a:path w="8456930" h="180340">
                  <a:moveTo>
                    <a:pt x="2879928" y="179793"/>
                  </a:moveTo>
                  <a:lnTo>
                    <a:pt x="2700121" y="179793"/>
                  </a:lnTo>
                  <a:lnTo>
                    <a:pt x="2700121" y="0"/>
                  </a:lnTo>
                  <a:lnTo>
                    <a:pt x="2879928" y="0"/>
                  </a:lnTo>
                  <a:lnTo>
                    <a:pt x="2879928" y="179793"/>
                  </a:lnTo>
                  <a:close/>
                </a:path>
                <a:path w="8456930" h="180340">
                  <a:moveTo>
                    <a:pt x="3059734" y="179793"/>
                  </a:moveTo>
                  <a:lnTo>
                    <a:pt x="2879928" y="179793"/>
                  </a:lnTo>
                  <a:lnTo>
                    <a:pt x="2879928" y="0"/>
                  </a:lnTo>
                  <a:lnTo>
                    <a:pt x="3059734" y="0"/>
                  </a:lnTo>
                  <a:lnTo>
                    <a:pt x="3059734" y="179793"/>
                  </a:lnTo>
                  <a:close/>
                </a:path>
                <a:path w="8456930" h="180340">
                  <a:moveTo>
                    <a:pt x="3239541" y="179793"/>
                  </a:moveTo>
                  <a:lnTo>
                    <a:pt x="3059734" y="179793"/>
                  </a:lnTo>
                  <a:lnTo>
                    <a:pt x="3059734" y="0"/>
                  </a:lnTo>
                  <a:lnTo>
                    <a:pt x="3239541" y="0"/>
                  </a:lnTo>
                  <a:lnTo>
                    <a:pt x="3239541" y="179793"/>
                  </a:lnTo>
                  <a:close/>
                </a:path>
                <a:path w="8456930" h="180340">
                  <a:moveTo>
                    <a:pt x="3419348" y="179793"/>
                  </a:moveTo>
                  <a:lnTo>
                    <a:pt x="3239541" y="179793"/>
                  </a:lnTo>
                  <a:lnTo>
                    <a:pt x="3239541" y="0"/>
                  </a:lnTo>
                  <a:lnTo>
                    <a:pt x="3419348" y="0"/>
                  </a:lnTo>
                  <a:lnTo>
                    <a:pt x="3419348" y="179793"/>
                  </a:lnTo>
                  <a:close/>
                </a:path>
                <a:path w="8456930" h="180340">
                  <a:moveTo>
                    <a:pt x="3599141" y="179793"/>
                  </a:moveTo>
                  <a:lnTo>
                    <a:pt x="3419335" y="179793"/>
                  </a:lnTo>
                  <a:lnTo>
                    <a:pt x="3419335" y="0"/>
                  </a:lnTo>
                  <a:lnTo>
                    <a:pt x="3599141" y="0"/>
                  </a:lnTo>
                  <a:lnTo>
                    <a:pt x="3599141" y="179793"/>
                  </a:lnTo>
                  <a:close/>
                </a:path>
                <a:path w="8456930" h="180340">
                  <a:moveTo>
                    <a:pt x="3778948" y="179793"/>
                  </a:moveTo>
                  <a:lnTo>
                    <a:pt x="3599141" y="179793"/>
                  </a:lnTo>
                  <a:lnTo>
                    <a:pt x="3599141" y="0"/>
                  </a:lnTo>
                  <a:lnTo>
                    <a:pt x="3778948" y="0"/>
                  </a:lnTo>
                  <a:lnTo>
                    <a:pt x="3778948" y="179793"/>
                  </a:lnTo>
                  <a:close/>
                </a:path>
                <a:path w="8456930" h="180340">
                  <a:moveTo>
                    <a:pt x="3958755" y="179793"/>
                  </a:moveTo>
                  <a:lnTo>
                    <a:pt x="3778948" y="179793"/>
                  </a:lnTo>
                  <a:lnTo>
                    <a:pt x="3778948" y="0"/>
                  </a:lnTo>
                  <a:lnTo>
                    <a:pt x="3958755" y="0"/>
                  </a:lnTo>
                  <a:lnTo>
                    <a:pt x="3958755" y="179793"/>
                  </a:lnTo>
                  <a:close/>
                </a:path>
                <a:path w="8456930" h="180340">
                  <a:moveTo>
                    <a:pt x="4138561" y="179793"/>
                  </a:moveTo>
                  <a:lnTo>
                    <a:pt x="3958755" y="179793"/>
                  </a:lnTo>
                  <a:lnTo>
                    <a:pt x="3958755" y="0"/>
                  </a:lnTo>
                  <a:lnTo>
                    <a:pt x="4138561" y="0"/>
                  </a:lnTo>
                  <a:lnTo>
                    <a:pt x="4138561" y="179793"/>
                  </a:lnTo>
                  <a:close/>
                </a:path>
                <a:path w="8456930" h="180340">
                  <a:moveTo>
                    <a:pt x="4318368" y="179793"/>
                  </a:moveTo>
                  <a:lnTo>
                    <a:pt x="4138561" y="179793"/>
                  </a:lnTo>
                  <a:lnTo>
                    <a:pt x="4138561" y="0"/>
                  </a:lnTo>
                  <a:lnTo>
                    <a:pt x="4318368" y="0"/>
                  </a:lnTo>
                  <a:lnTo>
                    <a:pt x="4318368" y="179793"/>
                  </a:lnTo>
                  <a:close/>
                </a:path>
                <a:path w="8456930" h="180340">
                  <a:moveTo>
                    <a:pt x="4498174" y="179793"/>
                  </a:moveTo>
                  <a:lnTo>
                    <a:pt x="4318368" y="179793"/>
                  </a:lnTo>
                  <a:lnTo>
                    <a:pt x="4318368" y="0"/>
                  </a:lnTo>
                  <a:lnTo>
                    <a:pt x="4498174" y="0"/>
                  </a:lnTo>
                  <a:lnTo>
                    <a:pt x="4498174" y="179793"/>
                  </a:lnTo>
                  <a:close/>
                </a:path>
                <a:path w="8456930" h="180340">
                  <a:moveTo>
                    <a:pt x="4677968" y="179793"/>
                  </a:moveTo>
                  <a:lnTo>
                    <a:pt x="4498162" y="179793"/>
                  </a:lnTo>
                  <a:lnTo>
                    <a:pt x="4498162" y="0"/>
                  </a:lnTo>
                  <a:lnTo>
                    <a:pt x="4677968" y="0"/>
                  </a:lnTo>
                  <a:lnTo>
                    <a:pt x="4677968" y="179793"/>
                  </a:lnTo>
                  <a:close/>
                </a:path>
                <a:path w="8456930" h="180340">
                  <a:moveTo>
                    <a:pt x="4857775" y="179793"/>
                  </a:moveTo>
                  <a:lnTo>
                    <a:pt x="4677968" y="179793"/>
                  </a:lnTo>
                  <a:lnTo>
                    <a:pt x="4677968" y="0"/>
                  </a:lnTo>
                  <a:lnTo>
                    <a:pt x="4857775" y="0"/>
                  </a:lnTo>
                  <a:lnTo>
                    <a:pt x="4857775" y="179793"/>
                  </a:lnTo>
                  <a:close/>
                </a:path>
                <a:path w="8456930" h="180340">
                  <a:moveTo>
                    <a:pt x="5037582" y="179793"/>
                  </a:moveTo>
                  <a:lnTo>
                    <a:pt x="4857775" y="179793"/>
                  </a:lnTo>
                  <a:lnTo>
                    <a:pt x="4857775" y="0"/>
                  </a:lnTo>
                  <a:lnTo>
                    <a:pt x="5037582" y="0"/>
                  </a:lnTo>
                  <a:lnTo>
                    <a:pt x="5037582" y="179793"/>
                  </a:lnTo>
                  <a:close/>
                </a:path>
                <a:path w="8456930" h="180340">
                  <a:moveTo>
                    <a:pt x="5220436" y="179793"/>
                  </a:moveTo>
                  <a:lnTo>
                    <a:pt x="5037582" y="179793"/>
                  </a:lnTo>
                  <a:lnTo>
                    <a:pt x="5037582" y="0"/>
                  </a:lnTo>
                  <a:lnTo>
                    <a:pt x="5220436" y="0"/>
                  </a:lnTo>
                  <a:lnTo>
                    <a:pt x="5220436" y="179793"/>
                  </a:lnTo>
                  <a:close/>
                </a:path>
                <a:path w="8456930" h="180340">
                  <a:moveTo>
                    <a:pt x="5400243" y="179793"/>
                  </a:moveTo>
                  <a:lnTo>
                    <a:pt x="5220436" y="179793"/>
                  </a:lnTo>
                  <a:lnTo>
                    <a:pt x="5220436" y="0"/>
                  </a:lnTo>
                  <a:lnTo>
                    <a:pt x="5400243" y="0"/>
                  </a:lnTo>
                  <a:lnTo>
                    <a:pt x="5400243" y="179793"/>
                  </a:lnTo>
                  <a:close/>
                </a:path>
                <a:path w="8456930" h="180340">
                  <a:moveTo>
                    <a:pt x="5580049" y="179793"/>
                  </a:moveTo>
                  <a:lnTo>
                    <a:pt x="5400243" y="179793"/>
                  </a:lnTo>
                  <a:lnTo>
                    <a:pt x="5400243" y="0"/>
                  </a:lnTo>
                  <a:lnTo>
                    <a:pt x="5580049" y="0"/>
                  </a:lnTo>
                  <a:lnTo>
                    <a:pt x="5580049" y="179793"/>
                  </a:lnTo>
                  <a:close/>
                </a:path>
                <a:path w="8456930" h="180340">
                  <a:moveTo>
                    <a:pt x="5759843" y="179793"/>
                  </a:moveTo>
                  <a:lnTo>
                    <a:pt x="5580037" y="179793"/>
                  </a:lnTo>
                  <a:lnTo>
                    <a:pt x="5580037" y="0"/>
                  </a:lnTo>
                  <a:lnTo>
                    <a:pt x="5759843" y="0"/>
                  </a:lnTo>
                  <a:lnTo>
                    <a:pt x="5759843" y="179793"/>
                  </a:lnTo>
                  <a:close/>
                </a:path>
                <a:path w="8456930" h="180340">
                  <a:moveTo>
                    <a:pt x="5939650" y="179793"/>
                  </a:moveTo>
                  <a:lnTo>
                    <a:pt x="5759843" y="179793"/>
                  </a:lnTo>
                  <a:lnTo>
                    <a:pt x="5759843" y="0"/>
                  </a:lnTo>
                  <a:lnTo>
                    <a:pt x="5939650" y="0"/>
                  </a:lnTo>
                  <a:lnTo>
                    <a:pt x="5939650" y="179793"/>
                  </a:lnTo>
                  <a:close/>
                </a:path>
                <a:path w="8456930" h="180340">
                  <a:moveTo>
                    <a:pt x="6119456" y="179793"/>
                  </a:moveTo>
                  <a:lnTo>
                    <a:pt x="5939650" y="179793"/>
                  </a:lnTo>
                  <a:lnTo>
                    <a:pt x="5939650" y="0"/>
                  </a:lnTo>
                  <a:lnTo>
                    <a:pt x="6119456" y="0"/>
                  </a:lnTo>
                  <a:lnTo>
                    <a:pt x="6119456" y="179793"/>
                  </a:lnTo>
                  <a:close/>
                </a:path>
                <a:path w="8456930" h="180340">
                  <a:moveTo>
                    <a:pt x="6299263" y="179793"/>
                  </a:moveTo>
                  <a:lnTo>
                    <a:pt x="6119456" y="179793"/>
                  </a:lnTo>
                  <a:lnTo>
                    <a:pt x="6119456" y="0"/>
                  </a:lnTo>
                  <a:lnTo>
                    <a:pt x="6299263" y="0"/>
                  </a:lnTo>
                  <a:lnTo>
                    <a:pt x="6299263" y="179793"/>
                  </a:lnTo>
                  <a:close/>
                </a:path>
                <a:path w="8456930" h="180340">
                  <a:moveTo>
                    <a:pt x="6479070" y="179793"/>
                  </a:moveTo>
                  <a:lnTo>
                    <a:pt x="6299263" y="179793"/>
                  </a:lnTo>
                  <a:lnTo>
                    <a:pt x="6299263" y="0"/>
                  </a:lnTo>
                  <a:lnTo>
                    <a:pt x="6479070" y="0"/>
                  </a:lnTo>
                  <a:lnTo>
                    <a:pt x="6479070" y="179793"/>
                  </a:lnTo>
                  <a:close/>
                </a:path>
                <a:path w="8456930" h="180340">
                  <a:moveTo>
                    <a:pt x="6658876" y="179793"/>
                  </a:moveTo>
                  <a:lnTo>
                    <a:pt x="6479070" y="179793"/>
                  </a:lnTo>
                  <a:lnTo>
                    <a:pt x="6479070" y="0"/>
                  </a:lnTo>
                  <a:lnTo>
                    <a:pt x="6658876" y="0"/>
                  </a:lnTo>
                  <a:lnTo>
                    <a:pt x="6658876" y="179793"/>
                  </a:lnTo>
                  <a:close/>
                </a:path>
                <a:path w="8456930" h="180340">
                  <a:moveTo>
                    <a:pt x="6838670" y="179793"/>
                  </a:moveTo>
                  <a:lnTo>
                    <a:pt x="6658863" y="179793"/>
                  </a:lnTo>
                  <a:lnTo>
                    <a:pt x="6658863" y="0"/>
                  </a:lnTo>
                  <a:lnTo>
                    <a:pt x="6838670" y="0"/>
                  </a:lnTo>
                  <a:lnTo>
                    <a:pt x="6838670" y="179793"/>
                  </a:lnTo>
                  <a:close/>
                </a:path>
                <a:path w="8456930" h="180340">
                  <a:moveTo>
                    <a:pt x="7018477" y="179793"/>
                  </a:moveTo>
                  <a:lnTo>
                    <a:pt x="6838670" y="179793"/>
                  </a:lnTo>
                  <a:lnTo>
                    <a:pt x="6838670" y="0"/>
                  </a:lnTo>
                  <a:lnTo>
                    <a:pt x="7018477" y="0"/>
                  </a:lnTo>
                  <a:lnTo>
                    <a:pt x="7018477" y="179793"/>
                  </a:lnTo>
                  <a:close/>
                </a:path>
                <a:path w="8456930" h="180340">
                  <a:moveTo>
                    <a:pt x="7198283" y="179793"/>
                  </a:moveTo>
                  <a:lnTo>
                    <a:pt x="7018477" y="179793"/>
                  </a:lnTo>
                  <a:lnTo>
                    <a:pt x="7018477" y="0"/>
                  </a:lnTo>
                  <a:lnTo>
                    <a:pt x="7198283" y="0"/>
                  </a:lnTo>
                  <a:lnTo>
                    <a:pt x="7198283" y="179793"/>
                  </a:lnTo>
                  <a:close/>
                </a:path>
                <a:path w="8456930" h="180340">
                  <a:moveTo>
                    <a:pt x="7378090" y="179793"/>
                  </a:moveTo>
                  <a:lnTo>
                    <a:pt x="7198283" y="179793"/>
                  </a:lnTo>
                  <a:lnTo>
                    <a:pt x="7198283" y="0"/>
                  </a:lnTo>
                  <a:lnTo>
                    <a:pt x="7378090" y="0"/>
                  </a:lnTo>
                  <a:lnTo>
                    <a:pt x="7378090" y="179793"/>
                  </a:lnTo>
                  <a:close/>
                </a:path>
                <a:path w="8456930" h="180340">
                  <a:moveTo>
                    <a:pt x="7557897" y="179793"/>
                  </a:moveTo>
                  <a:lnTo>
                    <a:pt x="7378090" y="179793"/>
                  </a:lnTo>
                  <a:lnTo>
                    <a:pt x="7378090" y="0"/>
                  </a:lnTo>
                  <a:lnTo>
                    <a:pt x="7557897" y="0"/>
                  </a:lnTo>
                  <a:lnTo>
                    <a:pt x="7557897" y="179793"/>
                  </a:lnTo>
                  <a:close/>
                </a:path>
                <a:path w="8456930" h="180340">
                  <a:moveTo>
                    <a:pt x="7737703" y="179793"/>
                  </a:moveTo>
                  <a:lnTo>
                    <a:pt x="7557897" y="179793"/>
                  </a:lnTo>
                  <a:lnTo>
                    <a:pt x="7557897" y="0"/>
                  </a:lnTo>
                  <a:lnTo>
                    <a:pt x="7737703" y="0"/>
                  </a:lnTo>
                  <a:lnTo>
                    <a:pt x="7737703" y="179793"/>
                  </a:lnTo>
                  <a:close/>
                </a:path>
                <a:path w="8456930" h="180340">
                  <a:moveTo>
                    <a:pt x="7917497" y="179793"/>
                  </a:moveTo>
                  <a:lnTo>
                    <a:pt x="7737690" y="179793"/>
                  </a:lnTo>
                  <a:lnTo>
                    <a:pt x="7737690" y="0"/>
                  </a:lnTo>
                  <a:lnTo>
                    <a:pt x="7917497" y="0"/>
                  </a:lnTo>
                  <a:lnTo>
                    <a:pt x="7917497" y="179793"/>
                  </a:lnTo>
                  <a:close/>
                </a:path>
                <a:path w="8456930" h="180340">
                  <a:moveTo>
                    <a:pt x="8097304" y="179793"/>
                  </a:moveTo>
                  <a:lnTo>
                    <a:pt x="7917497" y="179793"/>
                  </a:lnTo>
                  <a:lnTo>
                    <a:pt x="7917497" y="0"/>
                  </a:lnTo>
                  <a:lnTo>
                    <a:pt x="8097304" y="0"/>
                  </a:lnTo>
                  <a:lnTo>
                    <a:pt x="8097304" y="179793"/>
                  </a:lnTo>
                  <a:close/>
                </a:path>
                <a:path w="8456930" h="180340">
                  <a:moveTo>
                    <a:pt x="8277110" y="179793"/>
                  </a:moveTo>
                  <a:lnTo>
                    <a:pt x="8097304" y="179793"/>
                  </a:lnTo>
                  <a:lnTo>
                    <a:pt x="8097304" y="0"/>
                  </a:lnTo>
                  <a:lnTo>
                    <a:pt x="8277110" y="0"/>
                  </a:lnTo>
                  <a:lnTo>
                    <a:pt x="8277110" y="179793"/>
                  </a:lnTo>
                  <a:close/>
                </a:path>
                <a:path w="8456930" h="180340">
                  <a:moveTo>
                    <a:pt x="8456917" y="179793"/>
                  </a:moveTo>
                  <a:lnTo>
                    <a:pt x="8277110" y="179793"/>
                  </a:lnTo>
                  <a:lnTo>
                    <a:pt x="8277110" y="0"/>
                  </a:lnTo>
                  <a:lnTo>
                    <a:pt x="8456917" y="0"/>
                  </a:lnTo>
                  <a:lnTo>
                    <a:pt x="8456917" y="179793"/>
                  </a:lnTo>
                  <a:close/>
                </a:path>
              </a:pathLst>
            </a:custGeom>
            <a:ln w="6096">
              <a:solidFill>
                <a:srgbClr val="CDCDC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298653" y="301701"/>
              <a:ext cx="8624570" cy="360045"/>
            </a:xfrm>
            <a:custGeom>
              <a:avLst/>
              <a:gdLst/>
              <a:ahLst/>
              <a:cxnLst/>
              <a:rect l="l" t="t" r="r" b="b"/>
              <a:pathLst>
                <a:path w="8624570" h="360045">
                  <a:moveTo>
                    <a:pt x="8624531" y="359587"/>
                  </a:moveTo>
                  <a:lnTo>
                    <a:pt x="8603195" y="359587"/>
                  </a:lnTo>
                  <a:lnTo>
                    <a:pt x="8603195" y="179793"/>
                  </a:lnTo>
                  <a:lnTo>
                    <a:pt x="8624531" y="179793"/>
                  </a:lnTo>
                </a:path>
                <a:path w="8624570" h="360045">
                  <a:moveTo>
                    <a:pt x="146291" y="179793"/>
                  </a:moveTo>
                  <a:lnTo>
                    <a:pt x="0" y="179793"/>
                  </a:lnTo>
                </a:path>
                <a:path w="8624570" h="360045">
                  <a:moveTo>
                    <a:pt x="0" y="0"/>
                  </a:moveTo>
                  <a:lnTo>
                    <a:pt x="146291" y="0"/>
                  </a:lnTo>
                  <a:lnTo>
                    <a:pt x="146291" y="179793"/>
                  </a:lnTo>
                </a:path>
              </a:pathLst>
            </a:custGeom>
            <a:ln w="6096">
              <a:solidFill>
                <a:srgbClr val="CDCDC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444931" y="301701"/>
              <a:ext cx="8456930" cy="180340"/>
            </a:xfrm>
            <a:custGeom>
              <a:avLst/>
              <a:gdLst/>
              <a:ahLst/>
              <a:cxnLst/>
              <a:rect l="l" t="t" r="r" b="b"/>
              <a:pathLst>
                <a:path w="8456930" h="180340">
                  <a:moveTo>
                    <a:pt x="179806" y="179793"/>
                  </a:moveTo>
                  <a:lnTo>
                    <a:pt x="0" y="179793"/>
                  </a:lnTo>
                  <a:lnTo>
                    <a:pt x="0" y="0"/>
                  </a:lnTo>
                  <a:lnTo>
                    <a:pt x="179806" y="0"/>
                  </a:lnTo>
                  <a:lnTo>
                    <a:pt x="179806" y="179793"/>
                  </a:lnTo>
                  <a:close/>
                </a:path>
                <a:path w="8456930" h="180340">
                  <a:moveTo>
                    <a:pt x="359613" y="179793"/>
                  </a:moveTo>
                  <a:lnTo>
                    <a:pt x="179806" y="179793"/>
                  </a:lnTo>
                  <a:lnTo>
                    <a:pt x="179806" y="0"/>
                  </a:lnTo>
                  <a:lnTo>
                    <a:pt x="359613" y="0"/>
                  </a:lnTo>
                  <a:lnTo>
                    <a:pt x="359613" y="179793"/>
                  </a:lnTo>
                  <a:close/>
                </a:path>
                <a:path w="8456930" h="180340">
                  <a:moveTo>
                    <a:pt x="539419" y="179793"/>
                  </a:moveTo>
                  <a:lnTo>
                    <a:pt x="359613" y="179793"/>
                  </a:lnTo>
                  <a:lnTo>
                    <a:pt x="359613" y="0"/>
                  </a:lnTo>
                  <a:lnTo>
                    <a:pt x="539419" y="0"/>
                  </a:lnTo>
                  <a:lnTo>
                    <a:pt x="539419" y="179793"/>
                  </a:lnTo>
                  <a:close/>
                </a:path>
                <a:path w="8456930" h="180340">
                  <a:moveTo>
                    <a:pt x="719226" y="179793"/>
                  </a:moveTo>
                  <a:lnTo>
                    <a:pt x="539419" y="179793"/>
                  </a:lnTo>
                  <a:lnTo>
                    <a:pt x="539419" y="0"/>
                  </a:lnTo>
                  <a:lnTo>
                    <a:pt x="719226" y="0"/>
                  </a:lnTo>
                  <a:lnTo>
                    <a:pt x="719226" y="179793"/>
                  </a:lnTo>
                  <a:close/>
                </a:path>
                <a:path w="8456930" h="180340">
                  <a:moveTo>
                    <a:pt x="899032" y="179793"/>
                  </a:moveTo>
                  <a:lnTo>
                    <a:pt x="719226" y="179793"/>
                  </a:lnTo>
                  <a:lnTo>
                    <a:pt x="719226" y="0"/>
                  </a:lnTo>
                  <a:lnTo>
                    <a:pt x="899032" y="0"/>
                  </a:lnTo>
                  <a:lnTo>
                    <a:pt x="899032" y="179793"/>
                  </a:lnTo>
                  <a:close/>
                </a:path>
                <a:path w="8456930" h="180340">
                  <a:moveTo>
                    <a:pt x="1078839" y="179793"/>
                  </a:moveTo>
                  <a:lnTo>
                    <a:pt x="899032" y="179793"/>
                  </a:lnTo>
                  <a:lnTo>
                    <a:pt x="899032" y="0"/>
                  </a:lnTo>
                  <a:lnTo>
                    <a:pt x="1078839" y="0"/>
                  </a:lnTo>
                  <a:lnTo>
                    <a:pt x="1078839" y="179793"/>
                  </a:lnTo>
                  <a:close/>
                </a:path>
                <a:path w="8456930" h="180340">
                  <a:moveTo>
                    <a:pt x="1261681" y="179793"/>
                  </a:moveTo>
                  <a:lnTo>
                    <a:pt x="1078826" y="179793"/>
                  </a:lnTo>
                  <a:lnTo>
                    <a:pt x="1078826" y="0"/>
                  </a:lnTo>
                  <a:lnTo>
                    <a:pt x="1261681" y="0"/>
                  </a:lnTo>
                  <a:lnTo>
                    <a:pt x="1261681" y="179793"/>
                  </a:lnTo>
                  <a:close/>
                </a:path>
                <a:path w="8456930" h="180340">
                  <a:moveTo>
                    <a:pt x="1441488" y="179793"/>
                  </a:moveTo>
                  <a:lnTo>
                    <a:pt x="1261681" y="179793"/>
                  </a:lnTo>
                  <a:lnTo>
                    <a:pt x="1261681" y="0"/>
                  </a:lnTo>
                  <a:lnTo>
                    <a:pt x="1441488" y="0"/>
                  </a:lnTo>
                  <a:lnTo>
                    <a:pt x="1441488" y="179793"/>
                  </a:lnTo>
                  <a:close/>
                </a:path>
                <a:path w="8456930" h="180340">
                  <a:moveTo>
                    <a:pt x="1621294" y="179793"/>
                  </a:moveTo>
                  <a:lnTo>
                    <a:pt x="1441488" y="179793"/>
                  </a:lnTo>
                  <a:lnTo>
                    <a:pt x="1441488" y="0"/>
                  </a:lnTo>
                  <a:lnTo>
                    <a:pt x="1621294" y="0"/>
                  </a:lnTo>
                  <a:lnTo>
                    <a:pt x="1621294" y="179793"/>
                  </a:lnTo>
                  <a:close/>
                </a:path>
                <a:path w="8456930" h="180340">
                  <a:moveTo>
                    <a:pt x="1801101" y="179793"/>
                  </a:moveTo>
                  <a:lnTo>
                    <a:pt x="1621294" y="179793"/>
                  </a:lnTo>
                  <a:lnTo>
                    <a:pt x="1621294" y="0"/>
                  </a:lnTo>
                  <a:lnTo>
                    <a:pt x="1801101" y="0"/>
                  </a:lnTo>
                  <a:lnTo>
                    <a:pt x="1801101" y="179793"/>
                  </a:lnTo>
                  <a:close/>
                </a:path>
                <a:path w="8456930" h="180340">
                  <a:moveTo>
                    <a:pt x="1980907" y="179793"/>
                  </a:moveTo>
                  <a:lnTo>
                    <a:pt x="1801101" y="179793"/>
                  </a:lnTo>
                  <a:lnTo>
                    <a:pt x="1801101" y="0"/>
                  </a:lnTo>
                  <a:lnTo>
                    <a:pt x="1980907" y="0"/>
                  </a:lnTo>
                  <a:lnTo>
                    <a:pt x="1980907" y="179793"/>
                  </a:lnTo>
                  <a:close/>
                </a:path>
                <a:path w="8456930" h="180340">
                  <a:moveTo>
                    <a:pt x="2160714" y="179793"/>
                  </a:moveTo>
                  <a:lnTo>
                    <a:pt x="1980907" y="179793"/>
                  </a:lnTo>
                  <a:lnTo>
                    <a:pt x="1980907" y="0"/>
                  </a:lnTo>
                  <a:lnTo>
                    <a:pt x="2160714" y="0"/>
                  </a:lnTo>
                  <a:lnTo>
                    <a:pt x="2160714" y="179793"/>
                  </a:lnTo>
                  <a:close/>
                </a:path>
                <a:path w="8456930" h="180340">
                  <a:moveTo>
                    <a:pt x="2340521" y="179793"/>
                  </a:moveTo>
                  <a:lnTo>
                    <a:pt x="2160714" y="179793"/>
                  </a:lnTo>
                  <a:lnTo>
                    <a:pt x="2160714" y="0"/>
                  </a:lnTo>
                  <a:lnTo>
                    <a:pt x="2340521" y="0"/>
                  </a:lnTo>
                  <a:lnTo>
                    <a:pt x="2340521" y="179793"/>
                  </a:lnTo>
                  <a:close/>
                </a:path>
                <a:path w="8456930" h="180340">
                  <a:moveTo>
                    <a:pt x="2520315" y="179793"/>
                  </a:moveTo>
                  <a:lnTo>
                    <a:pt x="2340508" y="179793"/>
                  </a:lnTo>
                  <a:lnTo>
                    <a:pt x="2340508" y="0"/>
                  </a:lnTo>
                  <a:lnTo>
                    <a:pt x="2520315" y="0"/>
                  </a:lnTo>
                  <a:lnTo>
                    <a:pt x="2520315" y="179793"/>
                  </a:lnTo>
                  <a:close/>
                </a:path>
                <a:path w="8456930" h="180340">
                  <a:moveTo>
                    <a:pt x="2700121" y="179793"/>
                  </a:moveTo>
                  <a:lnTo>
                    <a:pt x="2520315" y="179793"/>
                  </a:lnTo>
                  <a:lnTo>
                    <a:pt x="2520315" y="0"/>
                  </a:lnTo>
                  <a:lnTo>
                    <a:pt x="2700121" y="0"/>
                  </a:lnTo>
                  <a:lnTo>
                    <a:pt x="2700121" y="179793"/>
                  </a:lnTo>
                  <a:close/>
                </a:path>
                <a:path w="8456930" h="180340">
                  <a:moveTo>
                    <a:pt x="2879928" y="179793"/>
                  </a:moveTo>
                  <a:lnTo>
                    <a:pt x="2700121" y="179793"/>
                  </a:lnTo>
                  <a:lnTo>
                    <a:pt x="2700121" y="0"/>
                  </a:lnTo>
                  <a:lnTo>
                    <a:pt x="2879928" y="0"/>
                  </a:lnTo>
                  <a:lnTo>
                    <a:pt x="2879928" y="179793"/>
                  </a:lnTo>
                  <a:close/>
                </a:path>
                <a:path w="8456930" h="180340">
                  <a:moveTo>
                    <a:pt x="3059734" y="179793"/>
                  </a:moveTo>
                  <a:lnTo>
                    <a:pt x="2879928" y="179793"/>
                  </a:lnTo>
                  <a:lnTo>
                    <a:pt x="2879928" y="0"/>
                  </a:lnTo>
                  <a:lnTo>
                    <a:pt x="3059734" y="0"/>
                  </a:lnTo>
                  <a:lnTo>
                    <a:pt x="3059734" y="179793"/>
                  </a:lnTo>
                  <a:close/>
                </a:path>
                <a:path w="8456930" h="180340">
                  <a:moveTo>
                    <a:pt x="3239541" y="179793"/>
                  </a:moveTo>
                  <a:lnTo>
                    <a:pt x="3059734" y="179793"/>
                  </a:lnTo>
                  <a:lnTo>
                    <a:pt x="3059734" y="0"/>
                  </a:lnTo>
                  <a:lnTo>
                    <a:pt x="3239541" y="0"/>
                  </a:lnTo>
                  <a:lnTo>
                    <a:pt x="3239541" y="179793"/>
                  </a:lnTo>
                  <a:close/>
                </a:path>
                <a:path w="8456930" h="180340">
                  <a:moveTo>
                    <a:pt x="3419348" y="179793"/>
                  </a:moveTo>
                  <a:lnTo>
                    <a:pt x="3239541" y="179793"/>
                  </a:lnTo>
                  <a:lnTo>
                    <a:pt x="3239541" y="0"/>
                  </a:lnTo>
                  <a:lnTo>
                    <a:pt x="3419348" y="0"/>
                  </a:lnTo>
                  <a:lnTo>
                    <a:pt x="3419348" y="179793"/>
                  </a:lnTo>
                  <a:close/>
                </a:path>
                <a:path w="8456930" h="180340">
                  <a:moveTo>
                    <a:pt x="3599141" y="179793"/>
                  </a:moveTo>
                  <a:lnTo>
                    <a:pt x="3419335" y="179793"/>
                  </a:lnTo>
                  <a:lnTo>
                    <a:pt x="3419335" y="0"/>
                  </a:lnTo>
                  <a:lnTo>
                    <a:pt x="3599141" y="0"/>
                  </a:lnTo>
                  <a:lnTo>
                    <a:pt x="3599141" y="179793"/>
                  </a:lnTo>
                  <a:close/>
                </a:path>
                <a:path w="8456930" h="180340">
                  <a:moveTo>
                    <a:pt x="3778948" y="179793"/>
                  </a:moveTo>
                  <a:lnTo>
                    <a:pt x="3599141" y="179793"/>
                  </a:lnTo>
                  <a:lnTo>
                    <a:pt x="3599141" y="0"/>
                  </a:lnTo>
                  <a:lnTo>
                    <a:pt x="3778948" y="0"/>
                  </a:lnTo>
                  <a:lnTo>
                    <a:pt x="3778948" y="179793"/>
                  </a:lnTo>
                  <a:close/>
                </a:path>
                <a:path w="8456930" h="180340">
                  <a:moveTo>
                    <a:pt x="3958755" y="179793"/>
                  </a:moveTo>
                  <a:lnTo>
                    <a:pt x="3778948" y="179793"/>
                  </a:lnTo>
                  <a:lnTo>
                    <a:pt x="3778948" y="0"/>
                  </a:lnTo>
                  <a:lnTo>
                    <a:pt x="3958755" y="0"/>
                  </a:lnTo>
                  <a:lnTo>
                    <a:pt x="3958755" y="179793"/>
                  </a:lnTo>
                  <a:close/>
                </a:path>
                <a:path w="8456930" h="180340">
                  <a:moveTo>
                    <a:pt x="4138561" y="179793"/>
                  </a:moveTo>
                  <a:lnTo>
                    <a:pt x="3958755" y="179793"/>
                  </a:lnTo>
                  <a:lnTo>
                    <a:pt x="3958755" y="0"/>
                  </a:lnTo>
                  <a:lnTo>
                    <a:pt x="4138561" y="0"/>
                  </a:lnTo>
                  <a:lnTo>
                    <a:pt x="4138561" y="179793"/>
                  </a:lnTo>
                  <a:close/>
                </a:path>
                <a:path w="8456930" h="180340">
                  <a:moveTo>
                    <a:pt x="4318368" y="179793"/>
                  </a:moveTo>
                  <a:lnTo>
                    <a:pt x="4138561" y="179793"/>
                  </a:lnTo>
                  <a:lnTo>
                    <a:pt x="4138561" y="0"/>
                  </a:lnTo>
                  <a:lnTo>
                    <a:pt x="4318368" y="0"/>
                  </a:lnTo>
                  <a:lnTo>
                    <a:pt x="4318368" y="179793"/>
                  </a:lnTo>
                  <a:close/>
                </a:path>
                <a:path w="8456930" h="180340">
                  <a:moveTo>
                    <a:pt x="4498174" y="179793"/>
                  </a:moveTo>
                  <a:lnTo>
                    <a:pt x="4318368" y="179793"/>
                  </a:lnTo>
                  <a:lnTo>
                    <a:pt x="4318368" y="0"/>
                  </a:lnTo>
                  <a:lnTo>
                    <a:pt x="4498174" y="0"/>
                  </a:lnTo>
                  <a:lnTo>
                    <a:pt x="4498174" y="179793"/>
                  </a:lnTo>
                  <a:close/>
                </a:path>
                <a:path w="8456930" h="180340">
                  <a:moveTo>
                    <a:pt x="4677968" y="179793"/>
                  </a:moveTo>
                  <a:lnTo>
                    <a:pt x="4498162" y="179793"/>
                  </a:lnTo>
                  <a:lnTo>
                    <a:pt x="4498162" y="0"/>
                  </a:lnTo>
                  <a:lnTo>
                    <a:pt x="4677968" y="0"/>
                  </a:lnTo>
                  <a:lnTo>
                    <a:pt x="4677968" y="179793"/>
                  </a:lnTo>
                  <a:close/>
                </a:path>
                <a:path w="8456930" h="180340">
                  <a:moveTo>
                    <a:pt x="4857775" y="179793"/>
                  </a:moveTo>
                  <a:lnTo>
                    <a:pt x="4677968" y="179793"/>
                  </a:lnTo>
                  <a:lnTo>
                    <a:pt x="4677968" y="0"/>
                  </a:lnTo>
                  <a:lnTo>
                    <a:pt x="4857775" y="0"/>
                  </a:lnTo>
                  <a:lnTo>
                    <a:pt x="4857775" y="179793"/>
                  </a:lnTo>
                  <a:close/>
                </a:path>
                <a:path w="8456930" h="180340">
                  <a:moveTo>
                    <a:pt x="5037582" y="179793"/>
                  </a:moveTo>
                  <a:lnTo>
                    <a:pt x="4857775" y="179793"/>
                  </a:lnTo>
                  <a:lnTo>
                    <a:pt x="4857775" y="0"/>
                  </a:lnTo>
                  <a:lnTo>
                    <a:pt x="5037582" y="0"/>
                  </a:lnTo>
                  <a:lnTo>
                    <a:pt x="5037582" y="179793"/>
                  </a:lnTo>
                  <a:close/>
                </a:path>
                <a:path w="8456930" h="180340">
                  <a:moveTo>
                    <a:pt x="5220436" y="179793"/>
                  </a:moveTo>
                  <a:lnTo>
                    <a:pt x="5037582" y="179793"/>
                  </a:lnTo>
                  <a:lnTo>
                    <a:pt x="5037582" y="0"/>
                  </a:lnTo>
                  <a:lnTo>
                    <a:pt x="5220436" y="0"/>
                  </a:lnTo>
                  <a:lnTo>
                    <a:pt x="5220436" y="179793"/>
                  </a:lnTo>
                  <a:close/>
                </a:path>
                <a:path w="8456930" h="180340">
                  <a:moveTo>
                    <a:pt x="5400243" y="179793"/>
                  </a:moveTo>
                  <a:lnTo>
                    <a:pt x="5220436" y="179793"/>
                  </a:lnTo>
                  <a:lnTo>
                    <a:pt x="5220436" y="0"/>
                  </a:lnTo>
                  <a:lnTo>
                    <a:pt x="5400243" y="0"/>
                  </a:lnTo>
                  <a:lnTo>
                    <a:pt x="5400243" y="179793"/>
                  </a:lnTo>
                  <a:close/>
                </a:path>
                <a:path w="8456930" h="180340">
                  <a:moveTo>
                    <a:pt x="5580049" y="179793"/>
                  </a:moveTo>
                  <a:lnTo>
                    <a:pt x="5400243" y="179793"/>
                  </a:lnTo>
                  <a:lnTo>
                    <a:pt x="5400243" y="0"/>
                  </a:lnTo>
                  <a:lnTo>
                    <a:pt x="5580049" y="0"/>
                  </a:lnTo>
                  <a:lnTo>
                    <a:pt x="5580049" y="179793"/>
                  </a:lnTo>
                  <a:close/>
                </a:path>
                <a:path w="8456930" h="180340">
                  <a:moveTo>
                    <a:pt x="5759843" y="179793"/>
                  </a:moveTo>
                  <a:lnTo>
                    <a:pt x="5580037" y="179793"/>
                  </a:lnTo>
                  <a:lnTo>
                    <a:pt x="5580037" y="0"/>
                  </a:lnTo>
                  <a:lnTo>
                    <a:pt x="5759843" y="0"/>
                  </a:lnTo>
                  <a:lnTo>
                    <a:pt x="5759843" y="179793"/>
                  </a:lnTo>
                  <a:close/>
                </a:path>
                <a:path w="8456930" h="180340">
                  <a:moveTo>
                    <a:pt x="5939650" y="179793"/>
                  </a:moveTo>
                  <a:lnTo>
                    <a:pt x="5759843" y="179793"/>
                  </a:lnTo>
                  <a:lnTo>
                    <a:pt x="5759843" y="0"/>
                  </a:lnTo>
                  <a:lnTo>
                    <a:pt x="5939650" y="0"/>
                  </a:lnTo>
                  <a:lnTo>
                    <a:pt x="5939650" y="179793"/>
                  </a:lnTo>
                  <a:close/>
                </a:path>
                <a:path w="8456930" h="180340">
                  <a:moveTo>
                    <a:pt x="6119456" y="179793"/>
                  </a:moveTo>
                  <a:lnTo>
                    <a:pt x="5939650" y="179793"/>
                  </a:lnTo>
                  <a:lnTo>
                    <a:pt x="5939650" y="0"/>
                  </a:lnTo>
                  <a:lnTo>
                    <a:pt x="6119456" y="0"/>
                  </a:lnTo>
                  <a:lnTo>
                    <a:pt x="6119456" y="179793"/>
                  </a:lnTo>
                  <a:close/>
                </a:path>
                <a:path w="8456930" h="180340">
                  <a:moveTo>
                    <a:pt x="6299263" y="179793"/>
                  </a:moveTo>
                  <a:lnTo>
                    <a:pt x="6119456" y="179793"/>
                  </a:lnTo>
                  <a:lnTo>
                    <a:pt x="6119456" y="0"/>
                  </a:lnTo>
                  <a:lnTo>
                    <a:pt x="6299263" y="0"/>
                  </a:lnTo>
                  <a:lnTo>
                    <a:pt x="6299263" y="179793"/>
                  </a:lnTo>
                  <a:close/>
                </a:path>
                <a:path w="8456930" h="180340">
                  <a:moveTo>
                    <a:pt x="6479070" y="179793"/>
                  </a:moveTo>
                  <a:lnTo>
                    <a:pt x="6299263" y="179793"/>
                  </a:lnTo>
                  <a:lnTo>
                    <a:pt x="6299263" y="0"/>
                  </a:lnTo>
                  <a:lnTo>
                    <a:pt x="6479070" y="0"/>
                  </a:lnTo>
                  <a:lnTo>
                    <a:pt x="6479070" y="179793"/>
                  </a:lnTo>
                  <a:close/>
                </a:path>
                <a:path w="8456930" h="180340">
                  <a:moveTo>
                    <a:pt x="6658876" y="179793"/>
                  </a:moveTo>
                  <a:lnTo>
                    <a:pt x="6479070" y="179793"/>
                  </a:lnTo>
                  <a:lnTo>
                    <a:pt x="6479070" y="0"/>
                  </a:lnTo>
                  <a:lnTo>
                    <a:pt x="6658876" y="0"/>
                  </a:lnTo>
                  <a:lnTo>
                    <a:pt x="6658876" y="179793"/>
                  </a:lnTo>
                  <a:close/>
                </a:path>
                <a:path w="8456930" h="180340">
                  <a:moveTo>
                    <a:pt x="6838670" y="179793"/>
                  </a:moveTo>
                  <a:lnTo>
                    <a:pt x="6658863" y="179793"/>
                  </a:lnTo>
                  <a:lnTo>
                    <a:pt x="6658863" y="0"/>
                  </a:lnTo>
                  <a:lnTo>
                    <a:pt x="6838670" y="0"/>
                  </a:lnTo>
                  <a:lnTo>
                    <a:pt x="6838670" y="179793"/>
                  </a:lnTo>
                  <a:close/>
                </a:path>
                <a:path w="8456930" h="180340">
                  <a:moveTo>
                    <a:pt x="7018477" y="179793"/>
                  </a:moveTo>
                  <a:lnTo>
                    <a:pt x="6838670" y="179793"/>
                  </a:lnTo>
                  <a:lnTo>
                    <a:pt x="6838670" y="0"/>
                  </a:lnTo>
                  <a:lnTo>
                    <a:pt x="7018477" y="0"/>
                  </a:lnTo>
                  <a:lnTo>
                    <a:pt x="7018477" y="179793"/>
                  </a:lnTo>
                  <a:close/>
                </a:path>
                <a:path w="8456930" h="180340">
                  <a:moveTo>
                    <a:pt x="7198283" y="179793"/>
                  </a:moveTo>
                  <a:lnTo>
                    <a:pt x="7018477" y="179793"/>
                  </a:lnTo>
                  <a:lnTo>
                    <a:pt x="7018477" y="0"/>
                  </a:lnTo>
                  <a:lnTo>
                    <a:pt x="7198283" y="0"/>
                  </a:lnTo>
                  <a:lnTo>
                    <a:pt x="7198283" y="179793"/>
                  </a:lnTo>
                  <a:close/>
                </a:path>
                <a:path w="8456930" h="180340">
                  <a:moveTo>
                    <a:pt x="7378090" y="179793"/>
                  </a:moveTo>
                  <a:lnTo>
                    <a:pt x="7198283" y="179793"/>
                  </a:lnTo>
                  <a:lnTo>
                    <a:pt x="7198283" y="0"/>
                  </a:lnTo>
                  <a:lnTo>
                    <a:pt x="7378090" y="0"/>
                  </a:lnTo>
                  <a:lnTo>
                    <a:pt x="7378090" y="179793"/>
                  </a:lnTo>
                  <a:close/>
                </a:path>
                <a:path w="8456930" h="180340">
                  <a:moveTo>
                    <a:pt x="7557897" y="179793"/>
                  </a:moveTo>
                  <a:lnTo>
                    <a:pt x="7378090" y="179793"/>
                  </a:lnTo>
                  <a:lnTo>
                    <a:pt x="7378090" y="0"/>
                  </a:lnTo>
                  <a:lnTo>
                    <a:pt x="7557897" y="0"/>
                  </a:lnTo>
                  <a:lnTo>
                    <a:pt x="7557897" y="179793"/>
                  </a:lnTo>
                  <a:close/>
                </a:path>
                <a:path w="8456930" h="180340">
                  <a:moveTo>
                    <a:pt x="7737703" y="179793"/>
                  </a:moveTo>
                  <a:lnTo>
                    <a:pt x="7557897" y="179793"/>
                  </a:lnTo>
                  <a:lnTo>
                    <a:pt x="7557897" y="0"/>
                  </a:lnTo>
                  <a:lnTo>
                    <a:pt x="7737703" y="0"/>
                  </a:lnTo>
                  <a:lnTo>
                    <a:pt x="7737703" y="179793"/>
                  </a:lnTo>
                  <a:close/>
                </a:path>
                <a:path w="8456930" h="180340">
                  <a:moveTo>
                    <a:pt x="7917497" y="179793"/>
                  </a:moveTo>
                  <a:lnTo>
                    <a:pt x="7737690" y="179793"/>
                  </a:lnTo>
                  <a:lnTo>
                    <a:pt x="7737690" y="0"/>
                  </a:lnTo>
                  <a:lnTo>
                    <a:pt x="7917497" y="0"/>
                  </a:lnTo>
                  <a:lnTo>
                    <a:pt x="7917497" y="179793"/>
                  </a:lnTo>
                  <a:close/>
                </a:path>
                <a:path w="8456930" h="180340">
                  <a:moveTo>
                    <a:pt x="8097304" y="179793"/>
                  </a:moveTo>
                  <a:lnTo>
                    <a:pt x="7917497" y="179793"/>
                  </a:lnTo>
                  <a:lnTo>
                    <a:pt x="7917497" y="0"/>
                  </a:lnTo>
                  <a:lnTo>
                    <a:pt x="8097304" y="0"/>
                  </a:lnTo>
                  <a:lnTo>
                    <a:pt x="8097304" y="179793"/>
                  </a:lnTo>
                  <a:close/>
                </a:path>
                <a:path w="8456930" h="180340">
                  <a:moveTo>
                    <a:pt x="8277110" y="179793"/>
                  </a:moveTo>
                  <a:lnTo>
                    <a:pt x="8097304" y="179793"/>
                  </a:lnTo>
                  <a:lnTo>
                    <a:pt x="8097304" y="0"/>
                  </a:lnTo>
                  <a:lnTo>
                    <a:pt x="8277110" y="0"/>
                  </a:lnTo>
                  <a:lnTo>
                    <a:pt x="8277110" y="179793"/>
                  </a:lnTo>
                  <a:close/>
                </a:path>
                <a:path w="8456930" h="180340">
                  <a:moveTo>
                    <a:pt x="8456917" y="179793"/>
                  </a:moveTo>
                  <a:lnTo>
                    <a:pt x="8277110" y="179793"/>
                  </a:lnTo>
                  <a:lnTo>
                    <a:pt x="8277110" y="0"/>
                  </a:lnTo>
                  <a:lnTo>
                    <a:pt x="8456917" y="0"/>
                  </a:lnTo>
                  <a:lnTo>
                    <a:pt x="8456917" y="179793"/>
                  </a:lnTo>
                  <a:close/>
                </a:path>
              </a:pathLst>
            </a:custGeom>
            <a:ln w="6096">
              <a:solidFill>
                <a:srgbClr val="CDCDC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298653" y="204177"/>
              <a:ext cx="8624570" cy="277495"/>
            </a:xfrm>
            <a:custGeom>
              <a:avLst/>
              <a:gdLst/>
              <a:ahLst/>
              <a:cxnLst/>
              <a:rect l="l" t="t" r="r" b="b"/>
              <a:pathLst>
                <a:path w="8624570" h="277495">
                  <a:moveTo>
                    <a:pt x="8624531" y="277317"/>
                  </a:moveTo>
                  <a:lnTo>
                    <a:pt x="8603195" y="277317"/>
                  </a:lnTo>
                  <a:lnTo>
                    <a:pt x="8603195" y="97523"/>
                  </a:lnTo>
                  <a:lnTo>
                    <a:pt x="8624531" y="97523"/>
                  </a:lnTo>
                </a:path>
                <a:path w="8624570" h="277495">
                  <a:moveTo>
                    <a:pt x="146291" y="97510"/>
                  </a:moveTo>
                  <a:lnTo>
                    <a:pt x="0" y="97510"/>
                  </a:lnTo>
                </a:path>
                <a:path w="8624570" h="277495">
                  <a:moveTo>
                    <a:pt x="146291" y="0"/>
                  </a:moveTo>
                  <a:lnTo>
                    <a:pt x="146291" y="97510"/>
                  </a:lnTo>
                </a:path>
                <a:path w="8624570" h="277495">
                  <a:moveTo>
                    <a:pt x="326085" y="97510"/>
                  </a:moveTo>
                  <a:lnTo>
                    <a:pt x="146278" y="97510"/>
                  </a:lnTo>
                  <a:lnTo>
                    <a:pt x="146278" y="0"/>
                  </a:lnTo>
                </a:path>
                <a:path w="8624570" h="277495">
                  <a:moveTo>
                    <a:pt x="326085" y="0"/>
                  </a:moveTo>
                  <a:lnTo>
                    <a:pt x="326085" y="97510"/>
                  </a:lnTo>
                </a:path>
                <a:path w="8624570" h="277495">
                  <a:moveTo>
                    <a:pt x="505891" y="97510"/>
                  </a:moveTo>
                  <a:lnTo>
                    <a:pt x="326085" y="97510"/>
                  </a:lnTo>
                  <a:lnTo>
                    <a:pt x="326085" y="0"/>
                  </a:lnTo>
                </a:path>
                <a:path w="8624570" h="277495">
                  <a:moveTo>
                    <a:pt x="505891" y="0"/>
                  </a:moveTo>
                  <a:lnTo>
                    <a:pt x="505891" y="97510"/>
                  </a:lnTo>
                </a:path>
                <a:path w="8624570" h="277495">
                  <a:moveTo>
                    <a:pt x="685698" y="97510"/>
                  </a:moveTo>
                  <a:lnTo>
                    <a:pt x="505891" y="97510"/>
                  </a:lnTo>
                  <a:lnTo>
                    <a:pt x="505891" y="0"/>
                  </a:lnTo>
                </a:path>
                <a:path w="8624570" h="277495">
                  <a:moveTo>
                    <a:pt x="685698" y="0"/>
                  </a:moveTo>
                  <a:lnTo>
                    <a:pt x="685698" y="97510"/>
                  </a:lnTo>
                </a:path>
                <a:path w="8624570" h="277495">
                  <a:moveTo>
                    <a:pt x="865505" y="97510"/>
                  </a:moveTo>
                  <a:lnTo>
                    <a:pt x="685698" y="97510"/>
                  </a:lnTo>
                  <a:lnTo>
                    <a:pt x="685698" y="0"/>
                  </a:lnTo>
                </a:path>
                <a:path w="8624570" h="277495">
                  <a:moveTo>
                    <a:pt x="865505" y="0"/>
                  </a:moveTo>
                  <a:lnTo>
                    <a:pt x="865505" y="97510"/>
                  </a:lnTo>
                </a:path>
                <a:path w="8624570" h="277495">
                  <a:moveTo>
                    <a:pt x="1045311" y="97510"/>
                  </a:moveTo>
                  <a:lnTo>
                    <a:pt x="865505" y="97510"/>
                  </a:lnTo>
                  <a:lnTo>
                    <a:pt x="865505" y="0"/>
                  </a:lnTo>
                </a:path>
                <a:path w="8624570" h="277495">
                  <a:moveTo>
                    <a:pt x="1045311" y="0"/>
                  </a:moveTo>
                  <a:lnTo>
                    <a:pt x="1045311" y="97510"/>
                  </a:lnTo>
                </a:path>
                <a:path w="8624570" h="277495">
                  <a:moveTo>
                    <a:pt x="1225118" y="97510"/>
                  </a:moveTo>
                  <a:lnTo>
                    <a:pt x="1045311" y="97510"/>
                  </a:lnTo>
                  <a:lnTo>
                    <a:pt x="1045311" y="0"/>
                  </a:lnTo>
                </a:path>
                <a:path w="8624570" h="277495">
                  <a:moveTo>
                    <a:pt x="1225118" y="0"/>
                  </a:moveTo>
                  <a:lnTo>
                    <a:pt x="1225118" y="97510"/>
                  </a:lnTo>
                </a:path>
                <a:path w="8624570" h="277495">
                  <a:moveTo>
                    <a:pt x="1407960" y="97510"/>
                  </a:moveTo>
                  <a:lnTo>
                    <a:pt x="1225105" y="97510"/>
                  </a:lnTo>
                  <a:lnTo>
                    <a:pt x="1225105" y="0"/>
                  </a:lnTo>
                </a:path>
                <a:path w="8624570" h="277495">
                  <a:moveTo>
                    <a:pt x="1407960" y="0"/>
                  </a:moveTo>
                  <a:lnTo>
                    <a:pt x="1407960" y="97510"/>
                  </a:lnTo>
                </a:path>
                <a:path w="8624570" h="277495">
                  <a:moveTo>
                    <a:pt x="1587766" y="97510"/>
                  </a:moveTo>
                  <a:lnTo>
                    <a:pt x="1407960" y="97510"/>
                  </a:lnTo>
                  <a:lnTo>
                    <a:pt x="1407960" y="0"/>
                  </a:lnTo>
                </a:path>
                <a:path w="8624570" h="277495">
                  <a:moveTo>
                    <a:pt x="1587766" y="0"/>
                  </a:moveTo>
                  <a:lnTo>
                    <a:pt x="1587766" y="97510"/>
                  </a:lnTo>
                </a:path>
                <a:path w="8624570" h="277495">
                  <a:moveTo>
                    <a:pt x="1767573" y="97510"/>
                  </a:moveTo>
                  <a:lnTo>
                    <a:pt x="1587766" y="97510"/>
                  </a:lnTo>
                  <a:lnTo>
                    <a:pt x="1587766" y="0"/>
                  </a:lnTo>
                </a:path>
                <a:path w="8624570" h="277495">
                  <a:moveTo>
                    <a:pt x="1767573" y="0"/>
                  </a:moveTo>
                  <a:lnTo>
                    <a:pt x="1767573" y="97510"/>
                  </a:lnTo>
                </a:path>
                <a:path w="8624570" h="277495">
                  <a:moveTo>
                    <a:pt x="1947379" y="97510"/>
                  </a:moveTo>
                  <a:lnTo>
                    <a:pt x="1767573" y="97510"/>
                  </a:lnTo>
                  <a:lnTo>
                    <a:pt x="1767573" y="0"/>
                  </a:lnTo>
                </a:path>
                <a:path w="8624570" h="277495">
                  <a:moveTo>
                    <a:pt x="1947379" y="0"/>
                  </a:moveTo>
                  <a:lnTo>
                    <a:pt x="1947379" y="97510"/>
                  </a:lnTo>
                </a:path>
                <a:path w="8624570" h="277495">
                  <a:moveTo>
                    <a:pt x="2127186" y="97510"/>
                  </a:moveTo>
                  <a:lnTo>
                    <a:pt x="1947379" y="97510"/>
                  </a:lnTo>
                  <a:lnTo>
                    <a:pt x="1947379" y="0"/>
                  </a:lnTo>
                </a:path>
                <a:path w="8624570" h="277495">
                  <a:moveTo>
                    <a:pt x="2127186" y="0"/>
                  </a:moveTo>
                  <a:lnTo>
                    <a:pt x="2127186" y="97510"/>
                  </a:lnTo>
                </a:path>
                <a:path w="8624570" h="277495">
                  <a:moveTo>
                    <a:pt x="2306993" y="97510"/>
                  </a:moveTo>
                  <a:lnTo>
                    <a:pt x="2127186" y="97510"/>
                  </a:lnTo>
                  <a:lnTo>
                    <a:pt x="2127186" y="0"/>
                  </a:lnTo>
                </a:path>
                <a:path w="8624570" h="277495">
                  <a:moveTo>
                    <a:pt x="2306993" y="0"/>
                  </a:moveTo>
                  <a:lnTo>
                    <a:pt x="2306993" y="97510"/>
                  </a:lnTo>
                </a:path>
                <a:path w="8624570" h="277495">
                  <a:moveTo>
                    <a:pt x="2486799" y="97510"/>
                  </a:moveTo>
                  <a:lnTo>
                    <a:pt x="2306993" y="97510"/>
                  </a:lnTo>
                  <a:lnTo>
                    <a:pt x="2306993" y="0"/>
                  </a:lnTo>
                </a:path>
                <a:path w="8624570" h="277495">
                  <a:moveTo>
                    <a:pt x="2486799" y="0"/>
                  </a:moveTo>
                  <a:lnTo>
                    <a:pt x="2486799" y="97510"/>
                  </a:lnTo>
                </a:path>
                <a:path w="8624570" h="277495">
                  <a:moveTo>
                    <a:pt x="2666593" y="97510"/>
                  </a:moveTo>
                  <a:lnTo>
                    <a:pt x="2486787" y="97510"/>
                  </a:lnTo>
                  <a:lnTo>
                    <a:pt x="2486787" y="0"/>
                  </a:lnTo>
                </a:path>
                <a:path w="8624570" h="277495">
                  <a:moveTo>
                    <a:pt x="2666593" y="0"/>
                  </a:moveTo>
                  <a:lnTo>
                    <a:pt x="2666593" y="97510"/>
                  </a:lnTo>
                </a:path>
                <a:path w="8624570" h="277495">
                  <a:moveTo>
                    <a:pt x="2846400" y="97510"/>
                  </a:moveTo>
                  <a:lnTo>
                    <a:pt x="2666593" y="97510"/>
                  </a:lnTo>
                  <a:lnTo>
                    <a:pt x="2666593" y="0"/>
                  </a:lnTo>
                </a:path>
                <a:path w="8624570" h="277495">
                  <a:moveTo>
                    <a:pt x="2846400" y="0"/>
                  </a:moveTo>
                  <a:lnTo>
                    <a:pt x="2846400" y="97510"/>
                  </a:lnTo>
                </a:path>
                <a:path w="8624570" h="277495">
                  <a:moveTo>
                    <a:pt x="3026206" y="97510"/>
                  </a:moveTo>
                  <a:lnTo>
                    <a:pt x="2846400" y="97510"/>
                  </a:lnTo>
                  <a:lnTo>
                    <a:pt x="2846400" y="0"/>
                  </a:lnTo>
                </a:path>
                <a:path w="8624570" h="277495">
                  <a:moveTo>
                    <a:pt x="3026206" y="0"/>
                  </a:moveTo>
                  <a:lnTo>
                    <a:pt x="3026206" y="97510"/>
                  </a:lnTo>
                </a:path>
                <a:path w="8624570" h="277495">
                  <a:moveTo>
                    <a:pt x="3206013" y="97510"/>
                  </a:moveTo>
                  <a:lnTo>
                    <a:pt x="3026206" y="97510"/>
                  </a:lnTo>
                  <a:lnTo>
                    <a:pt x="3026206" y="0"/>
                  </a:lnTo>
                </a:path>
                <a:path w="8624570" h="277495">
                  <a:moveTo>
                    <a:pt x="3206013" y="0"/>
                  </a:moveTo>
                  <a:lnTo>
                    <a:pt x="3206013" y="97510"/>
                  </a:lnTo>
                </a:path>
                <a:path w="8624570" h="277495">
                  <a:moveTo>
                    <a:pt x="3385819" y="97510"/>
                  </a:moveTo>
                  <a:lnTo>
                    <a:pt x="3206013" y="97510"/>
                  </a:lnTo>
                  <a:lnTo>
                    <a:pt x="3206013" y="0"/>
                  </a:lnTo>
                </a:path>
                <a:path w="8624570" h="277495">
                  <a:moveTo>
                    <a:pt x="3385819" y="0"/>
                  </a:moveTo>
                  <a:lnTo>
                    <a:pt x="3385819" y="97510"/>
                  </a:lnTo>
                </a:path>
                <a:path w="8624570" h="277495">
                  <a:moveTo>
                    <a:pt x="3565626" y="97510"/>
                  </a:moveTo>
                  <a:lnTo>
                    <a:pt x="3385819" y="97510"/>
                  </a:lnTo>
                  <a:lnTo>
                    <a:pt x="3385819" y="0"/>
                  </a:lnTo>
                </a:path>
                <a:path w="8624570" h="277495">
                  <a:moveTo>
                    <a:pt x="3565626" y="0"/>
                  </a:moveTo>
                  <a:lnTo>
                    <a:pt x="3565626" y="97510"/>
                  </a:lnTo>
                </a:path>
                <a:path w="8624570" h="277495">
                  <a:moveTo>
                    <a:pt x="3745420" y="97510"/>
                  </a:moveTo>
                  <a:lnTo>
                    <a:pt x="3565613" y="97510"/>
                  </a:lnTo>
                  <a:lnTo>
                    <a:pt x="3565613" y="0"/>
                  </a:lnTo>
                </a:path>
                <a:path w="8624570" h="277495">
                  <a:moveTo>
                    <a:pt x="3745420" y="0"/>
                  </a:moveTo>
                  <a:lnTo>
                    <a:pt x="3745420" y="97510"/>
                  </a:lnTo>
                </a:path>
                <a:path w="8624570" h="277495">
                  <a:moveTo>
                    <a:pt x="3925227" y="97510"/>
                  </a:moveTo>
                  <a:lnTo>
                    <a:pt x="3745420" y="97510"/>
                  </a:lnTo>
                  <a:lnTo>
                    <a:pt x="3745420" y="0"/>
                  </a:lnTo>
                </a:path>
                <a:path w="8624570" h="277495">
                  <a:moveTo>
                    <a:pt x="3925227" y="0"/>
                  </a:moveTo>
                  <a:lnTo>
                    <a:pt x="3925227" y="97510"/>
                  </a:lnTo>
                </a:path>
                <a:path w="8624570" h="277495">
                  <a:moveTo>
                    <a:pt x="4105033" y="97510"/>
                  </a:moveTo>
                  <a:lnTo>
                    <a:pt x="3925227" y="97510"/>
                  </a:lnTo>
                  <a:lnTo>
                    <a:pt x="3925227" y="0"/>
                  </a:lnTo>
                </a:path>
                <a:path w="8624570" h="277495">
                  <a:moveTo>
                    <a:pt x="4105033" y="0"/>
                  </a:moveTo>
                  <a:lnTo>
                    <a:pt x="4105033" y="97510"/>
                  </a:lnTo>
                </a:path>
                <a:path w="8624570" h="277495">
                  <a:moveTo>
                    <a:pt x="4284840" y="97510"/>
                  </a:moveTo>
                  <a:lnTo>
                    <a:pt x="4105033" y="97510"/>
                  </a:lnTo>
                  <a:lnTo>
                    <a:pt x="4105033" y="0"/>
                  </a:lnTo>
                </a:path>
                <a:path w="8624570" h="277495">
                  <a:moveTo>
                    <a:pt x="4284840" y="0"/>
                  </a:moveTo>
                  <a:lnTo>
                    <a:pt x="4284840" y="97510"/>
                  </a:lnTo>
                </a:path>
                <a:path w="8624570" h="277495">
                  <a:moveTo>
                    <a:pt x="4464646" y="97510"/>
                  </a:moveTo>
                  <a:lnTo>
                    <a:pt x="4284840" y="97510"/>
                  </a:lnTo>
                  <a:lnTo>
                    <a:pt x="4284840" y="0"/>
                  </a:lnTo>
                </a:path>
                <a:path w="8624570" h="277495">
                  <a:moveTo>
                    <a:pt x="4464646" y="0"/>
                  </a:moveTo>
                  <a:lnTo>
                    <a:pt x="4464646" y="97510"/>
                  </a:lnTo>
                </a:path>
                <a:path w="8624570" h="277495">
                  <a:moveTo>
                    <a:pt x="4644453" y="97510"/>
                  </a:moveTo>
                  <a:lnTo>
                    <a:pt x="4464646" y="97510"/>
                  </a:lnTo>
                  <a:lnTo>
                    <a:pt x="4464646" y="0"/>
                  </a:lnTo>
                </a:path>
                <a:path w="8624570" h="277495">
                  <a:moveTo>
                    <a:pt x="4644453" y="0"/>
                  </a:moveTo>
                  <a:lnTo>
                    <a:pt x="4644453" y="97510"/>
                  </a:lnTo>
                </a:path>
                <a:path w="8624570" h="277495">
                  <a:moveTo>
                    <a:pt x="4824247" y="97510"/>
                  </a:moveTo>
                  <a:lnTo>
                    <a:pt x="4644440" y="97510"/>
                  </a:lnTo>
                  <a:lnTo>
                    <a:pt x="4644440" y="0"/>
                  </a:lnTo>
                </a:path>
                <a:path w="8624570" h="277495">
                  <a:moveTo>
                    <a:pt x="4824247" y="0"/>
                  </a:moveTo>
                  <a:lnTo>
                    <a:pt x="4824247" y="97510"/>
                  </a:lnTo>
                </a:path>
                <a:path w="8624570" h="277495">
                  <a:moveTo>
                    <a:pt x="5004054" y="97510"/>
                  </a:moveTo>
                  <a:lnTo>
                    <a:pt x="4824247" y="97510"/>
                  </a:lnTo>
                  <a:lnTo>
                    <a:pt x="4824247" y="0"/>
                  </a:lnTo>
                </a:path>
                <a:path w="8624570" h="277495">
                  <a:moveTo>
                    <a:pt x="5004054" y="0"/>
                  </a:moveTo>
                  <a:lnTo>
                    <a:pt x="5004054" y="97510"/>
                  </a:lnTo>
                </a:path>
                <a:path w="8624570" h="277495">
                  <a:moveTo>
                    <a:pt x="5183860" y="97510"/>
                  </a:moveTo>
                  <a:lnTo>
                    <a:pt x="5004054" y="97510"/>
                  </a:lnTo>
                  <a:lnTo>
                    <a:pt x="5004054" y="0"/>
                  </a:lnTo>
                </a:path>
                <a:path w="8624570" h="277495">
                  <a:moveTo>
                    <a:pt x="5183860" y="0"/>
                  </a:moveTo>
                  <a:lnTo>
                    <a:pt x="5183860" y="97510"/>
                  </a:lnTo>
                </a:path>
                <a:path w="8624570" h="277495">
                  <a:moveTo>
                    <a:pt x="5366715" y="97510"/>
                  </a:moveTo>
                  <a:lnTo>
                    <a:pt x="5183860" y="97510"/>
                  </a:lnTo>
                  <a:lnTo>
                    <a:pt x="5183860" y="0"/>
                  </a:lnTo>
                </a:path>
                <a:path w="8624570" h="277495">
                  <a:moveTo>
                    <a:pt x="5366715" y="0"/>
                  </a:moveTo>
                  <a:lnTo>
                    <a:pt x="5366715" y="97510"/>
                  </a:lnTo>
                </a:path>
                <a:path w="8624570" h="277495">
                  <a:moveTo>
                    <a:pt x="5546521" y="97510"/>
                  </a:moveTo>
                  <a:lnTo>
                    <a:pt x="5366715" y="97510"/>
                  </a:lnTo>
                  <a:lnTo>
                    <a:pt x="5366715" y="0"/>
                  </a:lnTo>
                </a:path>
                <a:path w="8624570" h="277495">
                  <a:moveTo>
                    <a:pt x="5546521" y="0"/>
                  </a:moveTo>
                  <a:lnTo>
                    <a:pt x="5546521" y="97510"/>
                  </a:lnTo>
                </a:path>
                <a:path w="8624570" h="277495">
                  <a:moveTo>
                    <a:pt x="5726328" y="97510"/>
                  </a:moveTo>
                  <a:lnTo>
                    <a:pt x="5546521" y="97510"/>
                  </a:lnTo>
                  <a:lnTo>
                    <a:pt x="5546521" y="0"/>
                  </a:lnTo>
                </a:path>
                <a:path w="8624570" h="277495">
                  <a:moveTo>
                    <a:pt x="5726328" y="0"/>
                  </a:moveTo>
                  <a:lnTo>
                    <a:pt x="5726328" y="97510"/>
                  </a:lnTo>
                </a:path>
                <a:path w="8624570" h="277495">
                  <a:moveTo>
                    <a:pt x="5906122" y="97510"/>
                  </a:moveTo>
                  <a:lnTo>
                    <a:pt x="5726315" y="97510"/>
                  </a:lnTo>
                  <a:lnTo>
                    <a:pt x="5726315" y="0"/>
                  </a:lnTo>
                </a:path>
                <a:path w="8624570" h="277495">
                  <a:moveTo>
                    <a:pt x="5906122" y="0"/>
                  </a:moveTo>
                  <a:lnTo>
                    <a:pt x="5906122" y="97510"/>
                  </a:lnTo>
                </a:path>
                <a:path w="8624570" h="277495">
                  <a:moveTo>
                    <a:pt x="6085928" y="97510"/>
                  </a:moveTo>
                  <a:lnTo>
                    <a:pt x="5906122" y="97510"/>
                  </a:lnTo>
                  <a:lnTo>
                    <a:pt x="5906122" y="0"/>
                  </a:lnTo>
                </a:path>
                <a:path w="8624570" h="277495">
                  <a:moveTo>
                    <a:pt x="6085928" y="0"/>
                  </a:moveTo>
                  <a:lnTo>
                    <a:pt x="6085928" y="97510"/>
                  </a:lnTo>
                </a:path>
                <a:path w="8624570" h="277495">
                  <a:moveTo>
                    <a:pt x="6265735" y="97510"/>
                  </a:moveTo>
                  <a:lnTo>
                    <a:pt x="6085928" y="97510"/>
                  </a:lnTo>
                  <a:lnTo>
                    <a:pt x="6085928" y="0"/>
                  </a:lnTo>
                </a:path>
                <a:path w="8624570" h="277495">
                  <a:moveTo>
                    <a:pt x="6265735" y="0"/>
                  </a:moveTo>
                  <a:lnTo>
                    <a:pt x="6265735" y="97510"/>
                  </a:lnTo>
                </a:path>
                <a:path w="8624570" h="277495">
                  <a:moveTo>
                    <a:pt x="6445542" y="97510"/>
                  </a:moveTo>
                  <a:lnTo>
                    <a:pt x="6265735" y="97510"/>
                  </a:lnTo>
                  <a:lnTo>
                    <a:pt x="6265735" y="0"/>
                  </a:lnTo>
                </a:path>
                <a:path w="8624570" h="277495">
                  <a:moveTo>
                    <a:pt x="6445542" y="0"/>
                  </a:moveTo>
                  <a:lnTo>
                    <a:pt x="6445542" y="97510"/>
                  </a:lnTo>
                </a:path>
                <a:path w="8624570" h="277495">
                  <a:moveTo>
                    <a:pt x="6625348" y="97510"/>
                  </a:moveTo>
                  <a:lnTo>
                    <a:pt x="6445542" y="97510"/>
                  </a:lnTo>
                  <a:lnTo>
                    <a:pt x="6445542" y="0"/>
                  </a:lnTo>
                </a:path>
                <a:path w="8624570" h="277495">
                  <a:moveTo>
                    <a:pt x="6625348" y="0"/>
                  </a:moveTo>
                  <a:lnTo>
                    <a:pt x="6625348" y="97510"/>
                  </a:lnTo>
                </a:path>
                <a:path w="8624570" h="277495">
                  <a:moveTo>
                    <a:pt x="6805155" y="97510"/>
                  </a:moveTo>
                  <a:lnTo>
                    <a:pt x="6625348" y="97510"/>
                  </a:lnTo>
                  <a:lnTo>
                    <a:pt x="6625348" y="0"/>
                  </a:lnTo>
                </a:path>
                <a:path w="8624570" h="277495">
                  <a:moveTo>
                    <a:pt x="6805155" y="0"/>
                  </a:moveTo>
                  <a:lnTo>
                    <a:pt x="6805155" y="97510"/>
                  </a:lnTo>
                </a:path>
                <a:path w="8624570" h="277495">
                  <a:moveTo>
                    <a:pt x="6984949" y="97510"/>
                  </a:moveTo>
                  <a:lnTo>
                    <a:pt x="6805142" y="97510"/>
                  </a:lnTo>
                  <a:lnTo>
                    <a:pt x="6805142" y="0"/>
                  </a:lnTo>
                </a:path>
                <a:path w="8624570" h="277495">
                  <a:moveTo>
                    <a:pt x="6984949" y="0"/>
                  </a:moveTo>
                  <a:lnTo>
                    <a:pt x="6984949" y="97510"/>
                  </a:lnTo>
                </a:path>
                <a:path w="8624570" h="277495">
                  <a:moveTo>
                    <a:pt x="7164755" y="97510"/>
                  </a:moveTo>
                  <a:lnTo>
                    <a:pt x="6984949" y="97510"/>
                  </a:lnTo>
                  <a:lnTo>
                    <a:pt x="6984949" y="0"/>
                  </a:lnTo>
                </a:path>
                <a:path w="8624570" h="277495">
                  <a:moveTo>
                    <a:pt x="7164755" y="0"/>
                  </a:moveTo>
                  <a:lnTo>
                    <a:pt x="7164755" y="97510"/>
                  </a:lnTo>
                </a:path>
                <a:path w="8624570" h="277495">
                  <a:moveTo>
                    <a:pt x="7344562" y="97510"/>
                  </a:moveTo>
                  <a:lnTo>
                    <a:pt x="7164755" y="97510"/>
                  </a:lnTo>
                  <a:lnTo>
                    <a:pt x="7164755" y="0"/>
                  </a:lnTo>
                </a:path>
                <a:path w="8624570" h="277495">
                  <a:moveTo>
                    <a:pt x="7344562" y="0"/>
                  </a:moveTo>
                  <a:lnTo>
                    <a:pt x="7344562" y="97510"/>
                  </a:lnTo>
                </a:path>
                <a:path w="8624570" h="277495">
                  <a:moveTo>
                    <a:pt x="7524369" y="97510"/>
                  </a:moveTo>
                  <a:lnTo>
                    <a:pt x="7344562" y="97510"/>
                  </a:lnTo>
                  <a:lnTo>
                    <a:pt x="7344562" y="0"/>
                  </a:lnTo>
                </a:path>
                <a:path w="8624570" h="277495">
                  <a:moveTo>
                    <a:pt x="7524369" y="0"/>
                  </a:moveTo>
                  <a:lnTo>
                    <a:pt x="7524369" y="97510"/>
                  </a:lnTo>
                </a:path>
                <a:path w="8624570" h="277495">
                  <a:moveTo>
                    <a:pt x="7704175" y="97510"/>
                  </a:moveTo>
                  <a:lnTo>
                    <a:pt x="7524369" y="97510"/>
                  </a:lnTo>
                  <a:lnTo>
                    <a:pt x="7524369" y="0"/>
                  </a:lnTo>
                </a:path>
                <a:path w="8624570" h="277495">
                  <a:moveTo>
                    <a:pt x="7704175" y="0"/>
                  </a:moveTo>
                  <a:lnTo>
                    <a:pt x="7704175" y="97510"/>
                  </a:lnTo>
                </a:path>
                <a:path w="8624570" h="277495">
                  <a:moveTo>
                    <a:pt x="7883982" y="97510"/>
                  </a:moveTo>
                  <a:lnTo>
                    <a:pt x="7704175" y="97510"/>
                  </a:lnTo>
                  <a:lnTo>
                    <a:pt x="7704175" y="0"/>
                  </a:lnTo>
                </a:path>
                <a:path w="8624570" h="277495">
                  <a:moveTo>
                    <a:pt x="7883982" y="0"/>
                  </a:moveTo>
                  <a:lnTo>
                    <a:pt x="7883982" y="97510"/>
                  </a:lnTo>
                </a:path>
                <a:path w="8624570" h="277495">
                  <a:moveTo>
                    <a:pt x="8063776" y="97510"/>
                  </a:moveTo>
                  <a:lnTo>
                    <a:pt x="7883969" y="97510"/>
                  </a:lnTo>
                  <a:lnTo>
                    <a:pt x="7883969" y="0"/>
                  </a:lnTo>
                </a:path>
                <a:path w="8624570" h="277495">
                  <a:moveTo>
                    <a:pt x="8063776" y="0"/>
                  </a:moveTo>
                  <a:lnTo>
                    <a:pt x="8063776" y="97510"/>
                  </a:lnTo>
                </a:path>
                <a:path w="8624570" h="277495">
                  <a:moveTo>
                    <a:pt x="8243582" y="97510"/>
                  </a:moveTo>
                  <a:lnTo>
                    <a:pt x="8063776" y="97510"/>
                  </a:lnTo>
                  <a:lnTo>
                    <a:pt x="8063776" y="0"/>
                  </a:lnTo>
                </a:path>
                <a:path w="8624570" h="277495">
                  <a:moveTo>
                    <a:pt x="8243582" y="0"/>
                  </a:moveTo>
                  <a:lnTo>
                    <a:pt x="8243582" y="97510"/>
                  </a:lnTo>
                </a:path>
                <a:path w="8624570" h="277495">
                  <a:moveTo>
                    <a:pt x="8423389" y="97510"/>
                  </a:moveTo>
                  <a:lnTo>
                    <a:pt x="8243582" y="97510"/>
                  </a:lnTo>
                  <a:lnTo>
                    <a:pt x="8243582" y="0"/>
                  </a:lnTo>
                </a:path>
                <a:path w="8624570" h="277495">
                  <a:moveTo>
                    <a:pt x="8423389" y="0"/>
                  </a:moveTo>
                  <a:lnTo>
                    <a:pt x="8423389" y="97510"/>
                  </a:lnTo>
                </a:path>
                <a:path w="8624570" h="277495">
                  <a:moveTo>
                    <a:pt x="8603195" y="97510"/>
                  </a:moveTo>
                  <a:lnTo>
                    <a:pt x="8423389" y="97510"/>
                  </a:lnTo>
                  <a:lnTo>
                    <a:pt x="8423389" y="0"/>
                  </a:lnTo>
                </a:path>
                <a:path w="8624570" h="277495">
                  <a:moveTo>
                    <a:pt x="8603195" y="0"/>
                  </a:moveTo>
                  <a:lnTo>
                    <a:pt x="8603195" y="97510"/>
                  </a:lnTo>
                </a:path>
                <a:path w="8624570" h="277495">
                  <a:moveTo>
                    <a:pt x="8624531" y="97510"/>
                  </a:moveTo>
                  <a:lnTo>
                    <a:pt x="8603195" y="97510"/>
                  </a:lnTo>
                  <a:lnTo>
                    <a:pt x="8603195" y="0"/>
                  </a:lnTo>
                </a:path>
              </a:pathLst>
            </a:custGeom>
            <a:ln w="6096">
              <a:solidFill>
                <a:srgbClr val="CDCDC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158037" y="5155259"/>
              <a:ext cx="3646804" cy="741680"/>
            </a:xfrm>
            <a:custGeom>
              <a:avLst/>
              <a:gdLst/>
              <a:ahLst/>
              <a:cxnLst/>
              <a:rect l="l" t="t" r="r" b="b"/>
              <a:pathLst>
                <a:path w="3646804" h="741679">
                  <a:moveTo>
                    <a:pt x="0" y="227339"/>
                  </a:moveTo>
                  <a:lnTo>
                    <a:pt x="16802" y="186575"/>
                  </a:lnTo>
                  <a:lnTo>
                    <a:pt x="59451" y="149359"/>
                  </a:lnTo>
                  <a:lnTo>
                    <a:pt x="101450" y="126604"/>
                  </a:lnTo>
                  <a:lnTo>
                    <a:pt x="153746" y="105553"/>
                  </a:lnTo>
                  <a:lnTo>
                    <a:pt x="215863" y="86257"/>
                  </a:lnTo>
                  <a:lnTo>
                    <a:pt x="287324" y="68768"/>
                  </a:lnTo>
                  <a:lnTo>
                    <a:pt x="326411" y="60716"/>
                  </a:lnTo>
                  <a:lnTo>
                    <a:pt x="367655" y="53136"/>
                  </a:lnTo>
                  <a:lnTo>
                    <a:pt x="410997" y="46032"/>
                  </a:lnTo>
                  <a:lnTo>
                    <a:pt x="456378" y="39412"/>
                  </a:lnTo>
                  <a:lnTo>
                    <a:pt x="503738" y="33281"/>
                  </a:lnTo>
                  <a:lnTo>
                    <a:pt x="553018" y="27647"/>
                  </a:lnTo>
                  <a:lnTo>
                    <a:pt x="604158" y="22515"/>
                  </a:lnTo>
                  <a:lnTo>
                    <a:pt x="657098" y="17893"/>
                  </a:lnTo>
                  <a:lnTo>
                    <a:pt x="711779" y="13785"/>
                  </a:lnTo>
                  <a:lnTo>
                    <a:pt x="768142" y="10200"/>
                  </a:lnTo>
                  <a:lnTo>
                    <a:pt x="826127" y="7142"/>
                  </a:lnTo>
                  <a:lnTo>
                    <a:pt x="885674" y="4619"/>
                  </a:lnTo>
                  <a:lnTo>
                    <a:pt x="946725" y="2637"/>
                  </a:lnTo>
                  <a:lnTo>
                    <a:pt x="1009219" y="1202"/>
                  </a:lnTo>
                  <a:lnTo>
                    <a:pt x="1073097" y="321"/>
                  </a:lnTo>
                  <a:lnTo>
                    <a:pt x="1138299" y="0"/>
                  </a:lnTo>
                  <a:lnTo>
                    <a:pt x="1204766" y="245"/>
                  </a:lnTo>
                  <a:lnTo>
                    <a:pt x="1272439" y="1062"/>
                  </a:lnTo>
                  <a:lnTo>
                    <a:pt x="1341257" y="2459"/>
                  </a:lnTo>
                  <a:lnTo>
                    <a:pt x="1411162" y="4442"/>
                  </a:lnTo>
                  <a:lnTo>
                    <a:pt x="1482094" y="7016"/>
                  </a:lnTo>
                  <a:lnTo>
                    <a:pt x="1553993" y="10189"/>
                  </a:lnTo>
                  <a:lnTo>
                    <a:pt x="1626800" y="13966"/>
                  </a:lnTo>
                  <a:lnTo>
                    <a:pt x="1700455" y="18355"/>
                  </a:lnTo>
                  <a:lnTo>
                    <a:pt x="1774899" y="23360"/>
                  </a:lnTo>
                  <a:lnTo>
                    <a:pt x="1850072" y="28990"/>
                  </a:lnTo>
                  <a:lnTo>
                    <a:pt x="1925199" y="35190"/>
                  </a:lnTo>
                  <a:lnTo>
                    <a:pt x="1999509" y="41892"/>
                  </a:lnTo>
                  <a:lnTo>
                    <a:pt x="2072943" y="49080"/>
                  </a:lnTo>
                  <a:lnTo>
                    <a:pt x="2145443" y="56739"/>
                  </a:lnTo>
                  <a:lnTo>
                    <a:pt x="2216953" y="64853"/>
                  </a:lnTo>
                  <a:lnTo>
                    <a:pt x="2287413" y="73407"/>
                  </a:lnTo>
                  <a:lnTo>
                    <a:pt x="2356767" y="82385"/>
                  </a:lnTo>
                  <a:lnTo>
                    <a:pt x="2424956" y="91771"/>
                  </a:lnTo>
                  <a:lnTo>
                    <a:pt x="2491922" y="101550"/>
                  </a:lnTo>
                  <a:lnTo>
                    <a:pt x="2557609" y="111706"/>
                  </a:lnTo>
                  <a:lnTo>
                    <a:pt x="2621958" y="122223"/>
                  </a:lnTo>
                  <a:lnTo>
                    <a:pt x="2684911" y="133087"/>
                  </a:lnTo>
                  <a:lnTo>
                    <a:pt x="2746410" y="144281"/>
                  </a:lnTo>
                  <a:lnTo>
                    <a:pt x="2806398" y="155789"/>
                  </a:lnTo>
                  <a:lnTo>
                    <a:pt x="2864817" y="167597"/>
                  </a:lnTo>
                  <a:lnTo>
                    <a:pt x="2921610" y="179688"/>
                  </a:lnTo>
                  <a:lnTo>
                    <a:pt x="2976717" y="192046"/>
                  </a:lnTo>
                  <a:lnTo>
                    <a:pt x="3030082" y="204658"/>
                  </a:lnTo>
                  <a:lnTo>
                    <a:pt x="3081647" y="217505"/>
                  </a:lnTo>
                  <a:lnTo>
                    <a:pt x="3131354" y="230574"/>
                  </a:lnTo>
                  <a:lnTo>
                    <a:pt x="3179146" y="243848"/>
                  </a:lnTo>
                  <a:lnTo>
                    <a:pt x="3224963" y="257312"/>
                  </a:lnTo>
                  <a:lnTo>
                    <a:pt x="3268749" y="270950"/>
                  </a:lnTo>
                  <a:lnTo>
                    <a:pt x="3310447" y="284747"/>
                  </a:lnTo>
                  <a:lnTo>
                    <a:pt x="3349997" y="298686"/>
                  </a:lnTo>
                  <a:lnTo>
                    <a:pt x="3387342" y="312753"/>
                  </a:lnTo>
                  <a:lnTo>
                    <a:pt x="3455188" y="341207"/>
                  </a:lnTo>
                  <a:lnTo>
                    <a:pt x="3513521" y="369983"/>
                  </a:lnTo>
                  <a:lnTo>
                    <a:pt x="3561880" y="398955"/>
                  </a:lnTo>
                  <a:lnTo>
                    <a:pt x="3599801" y="428001"/>
                  </a:lnTo>
                  <a:lnTo>
                    <a:pt x="3626824" y="456993"/>
                  </a:lnTo>
                  <a:lnTo>
                    <a:pt x="3645910" y="500110"/>
                  </a:lnTo>
                  <a:lnTo>
                    <a:pt x="3646322" y="514321"/>
                  </a:lnTo>
                  <a:lnTo>
                    <a:pt x="3643692" y="528291"/>
                  </a:lnTo>
                  <a:lnTo>
                    <a:pt x="3618096" y="567889"/>
                  </a:lnTo>
                  <a:lnTo>
                    <a:pt x="3586870" y="592296"/>
                  </a:lnTo>
                  <a:lnTo>
                    <a:pt x="3544872" y="615050"/>
                  </a:lnTo>
                  <a:lnTo>
                    <a:pt x="3492576" y="636101"/>
                  </a:lnTo>
                  <a:lnTo>
                    <a:pt x="3430459" y="655396"/>
                  </a:lnTo>
                  <a:lnTo>
                    <a:pt x="3358998" y="672886"/>
                  </a:lnTo>
                  <a:lnTo>
                    <a:pt x="3319911" y="680937"/>
                  </a:lnTo>
                  <a:lnTo>
                    <a:pt x="3278667" y="688518"/>
                  </a:lnTo>
                  <a:lnTo>
                    <a:pt x="3235325" y="695622"/>
                  </a:lnTo>
                  <a:lnTo>
                    <a:pt x="3189944" y="702242"/>
                  </a:lnTo>
                  <a:lnTo>
                    <a:pt x="3142585" y="708373"/>
                  </a:lnTo>
                  <a:lnTo>
                    <a:pt x="3093305" y="714007"/>
                  </a:lnTo>
                  <a:lnTo>
                    <a:pt x="3042166" y="719139"/>
                  </a:lnTo>
                  <a:lnTo>
                    <a:pt x="2989226" y="723762"/>
                  </a:lnTo>
                  <a:lnTo>
                    <a:pt x="2934545" y="727870"/>
                  </a:lnTo>
                  <a:lnTo>
                    <a:pt x="2878182" y="731456"/>
                  </a:lnTo>
                  <a:lnTo>
                    <a:pt x="2820197" y="734514"/>
                  </a:lnTo>
                  <a:lnTo>
                    <a:pt x="2760650" y="737037"/>
                  </a:lnTo>
                  <a:lnTo>
                    <a:pt x="2699600" y="739019"/>
                  </a:lnTo>
                  <a:lnTo>
                    <a:pt x="2637107" y="740455"/>
                  </a:lnTo>
                  <a:lnTo>
                    <a:pt x="2573230" y="741336"/>
                  </a:lnTo>
                  <a:lnTo>
                    <a:pt x="2508028" y="741658"/>
                  </a:lnTo>
                  <a:lnTo>
                    <a:pt x="2441561" y="741413"/>
                  </a:lnTo>
                  <a:lnTo>
                    <a:pt x="2373889" y="740596"/>
                  </a:lnTo>
                  <a:lnTo>
                    <a:pt x="2305071" y="739199"/>
                  </a:lnTo>
                  <a:lnTo>
                    <a:pt x="2235167" y="737217"/>
                  </a:lnTo>
                  <a:lnTo>
                    <a:pt x="2164236" y="734642"/>
                  </a:lnTo>
                  <a:lnTo>
                    <a:pt x="2092338" y="731470"/>
                  </a:lnTo>
                  <a:lnTo>
                    <a:pt x="2019532" y="727693"/>
                  </a:lnTo>
                  <a:lnTo>
                    <a:pt x="1945877" y="723304"/>
                  </a:lnTo>
                  <a:lnTo>
                    <a:pt x="1871434" y="718299"/>
                  </a:lnTo>
                  <a:lnTo>
                    <a:pt x="1796262" y="712669"/>
                  </a:lnTo>
                  <a:lnTo>
                    <a:pt x="1721134" y="706469"/>
                  </a:lnTo>
                  <a:lnTo>
                    <a:pt x="1646823" y="699767"/>
                  </a:lnTo>
                  <a:lnTo>
                    <a:pt x="1573389" y="692579"/>
                  </a:lnTo>
                  <a:lnTo>
                    <a:pt x="1500887" y="684920"/>
                  </a:lnTo>
                  <a:lnTo>
                    <a:pt x="1429377" y="676806"/>
                  </a:lnTo>
                  <a:lnTo>
                    <a:pt x="1358916" y="668252"/>
                  </a:lnTo>
                  <a:lnTo>
                    <a:pt x="1289562" y="659274"/>
                  </a:lnTo>
                  <a:lnTo>
                    <a:pt x="1221372" y="649888"/>
                  </a:lnTo>
                  <a:lnTo>
                    <a:pt x="1154405" y="640109"/>
                  </a:lnTo>
                  <a:lnTo>
                    <a:pt x="1088718" y="629953"/>
                  </a:lnTo>
                  <a:lnTo>
                    <a:pt x="1024369" y="619436"/>
                  </a:lnTo>
                  <a:lnTo>
                    <a:pt x="961415" y="608572"/>
                  </a:lnTo>
                  <a:lnTo>
                    <a:pt x="899915" y="597378"/>
                  </a:lnTo>
                  <a:lnTo>
                    <a:pt x="839927" y="585870"/>
                  </a:lnTo>
                  <a:lnTo>
                    <a:pt x="781507" y="574063"/>
                  </a:lnTo>
                  <a:lnTo>
                    <a:pt x="724715" y="561972"/>
                  </a:lnTo>
                  <a:lnTo>
                    <a:pt x="669607" y="549613"/>
                  </a:lnTo>
                  <a:lnTo>
                    <a:pt x="616241" y="537002"/>
                  </a:lnTo>
                  <a:lnTo>
                    <a:pt x="564676" y="524154"/>
                  </a:lnTo>
                  <a:lnTo>
                    <a:pt x="514969" y="511085"/>
                  </a:lnTo>
                  <a:lnTo>
                    <a:pt x="467177" y="497811"/>
                  </a:lnTo>
                  <a:lnTo>
                    <a:pt x="421359" y="484347"/>
                  </a:lnTo>
                  <a:lnTo>
                    <a:pt x="377573" y="470709"/>
                  </a:lnTo>
                  <a:lnTo>
                    <a:pt x="335876" y="456912"/>
                  </a:lnTo>
                  <a:lnTo>
                    <a:pt x="296325" y="442973"/>
                  </a:lnTo>
                  <a:lnTo>
                    <a:pt x="258980" y="428906"/>
                  </a:lnTo>
                  <a:lnTo>
                    <a:pt x="191134" y="400452"/>
                  </a:lnTo>
                  <a:lnTo>
                    <a:pt x="132801" y="371677"/>
                  </a:lnTo>
                  <a:lnTo>
                    <a:pt x="84442" y="342704"/>
                  </a:lnTo>
                  <a:lnTo>
                    <a:pt x="46520" y="313659"/>
                  </a:lnTo>
                  <a:lnTo>
                    <a:pt x="19498" y="284666"/>
                  </a:lnTo>
                  <a:lnTo>
                    <a:pt x="411" y="241549"/>
                  </a:lnTo>
                  <a:lnTo>
                    <a:pt x="0" y="227339"/>
                  </a:lnTo>
                  <a:close/>
                </a:path>
              </a:pathLst>
            </a:custGeom>
            <a:ln w="1905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6" name="object 7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6344" y="4735062"/>
              <a:ext cx="2682239" cy="513588"/>
            </a:xfrm>
            <a:prstGeom prst="rect">
              <a:avLst/>
            </a:prstGeom>
          </p:spPr>
        </p:pic>
      </p:grpSp>
      <p:sp>
        <p:nvSpPr>
          <p:cNvPr id="77" name="object 77"/>
          <p:cNvSpPr txBox="1"/>
          <p:nvPr/>
        </p:nvSpPr>
        <p:spPr>
          <a:xfrm>
            <a:off x="596265" y="4787900"/>
            <a:ext cx="23996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dirty="0">
                <a:solidFill>
                  <a:srgbClr val="FF0000"/>
                </a:solidFill>
                <a:latin typeface="Times New Roman"/>
                <a:cs typeface="Times New Roman"/>
              </a:rPr>
              <a:t>Identificación</a:t>
            </a:r>
            <a:r>
              <a:rPr sz="1800" b="1" i="1" spc="-6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b="1" i="1" dirty="0">
                <a:solidFill>
                  <a:srgbClr val="FF0000"/>
                </a:solidFill>
                <a:latin typeface="Times New Roman"/>
                <a:cs typeface="Times New Roman"/>
              </a:rPr>
              <a:t>de</a:t>
            </a:r>
            <a:r>
              <a:rPr sz="1800" b="1" i="1" spc="-3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b="1" i="1" spc="-10" dirty="0">
                <a:solidFill>
                  <a:srgbClr val="FF0000"/>
                </a:solidFill>
                <a:latin typeface="Times New Roman"/>
                <a:cs typeface="Times New Roman"/>
              </a:rPr>
              <a:t>Mangle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78" name="object 78"/>
          <p:cNvGrpSpPr/>
          <p:nvPr/>
        </p:nvGrpSpPr>
        <p:grpSpPr>
          <a:xfrm>
            <a:off x="196595" y="6451091"/>
            <a:ext cx="6750050" cy="407034"/>
            <a:chOff x="196595" y="6451091"/>
            <a:chExt cx="6750050" cy="407034"/>
          </a:xfrm>
        </p:grpSpPr>
        <p:sp>
          <p:nvSpPr>
            <p:cNvPr id="79" name="object 79"/>
            <p:cNvSpPr/>
            <p:nvPr/>
          </p:nvSpPr>
          <p:spPr>
            <a:xfrm>
              <a:off x="247649" y="6478587"/>
              <a:ext cx="6642100" cy="367030"/>
            </a:xfrm>
            <a:custGeom>
              <a:avLst/>
              <a:gdLst/>
              <a:ahLst/>
              <a:cxnLst/>
              <a:rect l="l" t="t" r="r" b="b"/>
              <a:pathLst>
                <a:path w="6642100" h="367029">
                  <a:moveTo>
                    <a:pt x="6642100" y="0"/>
                  </a:moveTo>
                  <a:lnTo>
                    <a:pt x="0" y="0"/>
                  </a:lnTo>
                  <a:lnTo>
                    <a:pt x="0" y="366712"/>
                  </a:lnTo>
                  <a:lnTo>
                    <a:pt x="6642100" y="366712"/>
                  </a:lnTo>
                  <a:lnTo>
                    <a:pt x="6642100" y="0"/>
                  </a:lnTo>
                  <a:close/>
                </a:path>
              </a:pathLst>
            </a:custGeom>
            <a:solidFill>
              <a:srgbClr val="FFFF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0" name="object 8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6595" y="6451091"/>
              <a:ext cx="4512563" cy="406908"/>
            </a:xfrm>
            <a:prstGeom prst="rect">
              <a:avLst/>
            </a:prstGeom>
          </p:spPr>
        </p:pic>
        <p:pic>
          <p:nvPicPr>
            <p:cNvPr id="81" name="object 8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01312" y="6451091"/>
              <a:ext cx="384047" cy="406908"/>
            </a:xfrm>
            <a:prstGeom prst="rect">
              <a:avLst/>
            </a:prstGeom>
          </p:spPr>
        </p:pic>
        <p:pic>
          <p:nvPicPr>
            <p:cNvPr id="82" name="object 8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477512" y="6451091"/>
              <a:ext cx="2468879" cy="406908"/>
            </a:xfrm>
            <a:prstGeom prst="rect">
              <a:avLst/>
            </a:prstGeom>
          </p:spPr>
        </p:pic>
      </p:grpSp>
      <p:sp>
        <p:nvSpPr>
          <p:cNvPr id="83" name="object 83"/>
          <p:cNvSpPr txBox="1"/>
          <p:nvPr/>
        </p:nvSpPr>
        <p:spPr>
          <a:xfrm>
            <a:off x="247650" y="6478587"/>
            <a:ext cx="6642100" cy="367030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300"/>
              </a:spcBef>
            </a:pPr>
            <a:r>
              <a:rPr sz="1800" b="1" dirty="0">
                <a:latin typeface="Times New Roman"/>
                <a:cs typeface="Times New Roman"/>
              </a:rPr>
              <a:t>Pixeles</a:t>
            </a:r>
            <a:r>
              <a:rPr sz="1800" b="1" spc="-6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de</a:t>
            </a:r>
            <a:r>
              <a:rPr sz="1800" b="1" spc="-2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15m</a:t>
            </a:r>
            <a:r>
              <a:rPr sz="1800" b="1" spc="-35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(resolución</a:t>
            </a:r>
            <a:r>
              <a:rPr sz="1800" b="1" spc="-4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de</a:t>
            </a:r>
            <a:r>
              <a:rPr sz="1800" b="1" spc="-105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ASTER</a:t>
            </a:r>
            <a:r>
              <a:rPr sz="1800" b="1" spc="-3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/</a:t>
            </a:r>
            <a:r>
              <a:rPr sz="1800" b="1" spc="-30" dirty="0">
                <a:latin typeface="Times New Roman"/>
                <a:cs typeface="Times New Roman"/>
              </a:rPr>
              <a:t> </a:t>
            </a:r>
            <a:r>
              <a:rPr sz="1800" b="1" spc="-10" dirty="0">
                <a:latin typeface="Times New Roman"/>
                <a:cs typeface="Times New Roman"/>
              </a:rPr>
              <a:t>pan-</a:t>
            </a:r>
            <a:r>
              <a:rPr sz="1800" b="1" dirty="0">
                <a:latin typeface="Times New Roman"/>
                <a:cs typeface="Times New Roman"/>
              </a:rPr>
              <a:t>sharpened</a:t>
            </a:r>
            <a:r>
              <a:rPr sz="1800" b="1" spc="-15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LandSat</a:t>
            </a:r>
            <a:r>
              <a:rPr sz="1800" b="1" spc="-10" dirty="0">
                <a:latin typeface="Times New Roman"/>
                <a:cs typeface="Times New Roman"/>
              </a:rPr>
              <a:t> </a:t>
            </a:r>
            <a:r>
              <a:rPr sz="1800" b="1" spc="-25" dirty="0">
                <a:latin typeface="Times New Roman"/>
                <a:cs typeface="Times New Roman"/>
              </a:rPr>
              <a:t>7)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48512" y="204177"/>
            <a:ext cx="8775065" cy="6430010"/>
            <a:chOff x="148512" y="204177"/>
            <a:chExt cx="8775065" cy="643001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8658" y="204177"/>
              <a:ext cx="8624528" cy="642999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58037" y="5155259"/>
              <a:ext cx="3646804" cy="741680"/>
            </a:xfrm>
            <a:custGeom>
              <a:avLst/>
              <a:gdLst/>
              <a:ahLst/>
              <a:cxnLst/>
              <a:rect l="l" t="t" r="r" b="b"/>
              <a:pathLst>
                <a:path w="3646804" h="741679">
                  <a:moveTo>
                    <a:pt x="0" y="227339"/>
                  </a:moveTo>
                  <a:lnTo>
                    <a:pt x="16802" y="186575"/>
                  </a:lnTo>
                  <a:lnTo>
                    <a:pt x="59451" y="149359"/>
                  </a:lnTo>
                  <a:lnTo>
                    <a:pt x="101450" y="126604"/>
                  </a:lnTo>
                  <a:lnTo>
                    <a:pt x="153746" y="105553"/>
                  </a:lnTo>
                  <a:lnTo>
                    <a:pt x="215863" y="86257"/>
                  </a:lnTo>
                  <a:lnTo>
                    <a:pt x="287324" y="68768"/>
                  </a:lnTo>
                  <a:lnTo>
                    <a:pt x="326411" y="60716"/>
                  </a:lnTo>
                  <a:lnTo>
                    <a:pt x="367655" y="53136"/>
                  </a:lnTo>
                  <a:lnTo>
                    <a:pt x="410997" y="46032"/>
                  </a:lnTo>
                  <a:lnTo>
                    <a:pt x="456378" y="39412"/>
                  </a:lnTo>
                  <a:lnTo>
                    <a:pt x="503738" y="33281"/>
                  </a:lnTo>
                  <a:lnTo>
                    <a:pt x="553018" y="27647"/>
                  </a:lnTo>
                  <a:lnTo>
                    <a:pt x="604158" y="22515"/>
                  </a:lnTo>
                  <a:lnTo>
                    <a:pt x="657098" y="17893"/>
                  </a:lnTo>
                  <a:lnTo>
                    <a:pt x="711779" y="13785"/>
                  </a:lnTo>
                  <a:lnTo>
                    <a:pt x="768142" y="10200"/>
                  </a:lnTo>
                  <a:lnTo>
                    <a:pt x="826127" y="7142"/>
                  </a:lnTo>
                  <a:lnTo>
                    <a:pt x="885674" y="4619"/>
                  </a:lnTo>
                  <a:lnTo>
                    <a:pt x="946725" y="2637"/>
                  </a:lnTo>
                  <a:lnTo>
                    <a:pt x="1009219" y="1202"/>
                  </a:lnTo>
                  <a:lnTo>
                    <a:pt x="1073097" y="321"/>
                  </a:lnTo>
                  <a:lnTo>
                    <a:pt x="1138299" y="0"/>
                  </a:lnTo>
                  <a:lnTo>
                    <a:pt x="1204766" y="245"/>
                  </a:lnTo>
                  <a:lnTo>
                    <a:pt x="1272439" y="1062"/>
                  </a:lnTo>
                  <a:lnTo>
                    <a:pt x="1341257" y="2459"/>
                  </a:lnTo>
                  <a:lnTo>
                    <a:pt x="1411162" y="4442"/>
                  </a:lnTo>
                  <a:lnTo>
                    <a:pt x="1482094" y="7016"/>
                  </a:lnTo>
                  <a:lnTo>
                    <a:pt x="1553993" y="10189"/>
                  </a:lnTo>
                  <a:lnTo>
                    <a:pt x="1626800" y="13966"/>
                  </a:lnTo>
                  <a:lnTo>
                    <a:pt x="1700455" y="18355"/>
                  </a:lnTo>
                  <a:lnTo>
                    <a:pt x="1774899" y="23360"/>
                  </a:lnTo>
                  <a:lnTo>
                    <a:pt x="1850072" y="28990"/>
                  </a:lnTo>
                  <a:lnTo>
                    <a:pt x="1925199" y="35190"/>
                  </a:lnTo>
                  <a:lnTo>
                    <a:pt x="1999509" y="41892"/>
                  </a:lnTo>
                  <a:lnTo>
                    <a:pt x="2072943" y="49080"/>
                  </a:lnTo>
                  <a:lnTo>
                    <a:pt x="2145443" y="56739"/>
                  </a:lnTo>
                  <a:lnTo>
                    <a:pt x="2216953" y="64853"/>
                  </a:lnTo>
                  <a:lnTo>
                    <a:pt x="2287413" y="73407"/>
                  </a:lnTo>
                  <a:lnTo>
                    <a:pt x="2356767" y="82385"/>
                  </a:lnTo>
                  <a:lnTo>
                    <a:pt x="2424956" y="91771"/>
                  </a:lnTo>
                  <a:lnTo>
                    <a:pt x="2491922" y="101550"/>
                  </a:lnTo>
                  <a:lnTo>
                    <a:pt x="2557609" y="111706"/>
                  </a:lnTo>
                  <a:lnTo>
                    <a:pt x="2621958" y="122223"/>
                  </a:lnTo>
                  <a:lnTo>
                    <a:pt x="2684911" y="133087"/>
                  </a:lnTo>
                  <a:lnTo>
                    <a:pt x="2746410" y="144281"/>
                  </a:lnTo>
                  <a:lnTo>
                    <a:pt x="2806398" y="155789"/>
                  </a:lnTo>
                  <a:lnTo>
                    <a:pt x="2864817" y="167597"/>
                  </a:lnTo>
                  <a:lnTo>
                    <a:pt x="2921610" y="179688"/>
                  </a:lnTo>
                  <a:lnTo>
                    <a:pt x="2976717" y="192046"/>
                  </a:lnTo>
                  <a:lnTo>
                    <a:pt x="3030082" y="204658"/>
                  </a:lnTo>
                  <a:lnTo>
                    <a:pt x="3081647" y="217505"/>
                  </a:lnTo>
                  <a:lnTo>
                    <a:pt x="3131354" y="230574"/>
                  </a:lnTo>
                  <a:lnTo>
                    <a:pt x="3179146" y="243848"/>
                  </a:lnTo>
                  <a:lnTo>
                    <a:pt x="3224963" y="257312"/>
                  </a:lnTo>
                  <a:lnTo>
                    <a:pt x="3268749" y="270950"/>
                  </a:lnTo>
                  <a:lnTo>
                    <a:pt x="3310447" y="284747"/>
                  </a:lnTo>
                  <a:lnTo>
                    <a:pt x="3349997" y="298686"/>
                  </a:lnTo>
                  <a:lnTo>
                    <a:pt x="3387342" y="312753"/>
                  </a:lnTo>
                  <a:lnTo>
                    <a:pt x="3455188" y="341207"/>
                  </a:lnTo>
                  <a:lnTo>
                    <a:pt x="3513521" y="369983"/>
                  </a:lnTo>
                  <a:lnTo>
                    <a:pt x="3561880" y="398955"/>
                  </a:lnTo>
                  <a:lnTo>
                    <a:pt x="3599801" y="428001"/>
                  </a:lnTo>
                  <a:lnTo>
                    <a:pt x="3626824" y="456993"/>
                  </a:lnTo>
                  <a:lnTo>
                    <a:pt x="3645910" y="500110"/>
                  </a:lnTo>
                  <a:lnTo>
                    <a:pt x="3646322" y="514321"/>
                  </a:lnTo>
                  <a:lnTo>
                    <a:pt x="3643692" y="528291"/>
                  </a:lnTo>
                  <a:lnTo>
                    <a:pt x="3618096" y="567889"/>
                  </a:lnTo>
                  <a:lnTo>
                    <a:pt x="3586870" y="592296"/>
                  </a:lnTo>
                  <a:lnTo>
                    <a:pt x="3544872" y="615050"/>
                  </a:lnTo>
                  <a:lnTo>
                    <a:pt x="3492576" y="636101"/>
                  </a:lnTo>
                  <a:lnTo>
                    <a:pt x="3430459" y="655396"/>
                  </a:lnTo>
                  <a:lnTo>
                    <a:pt x="3358998" y="672886"/>
                  </a:lnTo>
                  <a:lnTo>
                    <a:pt x="3319911" y="680937"/>
                  </a:lnTo>
                  <a:lnTo>
                    <a:pt x="3278667" y="688518"/>
                  </a:lnTo>
                  <a:lnTo>
                    <a:pt x="3235325" y="695622"/>
                  </a:lnTo>
                  <a:lnTo>
                    <a:pt x="3189944" y="702242"/>
                  </a:lnTo>
                  <a:lnTo>
                    <a:pt x="3142585" y="708373"/>
                  </a:lnTo>
                  <a:lnTo>
                    <a:pt x="3093305" y="714007"/>
                  </a:lnTo>
                  <a:lnTo>
                    <a:pt x="3042166" y="719139"/>
                  </a:lnTo>
                  <a:lnTo>
                    <a:pt x="2989226" y="723762"/>
                  </a:lnTo>
                  <a:lnTo>
                    <a:pt x="2934545" y="727870"/>
                  </a:lnTo>
                  <a:lnTo>
                    <a:pt x="2878182" y="731456"/>
                  </a:lnTo>
                  <a:lnTo>
                    <a:pt x="2820197" y="734514"/>
                  </a:lnTo>
                  <a:lnTo>
                    <a:pt x="2760650" y="737037"/>
                  </a:lnTo>
                  <a:lnTo>
                    <a:pt x="2699600" y="739019"/>
                  </a:lnTo>
                  <a:lnTo>
                    <a:pt x="2637107" y="740455"/>
                  </a:lnTo>
                  <a:lnTo>
                    <a:pt x="2573230" y="741336"/>
                  </a:lnTo>
                  <a:lnTo>
                    <a:pt x="2508028" y="741658"/>
                  </a:lnTo>
                  <a:lnTo>
                    <a:pt x="2441561" y="741413"/>
                  </a:lnTo>
                  <a:lnTo>
                    <a:pt x="2373889" y="740596"/>
                  </a:lnTo>
                  <a:lnTo>
                    <a:pt x="2305071" y="739199"/>
                  </a:lnTo>
                  <a:lnTo>
                    <a:pt x="2235167" y="737217"/>
                  </a:lnTo>
                  <a:lnTo>
                    <a:pt x="2164236" y="734642"/>
                  </a:lnTo>
                  <a:lnTo>
                    <a:pt x="2092338" y="731470"/>
                  </a:lnTo>
                  <a:lnTo>
                    <a:pt x="2019532" y="727693"/>
                  </a:lnTo>
                  <a:lnTo>
                    <a:pt x="1945877" y="723304"/>
                  </a:lnTo>
                  <a:lnTo>
                    <a:pt x="1871434" y="718299"/>
                  </a:lnTo>
                  <a:lnTo>
                    <a:pt x="1796262" y="712669"/>
                  </a:lnTo>
                  <a:lnTo>
                    <a:pt x="1721134" y="706469"/>
                  </a:lnTo>
                  <a:lnTo>
                    <a:pt x="1646823" y="699767"/>
                  </a:lnTo>
                  <a:lnTo>
                    <a:pt x="1573389" y="692579"/>
                  </a:lnTo>
                  <a:lnTo>
                    <a:pt x="1500887" y="684920"/>
                  </a:lnTo>
                  <a:lnTo>
                    <a:pt x="1429377" y="676806"/>
                  </a:lnTo>
                  <a:lnTo>
                    <a:pt x="1358916" y="668252"/>
                  </a:lnTo>
                  <a:lnTo>
                    <a:pt x="1289562" y="659274"/>
                  </a:lnTo>
                  <a:lnTo>
                    <a:pt x="1221372" y="649888"/>
                  </a:lnTo>
                  <a:lnTo>
                    <a:pt x="1154405" y="640109"/>
                  </a:lnTo>
                  <a:lnTo>
                    <a:pt x="1088718" y="629953"/>
                  </a:lnTo>
                  <a:lnTo>
                    <a:pt x="1024369" y="619436"/>
                  </a:lnTo>
                  <a:lnTo>
                    <a:pt x="961415" y="608572"/>
                  </a:lnTo>
                  <a:lnTo>
                    <a:pt x="899915" y="597378"/>
                  </a:lnTo>
                  <a:lnTo>
                    <a:pt x="839927" y="585870"/>
                  </a:lnTo>
                  <a:lnTo>
                    <a:pt x="781507" y="574063"/>
                  </a:lnTo>
                  <a:lnTo>
                    <a:pt x="724715" y="561972"/>
                  </a:lnTo>
                  <a:lnTo>
                    <a:pt x="669607" y="549613"/>
                  </a:lnTo>
                  <a:lnTo>
                    <a:pt x="616241" y="537002"/>
                  </a:lnTo>
                  <a:lnTo>
                    <a:pt x="564676" y="524154"/>
                  </a:lnTo>
                  <a:lnTo>
                    <a:pt x="514969" y="511085"/>
                  </a:lnTo>
                  <a:lnTo>
                    <a:pt x="467177" y="497811"/>
                  </a:lnTo>
                  <a:lnTo>
                    <a:pt x="421359" y="484347"/>
                  </a:lnTo>
                  <a:lnTo>
                    <a:pt x="377573" y="470709"/>
                  </a:lnTo>
                  <a:lnTo>
                    <a:pt x="335876" y="456912"/>
                  </a:lnTo>
                  <a:lnTo>
                    <a:pt x="296325" y="442973"/>
                  </a:lnTo>
                  <a:lnTo>
                    <a:pt x="258980" y="428906"/>
                  </a:lnTo>
                  <a:lnTo>
                    <a:pt x="191134" y="400452"/>
                  </a:lnTo>
                  <a:lnTo>
                    <a:pt x="132801" y="371677"/>
                  </a:lnTo>
                  <a:lnTo>
                    <a:pt x="84442" y="342704"/>
                  </a:lnTo>
                  <a:lnTo>
                    <a:pt x="46520" y="313659"/>
                  </a:lnTo>
                  <a:lnTo>
                    <a:pt x="19498" y="284666"/>
                  </a:lnTo>
                  <a:lnTo>
                    <a:pt x="411" y="241549"/>
                  </a:lnTo>
                  <a:lnTo>
                    <a:pt x="0" y="227339"/>
                  </a:lnTo>
                  <a:close/>
                </a:path>
              </a:pathLst>
            </a:custGeom>
            <a:ln w="1905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6344" y="4735062"/>
              <a:ext cx="2682239" cy="51358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50108" y="3096763"/>
              <a:ext cx="3316223" cy="513587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150107" y="3371082"/>
              <a:ext cx="3387851" cy="51358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50107" y="3645403"/>
              <a:ext cx="3616451" cy="513588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50108" y="3919722"/>
              <a:ext cx="3800855" cy="513588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150105" y="4194042"/>
              <a:ext cx="1107947" cy="513588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596265" y="3149600"/>
            <a:ext cx="6153785" cy="19380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95575" marR="5080">
              <a:lnSpc>
                <a:spcPct val="100000"/>
              </a:lnSpc>
              <a:spcBef>
                <a:spcPts val="100"/>
              </a:spcBef>
            </a:pPr>
            <a:r>
              <a:rPr sz="1800" b="1" i="1" dirty="0">
                <a:solidFill>
                  <a:srgbClr val="FF0000"/>
                </a:solidFill>
                <a:latin typeface="Times New Roman"/>
                <a:cs typeface="Times New Roman"/>
              </a:rPr>
              <a:t>Principio</a:t>
            </a:r>
            <a:r>
              <a:rPr sz="1800" b="1" i="1" spc="-10" dirty="0">
                <a:solidFill>
                  <a:srgbClr val="FF0000"/>
                </a:solidFill>
                <a:latin typeface="Times New Roman"/>
                <a:cs typeface="Times New Roman"/>
              </a:rPr>
              <a:t> Operacional:</a:t>
            </a:r>
            <a:r>
              <a:rPr sz="1800" b="1" i="1" spc="-5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b="1" i="1" spc="-20" dirty="0">
                <a:solidFill>
                  <a:srgbClr val="FF0000"/>
                </a:solidFill>
                <a:latin typeface="Times New Roman"/>
                <a:cs typeface="Times New Roman"/>
              </a:rPr>
              <a:t>ASTER </a:t>
            </a:r>
            <a:r>
              <a:rPr sz="1800" b="1" i="1" dirty="0">
                <a:solidFill>
                  <a:srgbClr val="FF0000"/>
                </a:solidFill>
                <a:latin typeface="Times New Roman"/>
                <a:cs typeface="Times New Roman"/>
              </a:rPr>
              <a:t>puede</a:t>
            </a:r>
            <a:r>
              <a:rPr sz="1800" b="1" i="1" spc="-1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b="1" i="1" dirty="0">
                <a:solidFill>
                  <a:srgbClr val="FF0000"/>
                </a:solidFill>
                <a:latin typeface="Times New Roman"/>
                <a:cs typeface="Times New Roman"/>
              </a:rPr>
              <a:t>ser</a:t>
            </a:r>
            <a:r>
              <a:rPr sz="1800" b="1" i="1" spc="-1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b="1" i="1" dirty="0">
                <a:solidFill>
                  <a:srgbClr val="FF0000"/>
                </a:solidFill>
                <a:latin typeface="Times New Roman"/>
                <a:cs typeface="Times New Roman"/>
              </a:rPr>
              <a:t>utilizado</a:t>
            </a:r>
            <a:r>
              <a:rPr sz="1800" b="1" i="1" spc="-2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b="1" i="1" dirty="0">
                <a:solidFill>
                  <a:srgbClr val="FF0000"/>
                </a:solidFill>
                <a:latin typeface="Times New Roman"/>
                <a:cs typeface="Times New Roman"/>
              </a:rPr>
              <a:t>para</a:t>
            </a:r>
            <a:r>
              <a:rPr sz="1800" b="1" i="1" spc="-10" dirty="0">
                <a:solidFill>
                  <a:srgbClr val="FF0000"/>
                </a:solidFill>
                <a:latin typeface="Times New Roman"/>
                <a:cs typeface="Times New Roman"/>
              </a:rPr>
              <a:t> mapear </a:t>
            </a:r>
            <a:r>
              <a:rPr sz="1800" b="1" i="1" dirty="0">
                <a:solidFill>
                  <a:srgbClr val="FF0000"/>
                </a:solidFill>
                <a:latin typeface="Times New Roman"/>
                <a:cs typeface="Times New Roman"/>
              </a:rPr>
              <a:t>unidades</a:t>
            </a:r>
            <a:r>
              <a:rPr sz="1800" b="1" i="1" spc="-2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b="1" i="1" dirty="0">
                <a:solidFill>
                  <a:srgbClr val="FF0000"/>
                </a:solidFill>
                <a:latin typeface="Times New Roman"/>
                <a:cs typeface="Times New Roman"/>
              </a:rPr>
              <a:t>de</a:t>
            </a:r>
            <a:r>
              <a:rPr sz="1800" b="1" i="1" spc="-2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b="1" i="1" dirty="0">
                <a:solidFill>
                  <a:srgbClr val="FF0000"/>
                </a:solidFill>
                <a:latin typeface="Times New Roman"/>
                <a:cs typeface="Times New Roman"/>
              </a:rPr>
              <a:t>al</a:t>
            </a:r>
            <a:r>
              <a:rPr sz="1800" b="1" i="1" spc="-2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b="1" i="1" dirty="0">
                <a:solidFill>
                  <a:srgbClr val="FF0000"/>
                </a:solidFill>
                <a:latin typeface="Times New Roman"/>
                <a:cs typeface="Times New Roman"/>
              </a:rPr>
              <a:t>menos</a:t>
            </a:r>
            <a:r>
              <a:rPr sz="1800" b="1" i="1" spc="-1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b="1" i="1" dirty="0">
                <a:solidFill>
                  <a:srgbClr val="FF0000"/>
                </a:solidFill>
                <a:latin typeface="Times New Roman"/>
                <a:cs typeface="Times New Roman"/>
              </a:rPr>
              <a:t>¼</a:t>
            </a:r>
            <a:r>
              <a:rPr sz="1800" b="1" i="1" spc="-2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b="1" i="1" dirty="0">
                <a:solidFill>
                  <a:srgbClr val="FF0000"/>
                </a:solidFill>
                <a:latin typeface="Times New Roman"/>
                <a:cs typeface="Times New Roman"/>
              </a:rPr>
              <a:t>acre</a:t>
            </a:r>
            <a:r>
              <a:rPr sz="1800" b="1" i="1" spc="-1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b="1" i="1" spc="-20" dirty="0">
                <a:solidFill>
                  <a:srgbClr val="FF0000"/>
                </a:solidFill>
                <a:latin typeface="Times New Roman"/>
                <a:cs typeface="Times New Roman"/>
              </a:rPr>
              <a:t>(0.25 </a:t>
            </a:r>
            <a:r>
              <a:rPr sz="1800" b="1" i="1" dirty="0">
                <a:solidFill>
                  <a:srgbClr val="FF0000"/>
                </a:solidFill>
                <a:latin typeface="Times New Roman"/>
                <a:cs typeface="Times New Roman"/>
              </a:rPr>
              <a:t>acres</a:t>
            </a:r>
            <a:r>
              <a:rPr sz="1800" b="1" i="1" spc="-2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b="1" i="1" dirty="0">
                <a:solidFill>
                  <a:srgbClr val="FF0000"/>
                </a:solidFill>
                <a:latin typeface="Times New Roman"/>
                <a:cs typeface="Times New Roman"/>
              </a:rPr>
              <a:t>=</a:t>
            </a:r>
            <a:r>
              <a:rPr sz="1800" b="1" i="1" spc="-1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b="1" i="1" dirty="0">
                <a:solidFill>
                  <a:srgbClr val="FF0000"/>
                </a:solidFill>
                <a:latin typeface="Times New Roman"/>
                <a:cs typeface="Times New Roman"/>
              </a:rPr>
              <a:t>Unidad</a:t>
            </a:r>
            <a:r>
              <a:rPr sz="1800" b="1" i="1" spc="-1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b="1" i="1" dirty="0">
                <a:solidFill>
                  <a:srgbClr val="FF0000"/>
                </a:solidFill>
                <a:latin typeface="Times New Roman"/>
                <a:cs typeface="Times New Roman"/>
              </a:rPr>
              <a:t>mínima</a:t>
            </a:r>
            <a:r>
              <a:rPr sz="1800" b="1" i="1" spc="-2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b="1" i="1" dirty="0">
                <a:solidFill>
                  <a:srgbClr val="FF0000"/>
                </a:solidFill>
                <a:latin typeface="Times New Roman"/>
                <a:cs typeface="Times New Roman"/>
              </a:rPr>
              <a:t>de</a:t>
            </a:r>
            <a:r>
              <a:rPr sz="1800" b="1" i="1" spc="-1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b="1" i="1" dirty="0">
                <a:solidFill>
                  <a:srgbClr val="FF0000"/>
                </a:solidFill>
                <a:latin typeface="Times New Roman"/>
                <a:cs typeface="Times New Roman"/>
              </a:rPr>
              <a:t>mapeo</a:t>
            </a:r>
            <a:r>
              <a:rPr sz="1800" b="1" i="1" spc="-25" dirty="0">
                <a:solidFill>
                  <a:srgbClr val="FF0000"/>
                </a:solidFill>
                <a:latin typeface="Times New Roman"/>
                <a:cs typeface="Times New Roman"/>
              </a:rPr>
              <a:t> de </a:t>
            </a:r>
            <a:r>
              <a:rPr sz="1800" b="1" i="1" spc="-10" dirty="0">
                <a:solidFill>
                  <a:srgbClr val="FF0000"/>
                </a:solidFill>
                <a:latin typeface="Times New Roman"/>
                <a:cs typeface="Times New Roman"/>
              </a:rPr>
              <a:t>ASTER)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800" b="1" i="1" dirty="0">
                <a:solidFill>
                  <a:srgbClr val="FF0000"/>
                </a:solidFill>
                <a:latin typeface="Times New Roman"/>
                <a:cs typeface="Times New Roman"/>
              </a:rPr>
              <a:t>Identificación</a:t>
            </a:r>
            <a:r>
              <a:rPr sz="1800" b="1" i="1" spc="-6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b="1" i="1" dirty="0">
                <a:solidFill>
                  <a:srgbClr val="FF0000"/>
                </a:solidFill>
                <a:latin typeface="Times New Roman"/>
                <a:cs typeface="Times New Roman"/>
              </a:rPr>
              <a:t>de</a:t>
            </a:r>
            <a:r>
              <a:rPr sz="1800" b="1" i="1" spc="-3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b="1" i="1" spc="-10" dirty="0">
                <a:solidFill>
                  <a:srgbClr val="FF0000"/>
                </a:solidFill>
                <a:latin typeface="Times New Roman"/>
                <a:cs typeface="Times New Roman"/>
              </a:rPr>
              <a:t>Mangle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196595" y="6451091"/>
            <a:ext cx="6463665" cy="407034"/>
            <a:chOff x="196595" y="6451091"/>
            <a:chExt cx="6463665" cy="407034"/>
          </a:xfrm>
        </p:grpSpPr>
        <p:sp>
          <p:nvSpPr>
            <p:cNvPr id="13" name="object 13"/>
            <p:cNvSpPr/>
            <p:nvPr/>
          </p:nvSpPr>
          <p:spPr>
            <a:xfrm>
              <a:off x="247649" y="6478587"/>
              <a:ext cx="6356350" cy="367030"/>
            </a:xfrm>
            <a:custGeom>
              <a:avLst/>
              <a:gdLst/>
              <a:ahLst/>
              <a:cxnLst/>
              <a:rect l="l" t="t" r="r" b="b"/>
              <a:pathLst>
                <a:path w="6356350" h="367029">
                  <a:moveTo>
                    <a:pt x="6356350" y="0"/>
                  </a:moveTo>
                  <a:lnTo>
                    <a:pt x="0" y="0"/>
                  </a:lnTo>
                  <a:lnTo>
                    <a:pt x="0" y="366712"/>
                  </a:lnTo>
                  <a:lnTo>
                    <a:pt x="6356350" y="366712"/>
                  </a:lnTo>
                  <a:lnTo>
                    <a:pt x="6356350" y="0"/>
                  </a:lnTo>
                  <a:close/>
                </a:path>
              </a:pathLst>
            </a:custGeom>
            <a:solidFill>
              <a:srgbClr val="FFFF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96595" y="6451091"/>
              <a:ext cx="4227575" cy="406908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116324" y="6451091"/>
              <a:ext cx="384047" cy="406908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192524" y="6451091"/>
              <a:ext cx="2467343" cy="406908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247650" y="6478587"/>
            <a:ext cx="6356350" cy="367030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300"/>
              </a:spcBef>
            </a:pPr>
            <a:r>
              <a:rPr sz="1800" b="1" dirty="0">
                <a:latin typeface="Times New Roman"/>
                <a:cs typeface="Times New Roman"/>
              </a:rPr>
              <a:t>Pixeles</a:t>
            </a:r>
            <a:r>
              <a:rPr sz="1800" b="1" spc="-65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15m</a:t>
            </a:r>
            <a:r>
              <a:rPr sz="1800" b="1" spc="-2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(resolucion</a:t>
            </a:r>
            <a:r>
              <a:rPr sz="1800" b="1" spc="-40" dirty="0">
                <a:latin typeface="Times New Roman"/>
                <a:cs typeface="Times New Roman"/>
              </a:rPr>
              <a:t> </a:t>
            </a:r>
            <a:r>
              <a:rPr sz="1800" b="1" spc="-10" dirty="0">
                <a:latin typeface="Times New Roman"/>
                <a:cs typeface="Times New Roman"/>
              </a:rPr>
              <a:t>de</a:t>
            </a:r>
            <a:r>
              <a:rPr sz="1800" b="1" spc="-10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ASTER</a:t>
            </a:r>
            <a:r>
              <a:rPr sz="1800" b="1" spc="-15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/</a:t>
            </a:r>
            <a:r>
              <a:rPr sz="1800" b="1" spc="-30" dirty="0">
                <a:latin typeface="Times New Roman"/>
                <a:cs typeface="Times New Roman"/>
              </a:rPr>
              <a:t> </a:t>
            </a:r>
            <a:r>
              <a:rPr sz="1800" b="1" spc="-10" dirty="0">
                <a:latin typeface="Times New Roman"/>
                <a:cs typeface="Times New Roman"/>
              </a:rPr>
              <a:t>pan-</a:t>
            </a:r>
            <a:r>
              <a:rPr sz="1800" b="1" dirty="0">
                <a:latin typeface="Times New Roman"/>
                <a:cs typeface="Times New Roman"/>
              </a:rPr>
              <a:t>sharpened</a:t>
            </a:r>
            <a:r>
              <a:rPr sz="1800" b="1" spc="-15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LandSat</a:t>
            </a:r>
            <a:r>
              <a:rPr sz="1800" b="1" spc="-20" dirty="0">
                <a:latin typeface="Times New Roman"/>
                <a:cs typeface="Times New Roman"/>
              </a:rPr>
              <a:t> </a:t>
            </a:r>
            <a:r>
              <a:rPr sz="1800" b="1" spc="-25" dirty="0">
                <a:latin typeface="Times New Roman"/>
                <a:cs typeface="Times New Roman"/>
              </a:rPr>
              <a:t>7)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96595" y="204177"/>
            <a:ext cx="8726805" cy="6654165"/>
            <a:chOff x="196595" y="204177"/>
            <a:chExt cx="8726805" cy="665416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8658" y="204177"/>
              <a:ext cx="8624528" cy="642999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6595" y="6451091"/>
              <a:ext cx="5059679" cy="406908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326390" y="6503987"/>
            <a:ext cx="47771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Times New Roman"/>
                <a:cs typeface="Times New Roman"/>
              </a:rPr>
              <a:t>Pixeles</a:t>
            </a:r>
            <a:r>
              <a:rPr sz="1800" b="1" spc="-45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1</a:t>
            </a:r>
            <a:r>
              <a:rPr sz="1800" b="1" spc="-15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m:</a:t>
            </a:r>
            <a:r>
              <a:rPr sz="1800" b="1" spc="-3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resolucion</a:t>
            </a:r>
            <a:r>
              <a:rPr sz="1800" b="1" spc="-35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of</a:t>
            </a:r>
            <a:r>
              <a:rPr sz="1800" b="1" spc="-15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IKONOS</a:t>
            </a:r>
            <a:r>
              <a:rPr sz="1800" b="1" spc="-35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/</a:t>
            </a:r>
            <a:r>
              <a:rPr sz="1800" b="1" spc="-25" dirty="0">
                <a:latin typeface="Times New Roman"/>
                <a:cs typeface="Times New Roman"/>
              </a:rPr>
              <a:t> </a:t>
            </a:r>
            <a:r>
              <a:rPr sz="1800" b="1" spc="-10" dirty="0">
                <a:latin typeface="Times New Roman"/>
                <a:cs typeface="Times New Roman"/>
              </a:rPr>
              <a:t>Quickbird*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96595" y="204177"/>
            <a:ext cx="8726805" cy="6654165"/>
            <a:chOff x="196595" y="204177"/>
            <a:chExt cx="8726805" cy="665416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8658" y="204177"/>
              <a:ext cx="8624528" cy="642999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247649" y="6478587"/>
              <a:ext cx="6356350" cy="367030"/>
            </a:xfrm>
            <a:custGeom>
              <a:avLst/>
              <a:gdLst/>
              <a:ahLst/>
              <a:cxnLst/>
              <a:rect l="l" t="t" r="r" b="b"/>
              <a:pathLst>
                <a:path w="6356350" h="367029">
                  <a:moveTo>
                    <a:pt x="6356350" y="0"/>
                  </a:moveTo>
                  <a:lnTo>
                    <a:pt x="0" y="0"/>
                  </a:lnTo>
                  <a:lnTo>
                    <a:pt x="0" y="366712"/>
                  </a:lnTo>
                  <a:lnTo>
                    <a:pt x="6356350" y="366712"/>
                  </a:lnTo>
                  <a:lnTo>
                    <a:pt x="6356350" y="0"/>
                  </a:lnTo>
                  <a:close/>
                </a:path>
              </a:pathLst>
            </a:custGeom>
            <a:solidFill>
              <a:srgbClr val="FFFF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6595" y="6451091"/>
              <a:ext cx="4227575" cy="40690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16324" y="6451091"/>
              <a:ext cx="384047" cy="40690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192524" y="6451091"/>
              <a:ext cx="2467343" cy="406908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326390" y="6503987"/>
            <a:ext cx="61810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Times New Roman"/>
                <a:cs typeface="Times New Roman"/>
              </a:rPr>
              <a:t>Píxeles</a:t>
            </a:r>
            <a:r>
              <a:rPr sz="1800" b="1" spc="-65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15m</a:t>
            </a:r>
            <a:r>
              <a:rPr sz="1800" b="1" spc="-2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(resolucion</a:t>
            </a:r>
            <a:r>
              <a:rPr sz="1800" b="1" spc="-40" dirty="0">
                <a:latin typeface="Times New Roman"/>
                <a:cs typeface="Times New Roman"/>
              </a:rPr>
              <a:t> </a:t>
            </a:r>
            <a:r>
              <a:rPr sz="1800" b="1" spc="-10" dirty="0">
                <a:latin typeface="Times New Roman"/>
                <a:cs typeface="Times New Roman"/>
              </a:rPr>
              <a:t>de</a:t>
            </a:r>
            <a:r>
              <a:rPr sz="1800" b="1" spc="-10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ASTER</a:t>
            </a:r>
            <a:r>
              <a:rPr sz="1800" b="1" spc="-15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/</a:t>
            </a:r>
            <a:r>
              <a:rPr sz="1800" b="1" spc="-30" dirty="0">
                <a:latin typeface="Times New Roman"/>
                <a:cs typeface="Times New Roman"/>
              </a:rPr>
              <a:t> </a:t>
            </a:r>
            <a:r>
              <a:rPr sz="1800" b="1" spc="-10" dirty="0">
                <a:latin typeface="Times New Roman"/>
                <a:cs typeface="Times New Roman"/>
              </a:rPr>
              <a:t>pan-</a:t>
            </a:r>
            <a:r>
              <a:rPr sz="1800" b="1" dirty="0">
                <a:latin typeface="Times New Roman"/>
                <a:cs typeface="Times New Roman"/>
              </a:rPr>
              <a:t>sharpened</a:t>
            </a:r>
            <a:r>
              <a:rPr sz="1800" b="1" spc="-15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LandSat</a:t>
            </a:r>
            <a:r>
              <a:rPr sz="1800" b="1" spc="-20" dirty="0">
                <a:latin typeface="Times New Roman"/>
                <a:cs typeface="Times New Roman"/>
              </a:rPr>
              <a:t> </a:t>
            </a:r>
            <a:r>
              <a:rPr sz="1800" b="1" spc="-25" dirty="0">
                <a:latin typeface="Times New Roman"/>
                <a:cs typeface="Times New Roman"/>
              </a:rPr>
              <a:t>7)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48512" y="204177"/>
            <a:ext cx="8775065" cy="6430010"/>
            <a:chOff x="148512" y="204177"/>
            <a:chExt cx="8775065" cy="643001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8658" y="204177"/>
              <a:ext cx="8624528" cy="642999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58037" y="5155259"/>
              <a:ext cx="3646804" cy="741680"/>
            </a:xfrm>
            <a:custGeom>
              <a:avLst/>
              <a:gdLst/>
              <a:ahLst/>
              <a:cxnLst/>
              <a:rect l="l" t="t" r="r" b="b"/>
              <a:pathLst>
                <a:path w="3646804" h="741679">
                  <a:moveTo>
                    <a:pt x="0" y="227339"/>
                  </a:moveTo>
                  <a:lnTo>
                    <a:pt x="16802" y="186575"/>
                  </a:lnTo>
                  <a:lnTo>
                    <a:pt x="59451" y="149359"/>
                  </a:lnTo>
                  <a:lnTo>
                    <a:pt x="101450" y="126604"/>
                  </a:lnTo>
                  <a:lnTo>
                    <a:pt x="153746" y="105553"/>
                  </a:lnTo>
                  <a:lnTo>
                    <a:pt x="215863" y="86257"/>
                  </a:lnTo>
                  <a:lnTo>
                    <a:pt x="287324" y="68768"/>
                  </a:lnTo>
                  <a:lnTo>
                    <a:pt x="326411" y="60716"/>
                  </a:lnTo>
                  <a:lnTo>
                    <a:pt x="367655" y="53136"/>
                  </a:lnTo>
                  <a:lnTo>
                    <a:pt x="410997" y="46032"/>
                  </a:lnTo>
                  <a:lnTo>
                    <a:pt x="456378" y="39412"/>
                  </a:lnTo>
                  <a:lnTo>
                    <a:pt x="503738" y="33281"/>
                  </a:lnTo>
                  <a:lnTo>
                    <a:pt x="553018" y="27647"/>
                  </a:lnTo>
                  <a:lnTo>
                    <a:pt x="604158" y="22515"/>
                  </a:lnTo>
                  <a:lnTo>
                    <a:pt x="657098" y="17893"/>
                  </a:lnTo>
                  <a:lnTo>
                    <a:pt x="711779" y="13785"/>
                  </a:lnTo>
                  <a:lnTo>
                    <a:pt x="768142" y="10200"/>
                  </a:lnTo>
                  <a:lnTo>
                    <a:pt x="826127" y="7142"/>
                  </a:lnTo>
                  <a:lnTo>
                    <a:pt x="885674" y="4619"/>
                  </a:lnTo>
                  <a:lnTo>
                    <a:pt x="946725" y="2637"/>
                  </a:lnTo>
                  <a:lnTo>
                    <a:pt x="1009219" y="1202"/>
                  </a:lnTo>
                  <a:lnTo>
                    <a:pt x="1073097" y="321"/>
                  </a:lnTo>
                  <a:lnTo>
                    <a:pt x="1138299" y="0"/>
                  </a:lnTo>
                  <a:lnTo>
                    <a:pt x="1204766" y="245"/>
                  </a:lnTo>
                  <a:lnTo>
                    <a:pt x="1272439" y="1062"/>
                  </a:lnTo>
                  <a:lnTo>
                    <a:pt x="1341257" y="2459"/>
                  </a:lnTo>
                  <a:lnTo>
                    <a:pt x="1411162" y="4442"/>
                  </a:lnTo>
                  <a:lnTo>
                    <a:pt x="1482094" y="7016"/>
                  </a:lnTo>
                  <a:lnTo>
                    <a:pt x="1553993" y="10189"/>
                  </a:lnTo>
                  <a:lnTo>
                    <a:pt x="1626800" y="13966"/>
                  </a:lnTo>
                  <a:lnTo>
                    <a:pt x="1700455" y="18355"/>
                  </a:lnTo>
                  <a:lnTo>
                    <a:pt x="1774899" y="23360"/>
                  </a:lnTo>
                  <a:lnTo>
                    <a:pt x="1850072" y="28990"/>
                  </a:lnTo>
                  <a:lnTo>
                    <a:pt x="1925199" y="35190"/>
                  </a:lnTo>
                  <a:lnTo>
                    <a:pt x="1999509" y="41892"/>
                  </a:lnTo>
                  <a:lnTo>
                    <a:pt x="2072943" y="49080"/>
                  </a:lnTo>
                  <a:lnTo>
                    <a:pt x="2145443" y="56739"/>
                  </a:lnTo>
                  <a:lnTo>
                    <a:pt x="2216953" y="64853"/>
                  </a:lnTo>
                  <a:lnTo>
                    <a:pt x="2287413" y="73407"/>
                  </a:lnTo>
                  <a:lnTo>
                    <a:pt x="2356767" y="82385"/>
                  </a:lnTo>
                  <a:lnTo>
                    <a:pt x="2424956" y="91771"/>
                  </a:lnTo>
                  <a:lnTo>
                    <a:pt x="2491922" y="101550"/>
                  </a:lnTo>
                  <a:lnTo>
                    <a:pt x="2557609" y="111706"/>
                  </a:lnTo>
                  <a:lnTo>
                    <a:pt x="2621958" y="122223"/>
                  </a:lnTo>
                  <a:lnTo>
                    <a:pt x="2684911" y="133087"/>
                  </a:lnTo>
                  <a:lnTo>
                    <a:pt x="2746410" y="144281"/>
                  </a:lnTo>
                  <a:lnTo>
                    <a:pt x="2806398" y="155789"/>
                  </a:lnTo>
                  <a:lnTo>
                    <a:pt x="2864817" y="167597"/>
                  </a:lnTo>
                  <a:lnTo>
                    <a:pt x="2921610" y="179688"/>
                  </a:lnTo>
                  <a:lnTo>
                    <a:pt x="2976717" y="192046"/>
                  </a:lnTo>
                  <a:lnTo>
                    <a:pt x="3030082" y="204658"/>
                  </a:lnTo>
                  <a:lnTo>
                    <a:pt x="3081647" y="217505"/>
                  </a:lnTo>
                  <a:lnTo>
                    <a:pt x="3131354" y="230574"/>
                  </a:lnTo>
                  <a:lnTo>
                    <a:pt x="3179146" y="243848"/>
                  </a:lnTo>
                  <a:lnTo>
                    <a:pt x="3224963" y="257312"/>
                  </a:lnTo>
                  <a:lnTo>
                    <a:pt x="3268749" y="270950"/>
                  </a:lnTo>
                  <a:lnTo>
                    <a:pt x="3310447" y="284747"/>
                  </a:lnTo>
                  <a:lnTo>
                    <a:pt x="3349997" y="298686"/>
                  </a:lnTo>
                  <a:lnTo>
                    <a:pt x="3387342" y="312753"/>
                  </a:lnTo>
                  <a:lnTo>
                    <a:pt x="3455188" y="341207"/>
                  </a:lnTo>
                  <a:lnTo>
                    <a:pt x="3513521" y="369983"/>
                  </a:lnTo>
                  <a:lnTo>
                    <a:pt x="3561880" y="398955"/>
                  </a:lnTo>
                  <a:lnTo>
                    <a:pt x="3599801" y="428001"/>
                  </a:lnTo>
                  <a:lnTo>
                    <a:pt x="3626824" y="456993"/>
                  </a:lnTo>
                  <a:lnTo>
                    <a:pt x="3645910" y="500110"/>
                  </a:lnTo>
                  <a:lnTo>
                    <a:pt x="3646322" y="514321"/>
                  </a:lnTo>
                  <a:lnTo>
                    <a:pt x="3643692" y="528291"/>
                  </a:lnTo>
                  <a:lnTo>
                    <a:pt x="3618096" y="567889"/>
                  </a:lnTo>
                  <a:lnTo>
                    <a:pt x="3586870" y="592296"/>
                  </a:lnTo>
                  <a:lnTo>
                    <a:pt x="3544872" y="615050"/>
                  </a:lnTo>
                  <a:lnTo>
                    <a:pt x="3492576" y="636101"/>
                  </a:lnTo>
                  <a:lnTo>
                    <a:pt x="3430459" y="655396"/>
                  </a:lnTo>
                  <a:lnTo>
                    <a:pt x="3358998" y="672886"/>
                  </a:lnTo>
                  <a:lnTo>
                    <a:pt x="3319911" y="680937"/>
                  </a:lnTo>
                  <a:lnTo>
                    <a:pt x="3278667" y="688518"/>
                  </a:lnTo>
                  <a:lnTo>
                    <a:pt x="3235325" y="695622"/>
                  </a:lnTo>
                  <a:lnTo>
                    <a:pt x="3189944" y="702242"/>
                  </a:lnTo>
                  <a:lnTo>
                    <a:pt x="3142585" y="708373"/>
                  </a:lnTo>
                  <a:lnTo>
                    <a:pt x="3093305" y="714007"/>
                  </a:lnTo>
                  <a:lnTo>
                    <a:pt x="3042166" y="719139"/>
                  </a:lnTo>
                  <a:lnTo>
                    <a:pt x="2989226" y="723762"/>
                  </a:lnTo>
                  <a:lnTo>
                    <a:pt x="2934545" y="727870"/>
                  </a:lnTo>
                  <a:lnTo>
                    <a:pt x="2878182" y="731456"/>
                  </a:lnTo>
                  <a:lnTo>
                    <a:pt x="2820197" y="734514"/>
                  </a:lnTo>
                  <a:lnTo>
                    <a:pt x="2760650" y="737037"/>
                  </a:lnTo>
                  <a:lnTo>
                    <a:pt x="2699600" y="739019"/>
                  </a:lnTo>
                  <a:lnTo>
                    <a:pt x="2637107" y="740455"/>
                  </a:lnTo>
                  <a:lnTo>
                    <a:pt x="2573230" y="741336"/>
                  </a:lnTo>
                  <a:lnTo>
                    <a:pt x="2508028" y="741658"/>
                  </a:lnTo>
                  <a:lnTo>
                    <a:pt x="2441561" y="741413"/>
                  </a:lnTo>
                  <a:lnTo>
                    <a:pt x="2373889" y="740596"/>
                  </a:lnTo>
                  <a:lnTo>
                    <a:pt x="2305071" y="739199"/>
                  </a:lnTo>
                  <a:lnTo>
                    <a:pt x="2235167" y="737217"/>
                  </a:lnTo>
                  <a:lnTo>
                    <a:pt x="2164236" y="734642"/>
                  </a:lnTo>
                  <a:lnTo>
                    <a:pt x="2092338" y="731470"/>
                  </a:lnTo>
                  <a:lnTo>
                    <a:pt x="2019532" y="727693"/>
                  </a:lnTo>
                  <a:lnTo>
                    <a:pt x="1945877" y="723304"/>
                  </a:lnTo>
                  <a:lnTo>
                    <a:pt x="1871434" y="718299"/>
                  </a:lnTo>
                  <a:lnTo>
                    <a:pt x="1796262" y="712669"/>
                  </a:lnTo>
                  <a:lnTo>
                    <a:pt x="1721134" y="706469"/>
                  </a:lnTo>
                  <a:lnTo>
                    <a:pt x="1646823" y="699767"/>
                  </a:lnTo>
                  <a:lnTo>
                    <a:pt x="1573389" y="692579"/>
                  </a:lnTo>
                  <a:lnTo>
                    <a:pt x="1500887" y="684920"/>
                  </a:lnTo>
                  <a:lnTo>
                    <a:pt x="1429377" y="676806"/>
                  </a:lnTo>
                  <a:lnTo>
                    <a:pt x="1358916" y="668252"/>
                  </a:lnTo>
                  <a:lnTo>
                    <a:pt x="1289562" y="659274"/>
                  </a:lnTo>
                  <a:lnTo>
                    <a:pt x="1221372" y="649888"/>
                  </a:lnTo>
                  <a:lnTo>
                    <a:pt x="1154405" y="640109"/>
                  </a:lnTo>
                  <a:lnTo>
                    <a:pt x="1088718" y="629953"/>
                  </a:lnTo>
                  <a:lnTo>
                    <a:pt x="1024369" y="619436"/>
                  </a:lnTo>
                  <a:lnTo>
                    <a:pt x="961415" y="608572"/>
                  </a:lnTo>
                  <a:lnTo>
                    <a:pt x="899915" y="597378"/>
                  </a:lnTo>
                  <a:lnTo>
                    <a:pt x="839927" y="585870"/>
                  </a:lnTo>
                  <a:lnTo>
                    <a:pt x="781507" y="574063"/>
                  </a:lnTo>
                  <a:lnTo>
                    <a:pt x="724715" y="561972"/>
                  </a:lnTo>
                  <a:lnTo>
                    <a:pt x="669607" y="549613"/>
                  </a:lnTo>
                  <a:lnTo>
                    <a:pt x="616241" y="537002"/>
                  </a:lnTo>
                  <a:lnTo>
                    <a:pt x="564676" y="524154"/>
                  </a:lnTo>
                  <a:lnTo>
                    <a:pt x="514969" y="511085"/>
                  </a:lnTo>
                  <a:lnTo>
                    <a:pt x="467177" y="497811"/>
                  </a:lnTo>
                  <a:lnTo>
                    <a:pt x="421359" y="484347"/>
                  </a:lnTo>
                  <a:lnTo>
                    <a:pt x="377573" y="470709"/>
                  </a:lnTo>
                  <a:lnTo>
                    <a:pt x="335876" y="456912"/>
                  </a:lnTo>
                  <a:lnTo>
                    <a:pt x="296325" y="442973"/>
                  </a:lnTo>
                  <a:lnTo>
                    <a:pt x="258980" y="428906"/>
                  </a:lnTo>
                  <a:lnTo>
                    <a:pt x="191134" y="400452"/>
                  </a:lnTo>
                  <a:lnTo>
                    <a:pt x="132801" y="371677"/>
                  </a:lnTo>
                  <a:lnTo>
                    <a:pt x="84442" y="342704"/>
                  </a:lnTo>
                  <a:lnTo>
                    <a:pt x="46520" y="313659"/>
                  </a:lnTo>
                  <a:lnTo>
                    <a:pt x="19498" y="284666"/>
                  </a:lnTo>
                  <a:lnTo>
                    <a:pt x="411" y="241549"/>
                  </a:lnTo>
                  <a:lnTo>
                    <a:pt x="0" y="227339"/>
                  </a:lnTo>
                  <a:close/>
                </a:path>
              </a:pathLst>
            </a:custGeom>
            <a:ln w="1905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6344" y="4735062"/>
              <a:ext cx="2682239" cy="513588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596265" y="4787900"/>
            <a:ext cx="23996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dirty="0">
                <a:solidFill>
                  <a:srgbClr val="FF0000"/>
                </a:solidFill>
                <a:latin typeface="Times New Roman"/>
                <a:cs typeface="Times New Roman"/>
              </a:rPr>
              <a:t>Identificación</a:t>
            </a:r>
            <a:r>
              <a:rPr sz="1800" b="1" i="1" spc="-6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b="1" i="1" dirty="0">
                <a:solidFill>
                  <a:srgbClr val="FF0000"/>
                </a:solidFill>
                <a:latin typeface="Times New Roman"/>
                <a:cs typeface="Times New Roman"/>
              </a:rPr>
              <a:t>de</a:t>
            </a:r>
            <a:r>
              <a:rPr sz="1800" b="1" i="1" spc="-3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b="1" i="1" spc="-10" dirty="0">
                <a:solidFill>
                  <a:srgbClr val="FF0000"/>
                </a:solidFill>
                <a:latin typeface="Times New Roman"/>
                <a:cs typeface="Times New Roman"/>
              </a:rPr>
              <a:t>Mangle</a:t>
            </a:r>
            <a:endParaRPr sz="1800">
              <a:latin typeface="Times New Roman"/>
              <a:cs typeface="Times New Roman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96595" y="6451091"/>
            <a:ext cx="5085586" cy="406908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326390" y="6503987"/>
            <a:ext cx="48031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Times New Roman"/>
                <a:cs typeface="Times New Roman"/>
              </a:rPr>
              <a:t>pixeles</a:t>
            </a:r>
            <a:r>
              <a:rPr sz="1800" b="1" spc="-3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1m</a:t>
            </a:r>
            <a:r>
              <a:rPr sz="1800" b="1" spc="-3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:</a:t>
            </a:r>
            <a:r>
              <a:rPr sz="1800" b="1" spc="-15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resolucion</a:t>
            </a:r>
            <a:r>
              <a:rPr sz="1800" b="1" spc="-35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de</a:t>
            </a:r>
            <a:r>
              <a:rPr sz="1800" b="1" spc="-2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IKONOS</a:t>
            </a:r>
            <a:r>
              <a:rPr sz="1800" b="1" spc="-15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/</a:t>
            </a:r>
            <a:r>
              <a:rPr sz="1800" b="1" spc="-25" dirty="0">
                <a:latin typeface="Times New Roman"/>
                <a:cs typeface="Times New Roman"/>
              </a:rPr>
              <a:t> </a:t>
            </a:r>
            <a:r>
              <a:rPr sz="1800" b="1" spc="-10" dirty="0">
                <a:latin typeface="Times New Roman"/>
                <a:cs typeface="Times New Roman"/>
              </a:rPr>
              <a:t>Quickbird*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3175" y="-3175"/>
            <a:ext cx="9150350" cy="6637655"/>
            <a:chOff x="-3175" y="-3175"/>
            <a:chExt cx="9150350" cy="663765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8658" y="204177"/>
              <a:ext cx="8624527" cy="642999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298653" y="6058230"/>
              <a:ext cx="8624570" cy="573405"/>
            </a:xfrm>
            <a:custGeom>
              <a:avLst/>
              <a:gdLst/>
              <a:ahLst/>
              <a:cxnLst/>
              <a:rect l="l" t="t" r="r" b="b"/>
              <a:pathLst>
                <a:path w="8624570" h="573404">
                  <a:moveTo>
                    <a:pt x="0" y="362635"/>
                  </a:moveTo>
                  <a:lnTo>
                    <a:pt x="326097" y="362635"/>
                  </a:lnTo>
                  <a:lnTo>
                    <a:pt x="326097" y="572896"/>
                  </a:lnTo>
                </a:path>
                <a:path w="8624570" h="573404">
                  <a:moveTo>
                    <a:pt x="326085" y="572896"/>
                  </a:moveTo>
                  <a:lnTo>
                    <a:pt x="326085" y="362635"/>
                  </a:lnTo>
                  <a:lnTo>
                    <a:pt x="685698" y="362635"/>
                  </a:lnTo>
                  <a:lnTo>
                    <a:pt x="685698" y="572896"/>
                  </a:lnTo>
                </a:path>
                <a:path w="8624570" h="573404">
                  <a:moveTo>
                    <a:pt x="685698" y="572896"/>
                  </a:moveTo>
                  <a:lnTo>
                    <a:pt x="685698" y="362635"/>
                  </a:lnTo>
                  <a:lnTo>
                    <a:pt x="1045311" y="362635"/>
                  </a:lnTo>
                  <a:lnTo>
                    <a:pt x="1045311" y="572896"/>
                  </a:lnTo>
                </a:path>
                <a:path w="8624570" h="573404">
                  <a:moveTo>
                    <a:pt x="1045311" y="572896"/>
                  </a:moveTo>
                  <a:lnTo>
                    <a:pt x="1045311" y="362635"/>
                  </a:lnTo>
                  <a:lnTo>
                    <a:pt x="1407972" y="362635"/>
                  </a:lnTo>
                  <a:lnTo>
                    <a:pt x="1407972" y="572896"/>
                  </a:lnTo>
                </a:path>
                <a:path w="8624570" h="573404">
                  <a:moveTo>
                    <a:pt x="1407960" y="572896"/>
                  </a:moveTo>
                  <a:lnTo>
                    <a:pt x="1407960" y="362635"/>
                  </a:lnTo>
                  <a:lnTo>
                    <a:pt x="1767573" y="362635"/>
                  </a:lnTo>
                  <a:lnTo>
                    <a:pt x="1767573" y="572896"/>
                  </a:lnTo>
                </a:path>
                <a:path w="8624570" h="573404">
                  <a:moveTo>
                    <a:pt x="1767573" y="572896"/>
                  </a:moveTo>
                  <a:lnTo>
                    <a:pt x="1767573" y="362635"/>
                  </a:lnTo>
                  <a:lnTo>
                    <a:pt x="2127186" y="362635"/>
                  </a:lnTo>
                  <a:lnTo>
                    <a:pt x="2127186" y="572896"/>
                  </a:lnTo>
                </a:path>
                <a:path w="8624570" h="573404">
                  <a:moveTo>
                    <a:pt x="2127186" y="572896"/>
                  </a:moveTo>
                  <a:lnTo>
                    <a:pt x="2127186" y="362635"/>
                  </a:lnTo>
                  <a:lnTo>
                    <a:pt x="2486799" y="362635"/>
                  </a:lnTo>
                  <a:lnTo>
                    <a:pt x="2486799" y="572896"/>
                  </a:lnTo>
                </a:path>
                <a:path w="8624570" h="573404">
                  <a:moveTo>
                    <a:pt x="2486787" y="572896"/>
                  </a:moveTo>
                  <a:lnTo>
                    <a:pt x="2486787" y="362635"/>
                  </a:lnTo>
                  <a:lnTo>
                    <a:pt x="2846400" y="362635"/>
                  </a:lnTo>
                  <a:lnTo>
                    <a:pt x="2846400" y="572896"/>
                  </a:lnTo>
                </a:path>
                <a:path w="8624570" h="573404">
                  <a:moveTo>
                    <a:pt x="2846400" y="572896"/>
                  </a:moveTo>
                  <a:lnTo>
                    <a:pt x="2846400" y="362635"/>
                  </a:lnTo>
                  <a:lnTo>
                    <a:pt x="3206013" y="362635"/>
                  </a:lnTo>
                  <a:lnTo>
                    <a:pt x="3206013" y="572896"/>
                  </a:lnTo>
                </a:path>
                <a:path w="8624570" h="573404">
                  <a:moveTo>
                    <a:pt x="3206013" y="572896"/>
                  </a:moveTo>
                  <a:lnTo>
                    <a:pt x="3206013" y="362635"/>
                  </a:lnTo>
                  <a:lnTo>
                    <a:pt x="3565626" y="362635"/>
                  </a:lnTo>
                  <a:lnTo>
                    <a:pt x="3565626" y="572896"/>
                  </a:lnTo>
                </a:path>
                <a:path w="8624570" h="573404">
                  <a:moveTo>
                    <a:pt x="3565613" y="572896"/>
                  </a:moveTo>
                  <a:lnTo>
                    <a:pt x="3565613" y="362635"/>
                  </a:lnTo>
                  <a:lnTo>
                    <a:pt x="3925227" y="362635"/>
                  </a:lnTo>
                  <a:lnTo>
                    <a:pt x="3925227" y="572896"/>
                  </a:lnTo>
                </a:path>
                <a:path w="8624570" h="573404">
                  <a:moveTo>
                    <a:pt x="3925227" y="572896"/>
                  </a:moveTo>
                  <a:lnTo>
                    <a:pt x="3925227" y="362635"/>
                  </a:lnTo>
                  <a:lnTo>
                    <a:pt x="4284840" y="362635"/>
                  </a:lnTo>
                  <a:lnTo>
                    <a:pt x="4284840" y="572896"/>
                  </a:lnTo>
                </a:path>
                <a:path w="8624570" h="573404">
                  <a:moveTo>
                    <a:pt x="4284840" y="572896"/>
                  </a:moveTo>
                  <a:lnTo>
                    <a:pt x="4284840" y="362635"/>
                  </a:lnTo>
                  <a:lnTo>
                    <a:pt x="4644453" y="362635"/>
                  </a:lnTo>
                  <a:lnTo>
                    <a:pt x="4644453" y="572896"/>
                  </a:lnTo>
                </a:path>
                <a:path w="8624570" h="573404">
                  <a:moveTo>
                    <a:pt x="4644440" y="572896"/>
                  </a:moveTo>
                  <a:lnTo>
                    <a:pt x="4644440" y="362635"/>
                  </a:lnTo>
                  <a:lnTo>
                    <a:pt x="5004054" y="362635"/>
                  </a:lnTo>
                  <a:lnTo>
                    <a:pt x="5004054" y="572896"/>
                  </a:lnTo>
                </a:path>
                <a:path w="8624570" h="573404">
                  <a:moveTo>
                    <a:pt x="5004054" y="572896"/>
                  </a:moveTo>
                  <a:lnTo>
                    <a:pt x="5004054" y="362635"/>
                  </a:lnTo>
                  <a:lnTo>
                    <a:pt x="5366715" y="362635"/>
                  </a:lnTo>
                  <a:lnTo>
                    <a:pt x="5366715" y="572896"/>
                  </a:lnTo>
                </a:path>
                <a:path w="8624570" h="573404">
                  <a:moveTo>
                    <a:pt x="5366715" y="572896"/>
                  </a:moveTo>
                  <a:lnTo>
                    <a:pt x="5366715" y="362635"/>
                  </a:lnTo>
                  <a:lnTo>
                    <a:pt x="5726328" y="362635"/>
                  </a:lnTo>
                  <a:lnTo>
                    <a:pt x="5726328" y="572896"/>
                  </a:lnTo>
                </a:path>
                <a:path w="8624570" h="573404">
                  <a:moveTo>
                    <a:pt x="5726315" y="572896"/>
                  </a:moveTo>
                  <a:lnTo>
                    <a:pt x="5726315" y="362635"/>
                  </a:lnTo>
                  <a:lnTo>
                    <a:pt x="6085928" y="362635"/>
                  </a:lnTo>
                  <a:lnTo>
                    <a:pt x="6085928" y="572896"/>
                  </a:lnTo>
                </a:path>
                <a:path w="8624570" h="573404">
                  <a:moveTo>
                    <a:pt x="6085928" y="572896"/>
                  </a:moveTo>
                  <a:lnTo>
                    <a:pt x="6085928" y="362635"/>
                  </a:lnTo>
                  <a:lnTo>
                    <a:pt x="6445542" y="362635"/>
                  </a:lnTo>
                  <a:lnTo>
                    <a:pt x="6445542" y="572896"/>
                  </a:lnTo>
                </a:path>
                <a:path w="8624570" h="573404">
                  <a:moveTo>
                    <a:pt x="6445542" y="572896"/>
                  </a:moveTo>
                  <a:lnTo>
                    <a:pt x="6445542" y="362635"/>
                  </a:lnTo>
                  <a:lnTo>
                    <a:pt x="6805155" y="362635"/>
                  </a:lnTo>
                  <a:lnTo>
                    <a:pt x="6805155" y="572896"/>
                  </a:lnTo>
                </a:path>
                <a:path w="8624570" h="573404">
                  <a:moveTo>
                    <a:pt x="6805142" y="572896"/>
                  </a:moveTo>
                  <a:lnTo>
                    <a:pt x="6805142" y="362635"/>
                  </a:lnTo>
                  <a:lnTo>
                    <a:pt x="7164755" y="362635"/>
                  </a:lnTo>
                  <a:lnTo>
                    <a:pt x="7164755" y="572896"/>
                  </a:lnTo>
                </a:path>
                <a:path w="8624570" h="573404">
                  <a:moveTo>
                    <a:pt x="7164755" y="572896"/>
                  </a:moveTo>
                  <a:lnTo>
                    <a:pt x="7164755" y="362635"/>
                  </a:lnTo>
                  <a:lnTo>
                    <a:pt x="7524369" y="362635"/>
                  </a:lnTo>
                  <a:lnTo>
                    <a:pt x="7524369" y="572896"/>
                  </a:lnTo>
                </a:path>
                <a:path w="8624570" h="573404">
                  <a:moveTo>
                    <a:pt x="7524369" y="572896"/>
                  </a:moveTo>
                  <a:lnTo>
                    <a:pt x="7524369" y="362635"/>
                  </a:lnTo>
                  <a:lnTo>
                    <a:pt x="7883982" y="362635"/>
                  </a:lnTo>
                  <a:lnTo>
                    <a:pt x="7883982" y="572896"/>
                  </a:lnTo>
                </a:path>
                <a:path w="8624570" h="573404">
                  <a:moveTo>
                    <a:pt x="7883969" y="572896"/>
                  </a:moveTo>
                  <a:lnTo>
                    <a:pt x="7883969" y="362635"/>
                  </a:lnTo>
                  <a:lnTo>
                    <a:pt x="8243582" y="362635"/>
                  </a:lnTo>
                  <a:lnTo>
                    <a:pt x="8243582" y="572896"/>
                  </a:lnTo>
                </a:path>
                <a:path w="8624570" h="573404">
                  <a:moveTo>
                    <a:pt x="8243582" y="572896"/>
                  </a:moveTo>
                  <a:lnTo>
                    <a:pt x="8243582" y="362635"/>
                  </a:lnTo>
                  <a:lnTo>
                    <a:pt x="8603195" y="362635"/>
                  </a:lnTo>
                  <a:lnTo>
                    <a:pt x="8603195" y="572896"/>
                  </a:lnTo>
                </a:path>
                <a:path w="8624570" h="573404">
                  <a:moveTo>
                    <a:pt x="8603195" y="572896"/>
                  </a:moveTo>
                  <a:lnTo>
                    <a:pt x="8603195" y="362635"/>
                  </a:lnTo>
                  <a:lnTo>
                    <a:pt x="8624531" y="362635"/>
                  </a:lnTo>
                </a:path>
                <a:path w="8624570" h="573404">
                  <a:moveTo>
                    <a:pt x="326085" y="362635"/>
                  </a:moveTo>
                  <a:lnTo>
                    <a:pt x="0" y="362635"/>
                  </a:lnTo>
                </a:path>
                <a:path w="8624570" h="573404">
                  <a:moveTo>
                    <a:pt x="0" y="0"/>
                  </a:moveTo>
                  <a:lnTo>
                    <a:pt x="326085" y="0"/>
                  </a:lnTo>
                  <a:lnTo>
                    <a:pt x="326085" y="362635"/>
                  </a:lnTo>
                </a:path>
              </a:pathLst>
            </a:custGeom>
            <a:ln w="6096">
              <a:solidFill>
                <a:srgbClr val="CDCDC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24738" y="6058230"/>
              <a:ext cx="8277225" cy="363220"/>
            </a:xfrm>
            <a:custGeom>
              <a:avLst/>
              <a:gdLst/>
              <a:ahLst/>
              <a:cxnLst/>
              <a:rect l="l" t="t" r="r" b="b"/>
              <a:pathLst>
                <a:path w="8277225" h="363220">
                  <a:moveTo>
                    <a:pt x="359613" y="362635"/>
                  </a:moveTo>
                  <a:lnTo>
                    <a:pt x="0" y="362635"/>
                  </a:lnTo>
                  <a:lnTo>
                    <a:pt x="0" y="0"/>
                  </a:lnTo>
                  <a:lnTo>
                    <a:pt x="359613" y="0"/>
                  </a:lnTo>
                  <a:lnTo>
                    <a:pt x="359613" y="362635"/>
                  </a:lnTo>
                  <a:close/>
                </a:path>
                <a:path w="8277225" h="363220">
                  <a:moveTo>
                    <a:pt x="719226" y="362635"/>
                  </a:moveTo>
                  <a:lnTo>
                    <a:pt x="359613" y="362635"/>
                  </a:lnTo>
                  <a:lnTo>
                    <a:pt x="359613" y="0"/>
                  </a:lnTo>
                  <a:lnTo>
                    <a:pt x="719226" y="0"/>
                  </a:lnTo>
                  <a:lnTo>
                    <a:pt x="719226" y="362635"/>
                  </a:lnTo>
                  <a:close/>
                </a:path>
                <a:path w="8277225" h="363220">
                  <a:moveTo>
                    <a:pt x="1081874" y="362635"/>
                  </a:moveTo>
                  <a:lnTo>
                    <a:pt x="719213" y="362635"/>
                  </a:lnTo>
                  <a:lnTo>
                    <a:pt x="719213" y="0"/>
                  </a:lnTo>
                  <a:lnTo>
                    <a:pt x="1081874" y="0"/>
                  </a:lnTo>
                  <a:lnTo>
                    <a:pt x="1081874" y="362635"/>
                  </a:lnTo>
                  <a:close/>
                </a:path>
                <a:path w="8277225" h="363220">
                  <a:moveTo>
                    <a:pt x="1441488" y="362635"/>
                  </a:moveTo>
                  <a:lnTo>
                    <a:pt x="1081874" y="362635"/>
                  </a:lnTo>
                  <a:lnTo>
                    <a:pt x="1081874" y="0"/>
                  </a:lnTo>
                  <a:lnTo>
                    <a:pt x="1441488" y="0"/>
                  </a:lnTo>
                  <a:lnTo>
                    <a:pt x="1441488" y="362635"/>
                  </a:lnTo>
                  <a:close/>
                </a:path>
                <a:path w="8277225" h="363220">
                  <a:moveTo>
                    <a:pt x="1801101" y="362635"/>
                  </a:moveTo>
                  <a:lnTo>
                    <a:pt x="1441488" y="362635"/>
                  </a:lnTo>
                  <a:lnTo>
                    <a:pt x="1441488" y="0"/>
                  </a:lnTo>
                  <a:lnTo>
                    <a:pt x="1801101" y="0"/>
                  </a:lnTo>
                  <a:lnTo>
                    <a:pt x="1801101" y="362635"/>
                  </a:lnTo>
                  <a:close/>
                </a:path>
                <a:path w="8277225" h="363220">
                  <a:moveTo>
                    <a:pt x="2160714" y="362635"/>
                  </a:moveTo>
                  <a:lnTo>
                    <a:pt x="1801101" y="362635"/>
                  </a:lnTo>
                  <a:lnTo>
                    <a:pt x="1801101" y="0"/>
                  </a:lnTo>
                  <a:lnTo>
                    <a:pt x="2160714" y="0"/>
                  </a:lnTo>
                  <a:lnTo>
                    <a:pt x="2160714" y="362635"/>
                  </a:lnTo>
                  <a:close/>
                </a:path>
                <a:path w="8277225" h="363220">
                  <a:moveTo>
                    <a:pt x="2520315" y="362635"/>
                  </a:moveTo>
                  <a:lnTo>
                    <a:pt x="2160701" y="362635"/>
                  </a:lnTo>
                  <a:lnTo>
                    <a:pt x="2160701" y="0"/>
                  </a:lnTo>
                  <a:lnTo>
                    <a:pt x="2520315" y="0"/>
                  </a:lnTo>
                  <a:lnTo>
                    <a:pt x="2520315" y="362635"/>
                  </a:lnTo>
                  <a:close/>
                </a:path>
                <a:path w="8277225" h="363220">
                  <a:moveTo>
                    <a:pt x="2879928" y="362635"/>
                  </a:moveTo>
                  <a:lnTo>
                    <a:pt x="2520315" y="362635"/>
                  </a:lnTo>
                  <a:lnTo>
                    <a:pt x="2520315" y="0"/>
                  </a:lnTo>
                  <a:lnTo>
                    <a:pt x="2879928" y="0"/>
                  </a:lnTo>
                  <a:lnTo>
                    <a:pt x="2879928" y="362635"/>
                  </a:lnTo>
                  <a:close/>
                </a:path>
                <a:path w="8277225" h="363220">
                  <a:moveTo>
                    <a:pt x="3239541" y="362635"/>
                  </a:moveTo>
                  <a:lnTo>
                    <a:pt x="2879928" y="362635"/>
                  </a:lnTo>
                  <a:lnTo>
                    <a:pt x="2879928" y="0"/>
                  </a:lnTo>
                  <a:lnTo>
                    <a:pt x="3239541" y="0"/>
                  </a:lnTo>
                  <a:lnTo>
                    <a:pt x="3239541" y="362635"/>
                  </a:lnTo>
                  <a:close/>
                </a:path>
                <a:path w="8277225" h="363220">
                  <a:moveTo>
                    <a:pt x="3599141" y="362635"/>
                  </a:moveTo>
                  <a:lnTo>
                    <a:pt x="3239528" y="362635"/>
                  </a:lnTo>
                  <a:lnTo>
                    <a:pt x="3239528" y="0"/>
                  </a:lnTo>
                  <a:lnTo>
                    <a:pt x="3599141" y="0"/>
                  </a:lnTo>
                  <a:lnTo>
                    <a:pt x="3599141" y="362635"/>
                  </a:lnTo>
                  <a:close/>
                </a:path>
                <a:path w="8277225" h="363220">
                  <a:moveTo>
                    <a:pt x="3958755" y="362635"/>
                  </a:moveTo>
                  <a:lnTo>
                    <a:pt x="3599141" y="362635"/>
                  </a:lnTo>
                  <a:lnTo>
                    <a:pt x="3599141" y="0"/>
                  </a:lnTo>
                  <a:lnTo>
                    <a:pt x="3958755" y="0"/>
                  </a:lnTo>
                  <a:lnTo>
                    <a:pt x="3958755" y="362635"/>
                  </a:lnTo>
                  <a:close/>
                </a:path>
                <a:path w="8277225" h="363220">
                  <a:moveTo>
                    <a:pt x="4318368" y="362635"/>
                  </a:moveTo>
                  <a:lnTo>
                    <a:pt x="3958755" y="362635"/>
                  </a:lnTo>
                  <a:lnTo>
                    <a:pt x="3958755" y="0"/>
                  </a:lnTo>
                  <a:lnTo>
                    <a:pt x="4318368" y="0"/>
                  </a:lnTo>
                  <a:lnTo>
                    <a:pt x="4318368" y="362635"/>
                  </a:lnTo>
                  <a:close/>
                </a:path>
                <a:path w="8277225" h="363220">
                  <a:moveTo>
                    <a:pt x="4677968" y="362635"/>
                  </a:moveTo>
                  <a:lnTo>
                    <a:pt x="4318355" y="362635"/>
                  </a:lnTo>
                  <a:lnTo>
                    <a:pt x="4318355" y="0"/>
                  </a:lnTo>
                  <a:lnTo>
                    <a:pt x="4677968" y="0"/>
                  </a:lnTo>
                  <a:lnTo>
                    <a:pt x="4677968" y="362635"/>
                  </a:lnTo>
                  <a:close/>
                </a:path>
                <a:path w="8277225" h="363220">
                  <a:moveTo>
                    <a:pt x="5040630" y="362635"/>
                  </a:moveTo>
                  <a:lnTo>
                    <a:pt x="4677968" y="362635"/>
                  </a:lnTo>
                  <a:lnTo>
                    <a:pt x="4677968" y="0"/>
                  </a:lnTo>
                  <a:lnTo>
                    <a:pt x="5040630" y="0"/>
                  </a:lnTo>
                  <a:lnTo>
                    <a:pt x="5040630" y="362635"/>
                  </a:lnTo>
                  <a:close/>
                </a:path>
                <a:path w="8277225" h="363220">
                  <a:moveTo>
                    <a:pt x="5400243" y="362635"/>
                  </a:moveTo>
                  <a:lnTo>
                    <a:pt x="5040630" y="362635"/>
                  </a:lnTo>
                  <a:lnTo>
                    <a:pt x="5040630" y="0"/>
                  </a:lnTo>
                  <a:lnTo>
                    <a:pt x="5400243" y="0"/>
                  </a:lnTo>
                  <a:lnTo>
                    <a:pt x="5400243" y="362635"/>
                  </a:lnTo>
                  <a:close/>
                </a:path>
                <a:path w="8277225" h="363220">
                  <a:moveTo>
                    <a:pt x="5759843" y="362635"/>
                  </a:moveTo>
                  <a:lnTo>
                    <a:pt x="5400230" y="362635"/>
                  </a:lnTo>
                  <a:lnTo>
                    <a:pt x="5400230" y="0"/>
                  </a:lnTo>
                  <a:lnTo>
                    <a:pt x="5759843" y="0"/>
                  </a:lnTo>
                  <a:lnTo>
                    <a:pt x="5759843" y="362635"/>
                  </a:lnTo>
                  <a:close/>
                </a:path>
                <a:path w="8277225" h="363220">
                  <a:moveTo>
                    <a:pt x="6119456" y="362635"/>
                  </a:moveTo>
                  <a:lnTo>
                    <a:pt x="5759843" y="362635"/>
                  </a:lnTo>
                  <a:lnTo>
                    <a:pt x="5759843" y="0"/>
                  </a:lnTo>
                  <a:lnTo>
                    <a:pt x="6119456" y="0"/>
                  </a:lnTo>
                  <a:lnTo>
                    <a:pt x="6119456" y="362635"/>
                  </a:lnTo>
                  <a:close/>
                </a:path>
                <a:path w="8277225" h="363220">
                  <a:moveTo>
                    <a:pt x="6479070" y="362635"/>
                  </a:moveTo>
                  <a:lnTo>
                    <a:pt x="6119456" y="362635"/>
                  </a:lnTo>
                  <a:lnTo>
                    <a:pt x="6119456" y="0"/>
                  </a:lnTo>
                  <a:lnTo>
                    <a:pt x="6479070" y="0"/>
                  </a:lnTo>
                  <a:lnTo>
                    <a:pt x="6479070" y="362635"/>
                  </a:lnTo>
                  <a:close/>
                </a:path>
                <a:path w="8277225" h="363220">
                  <a:moveTo>
                    <a:pt x="6838670" y="362635"/>
                  </a:moveTo>
                  <a:lnTo>
                    <a:pt x="6479057" y="362635"/>
                  </a:lnTo>
                  <a:lnTo>
                    <a:pt x="6479057" y="0"/>
                  </a:lnTo>
                  <a:lnTo>
                    <a:pt x="6838670" y="0"/>
                  </a:lnTo>
                  <a:lnTo>
                    <a:pt x="6838670" y="362635"/>
                  </a:lnTo>
                  <a:close/>
                </a:path>
                <a:path w="8277225" h="363220">
                  <a:moveTo>
                    <a:pt x="7198283" y="362635"/>
                  </a:moveTo>
                  <a:lnTo>
                    <a:pt x="6838670" y="362635"/>
                  </a:lnTo>
                  <a:lnTo>
                    <a:pt x="6838670" y="0"/>
                  </a:lnTo>
                  <a:lnTo>
                    <a:pt x="7198283" y="0"/>
                  </a:lnTo>
                  <a:lnTo>
                    <a:pt x="7198283" y="362635"/>
                  </a:lnTo>
                  <a:close/>
                </a:path>
                <a:path w="8277225" h="363220">
                  <a:moveTo>
                    <a:pt x="7557897" y="362635"/>
                  </a:moveTo>
                  <a:lnTo>
                    <a:pt x="7198283" y="362635"/>
                  </a:lnTo>
                  <a:lnTo>
                    <a:pt x="7198283" y="0"/>
                  </a:lnTo>
                  <a:lnTo>
                    <a:pt x="7557897" y="0"/>
                  </a:lnTo>
                  <a:lnTo>
                    <a:pt x="7557897" y="362635"/>
                  </a:lnTo>
                  <a:close/>
                </a:path>
                <a:path w="8277225" h="363220">
                  <a:moveTo>
                    <a:pt x="7917497" y="362635"/>
                  </a:moveTo>
                  <a:lnTo>
                    <a:pt x="7557884" y="362635"/>
                  </a:lnTo>
                  <a:lnTo>
                    <a:pt x="7557884" y="0"/>
                  </a:lnTo>
                  <a:lnTo>
                    <a:pt x="7917497" y="0"/>
                  </a:lnTo>
                  <a:lnTo>
                    <a:pt x="7917497" y="362635"/>
                  </a:lnTo>
                  <a:close/>
                </a:path>
                <a:path w="8277225" h="363220">
                  <a:moveTo>
                    <a:pt x="8277110" y="362635"/>
                  </a:moveTo>
                  <a:lnTo>
                    <a:pt x="7917497" y="362635"/>
                  </a:lnTo>
                  <a:lnTo>
                    <a:pt x="7917497" y="0"/>
                  </a:lnTo>
                  <a:lnTo>
                    <a:pt x="8277110" y="0"/>
                  </a:lnTo>
                  <a:lnTo>
                    <a:pt x="8277110" y="362635"/>
                  </a:lnTo>
                  <a:close/>
                </a:path>
              </a:pathLst>
            </a:custGeom>
            <a:ln w="6096">
              <a:solidFill>
                <a:srgbClr val="CDCDC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98653" y="5698629"/>
              <a:ext cx="8624570" cy="722630"/>
            </a:xfrm>
            <a:custGeom>
              <a:avLst/>
              <a:gdLst/>
              <a:ahLst/>
              <a:cxnLst/>
              <a:rect l="l" t="t" r="r" b="b"/>
              <a:pathLst>
                <a:path w="8624570" h="722629">
                  <a:moveTo>
                    <a:pt x="8624531" y="722236"/>
                  </a:moveTo>
                  <a:lnTo>
                    <a:pt x="8603195" y="722236"/>
                  </a:lnTo>
                  <a:lnTo>
                    <a:pt x="8603195" y="359600"/>
                  </a:lnTo>
                  <a:lnTo>
                    <a:pt x="8624531" y="359600"/>
                  </a:lnTo>
                </a:path>
                <a:path w="8624570" h="722629">
                  <a:moveTo>
                    <a:pt x="326085" y="359587"/>
                  </a:moveTo>
                  <a:lnTo>
                    <a:pt x="0" y="359587"/>
                  </a:lnTo>
                </a:path>
                <a:path w="8624570" h="722629">
                  <a:moveTo>
                    <a:pt x="0" y="0"/>
                  </a:moveTo>
                  <a:lnTo>
                    <a:pt x="326085" y="0"/>
                  </a:lnTo>
                  <a:lnTo>
                    <a:pt x="326085" y="359587"/>
                  </a:lnTo>
                </a:path>
              </a:pathLst>
            </a:custGeom>
            <a:ln w="6096">
              <a:solidFill>
                <a:srgbClr val="CDCDC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24738" y="5698629"/>
              <a:ext cx="8277225" cy="360045"/>
            </a:xfrm>
            <a:custGeom>
              <a:avLst/>
              <a:gdLst/>
              <a:ahLst/>
              <a:cxnLst/>
              <a:rect l="l" t="t" r="r" b="b"/>
              <a:pathLst>
                <a:path w="8277225" h="360045">
                  <a:moveTo>
                    <a:pt x="359613" y="359587"/>
                  </a:moveTo>
                  <a:lnTo>
                    <a:pt x="0" y="359587"/>
                  </a:lnTo>
                  <a:lnTo>
                    <a:pt x="0" y="0"/>
                  </a:lnTo>
                  <a:lnTo>
                    <a:pt x="359613" y="0"/>
                  </a:lnTo>
                  <a:lnTo>
                    <a:pt x="359613" y="359587"/>
                  </a:lnTo>
                  <a:close/>
                </a:path>
                <a:path w="8277225" h="360045">
                  <a:moveTo>
                    <a:pt x="719226" y="359587"/>
                  </a:moveTo>
                  <a:lnTo>
                    <a:pt x="359613" y="359587"/>
                  </a:lnTo>
                  <a:lnTo>
                    <a:pt x="359613" y="0"/>
                  </a:lnTo>
                  <a:lnTo>
                    <a:pt x="719226" y="0"/>
                  </a:lnTo>
                  <a:lnTo>
                    <a:pt x="719226" y="359587"/>
                  </a:lnTo>
                  <a:close/>
                </a:path>
                <a:path w="8277225" h="360045">
                  <a:moveTo>
                    <a:pt x="1081874" y="359587"/>
                  </a:moveTo>
                  <a:lnTo>
                    <a:pt x="719213" y="359587"/>
                  </a:lnTo>
                  <a:lnTo>
                    <a:pt x="719213" y="0"/>
                  </a:lnTo>
                  <a:lnTo>
                    <a:pt x="1081874" y="0"/>
                  </a:lnTo>
                  <a:lnTo>
                    <a:pt x="1081874" y="359587"/>
                  </a:lnTo>
                  <a:close/>
                </a:path>
                <a:path w="8277225" h="360045">
                  <a:moveTo>
                    <a:pt x="1441488" y="359587"/>
                  </a:moveTo>
                  <a:lnTo>
                    <a:pt x="1081874" y="359587"/>
                  </a:lnTo>
                  <a:lnTo>
                    <a:pt x="1081874" y="0"/>
                  </a:lnTo>
                  <a:lnTo>
                    <a:pt x="1441488" y="0"/>
                  </a:lnTo>
                  <a:lnTo>
                    <a:pt x="1441488" y="359587"/>
                  </a:lnTo>
                  <a:close/>
                </a:path>
                <a:path w="8277225" h="360045">
                  <a:moveTo>
                    <a:pt x="1801101" y="359587"/>
                  </a:moveTo>
                  <a:lnTo>
                    <a:pt x="1441488" y="359587"/>
                  </a:lnTo>
                  <a:lnTo>
                    <a:pt x="1441488" y="0"/>
                  </a:lnTo>
                  <a:lnTo>
                    <a:pt x="1801101" y="0"/>
                  </a:lnTo>
                  <a:lnTo>
                    <a:pt x="1801101" y="359587"/>
                  </a:lnTo>
                  <a:close/>
                </a:path>
                <a:path w="8277225" h="360045">
                  <a:moveTo>
                    <a:pt x="2160714" y="359587"/>
                  </a:moveTo>
                  <a:lnTo>
                    <a:pt x="1801101" y="359587"/>
                  </a:lnTo>
                  <a:lnTo>
                    <a:pt x="1801101" y="0"/>
                  </a:lnTo>
                  <a:lnTo>
                    <a:pt x="2160714" y="0"/>
                  </a:lnTo>
                  <a:lnTo>
                    <a:pt x="2160714" y="359587"/>
                  </a:lnTo>
                  <a:close/>
                </a:path>
                <a:path w="8277225" h="360045">
                  <a:moveTo>
                    <a:pt x="2520315" y="359587"/>
                  </a:moveTo>
                  <a:lnTo>
                    <a:pt x="2160701" y="359587"/>
                  </a:lnTo>
                  <a:lnTo>
                    <a:pt x="2160701" y="0"/>
                  </a:lnTo>
                  <a:lnTo>
                    <a:pt x="2520315" y="0"/>
                  </a:lnTo>
                  <a:lnTo>
                    <a:pt x="2520315" y="359587"/>
                  </a:lnTo>
                  <a:close/>
                </a:path>
                <a:path w="8277225" h="360045">
                  <a:moveTo>
                    <a:pt x="2879928" y="359587"/>
                  </a:moveTo>
                  <a:lnTo>
                    <a:pt x="2520315" y="359587"/>
                  </a:lnTo>
                  <a:lnTo>
                    <a:pt x="2520315" y="0"/>
                  </a:lnTo>
                  <a:lnTo>
                    <a:pt x="2879928" y="0"/>
                  </a:lnTo>
                  <a:lnTo>
                    <a:pt x="2879928" y="359587"/>
                  </a:lnTo>
                  <a:close/>
                </a:path>
                <a:path w="8277225" h="360045">
                  <a:moveTo>
                    <a:pt x="3239541" y="359587"/>
                  </a:moveTo>
                  <a:lnTo>
                    <a:pt x="2879928" y="359587"/>
                  </a:lnTo>
                  <a:lnTo>
                    <a:pt x="2879928" y="0"/>
                  </a:lnTo>
                  <a:lnTo>
                    <a:pt x="3239541" y="0"/>
                  </a:lnTo>
                  <a:lnTo>
                    <a:pt x="3239541" y="359587"/>
                  </a:lnTo>
                  <a:close/>
                </a:path>
                <a:path w="8277225" h="360045">
                  <a:moveTo>
                    <a:pt x="3599141" y="359587"/>
                  </a:moveTo>
                  <a:lnTo>
                    <a:pt x="3239528" y="359587"/>
                  </a:lnTo>
                  <a:lnTo>
                    <a:pt x="3239528" y="0"/>
                  </a:lnTo>
                  <a:lnTo>
                    <a:pt x="3599141" y="0"/>
                  </a:lnTo>
                  <a:lnTo>
                    <a:pt x="3599141" y="359587"/>
                  </a:lnTo>
                  <a:close/>
                </a:path>
                <a:path w="8277225" h="360045">
                  <a:moveTo>
                    <a:pt x="3958755" y="359587"/>
                  </a:moveTo>
                  <a:lnTo>
                    <a:pt x="3599141" y="359587"/>
                  </a:lnTo>
                  <a:lnTo>
                    <a:pt x="3599141" y="0"/>
                  </a:lnTo>
                  <a:lnTo>
                    <a:pt x="3958755" y="0"/>
                  </a:lnTo>
                  <a:lnTo>
                    <a:pt x="3958755" y="359587"/>
                  </a:lnTo>
                  <a:close/>
                </a:path>
                <a:path w="8277225" h="360045">
                  <a:moveTo>
                    <a:pt x="4318368" y="359587"/>
                  </a:moveTo>
                  <a:lnTo>
                    <a:pt x="3958755" y="359587"/>
                  </a:lnTo>
                  <a:lnTo>
                    <a:pt x="3958755" y="0"/>
                  </a:lnTo>
                  <a:lnTo>
                    <a:pt x="4318368" y="0"/>
                  </a:lnTo>
                  <a:lnTo>
                    <a:pt x="4318368" y="359587"/>
                  </a:lnTo>
                  <a:close/>
                </a:path>
                <a:path w="8277225" h="360045">
                  <a:moveTo>
                    <a:pt x="4677968" y="359587"/>
                  </a:moveTo>
                  <a:lnTo>
                    <a:pt x="4318355" y="359587"/>
                  </a:lnTo>
                  <a:lnTo>
                    <a:pt x="4318355" y="0"/>
                  </a:lnTo>
                  <a:lnTo>
                    <a:pt x="4677968" y="0"/>
                  </a:lnTo>
                  <a:lnTo>
                    <a:pt x="4677968" y="359587"/>
                  </a:lnTo>
                  <a:close/>
                </a:path>
                <a:path w="8277225" h="360045">
                  <a:moveTo>
                    <a:pt x="5040630" y="359587"/>
                  </a:moveTo>
                  <a:lnTo>
                    <a:pt x="4677968" y="359587"/>
                  </a:lnTo>
                  <a:lnTo>
                    <a:pt x="4677968" y="0"/>
                  </a:lnTo>
                  <a:lnTo>
                    <a:pt x="5040630" y="0"/>
                  </a:lnTo>
                  <a:lnTo>
                    <a:pt x="5040630" y="359587"/>
                  </a:lnTo>
                  <a:close/>
                </a:path>
                <a:path w="8277225" h="360045">
                  <a:moveTo>
                    <a:pt x="5400243" y="359587"/>
                  </a:moveTo>
                  <a:lnTo>
                    <a:pt x="5040630" y="359587"/>
                  </a:lnTo>
                  <a:lnTo>
                    <a:pt x="5040630" y="0"/>
                  </a:lnTo>
                  <a:lnTo>
                    <a:pt x="5400243" y="0"/>
                  </a:lnTo>
                  <a:lnTo>
                    <a:pt x="5400243" y="359587"/>
                  </a:lnTo>
                  <a:close/>
                </a:path>
                <a:path w="8277225" h="360045">
                  <a:moveTo>
                    <a:pt x="5759843" y="359587"/>
                  </a:moveTo>
                  <a:lnTo>
                    <a:pt x="5400230" y="359587"/>
                  </a:lnTo>
                  <a:lnTo>
                    <a:pt x="5400230" y="0"/>
                  </a:lnTo>
                  <a:lnTo>
                    <a:pt x="5759843" y="0"/>
                  </a:lnTo>
                  <a:lnTo>
                    <a:pt x="5759843" y="359587"/>
                  </a:lnTo>
                  <a:close/>
                </a:path>
                <a:path w="8277225" h="360045">
                  <a:moveTo>
                    <a:pt x="6119456" y="359587"/>
                  </a:moveTo>
                  <a:lnTo>
                    <a:pt x="5759843" y="359587"/>
                  </a:lnTo>
                  <a:lnTo>
                    <a:pt x="5759843" y="0"/>
                  </a:lnTo>
                  <a:lnTo>
                    <a:pt x="6119456" y="0"/>
                  </a:lnTo>
                  <a:lnTo>
                    <a:pt x="6119456" y="359587"/>
                  </a:lnTo>
                  <a:close/>
                </a:path>
                <a:path w="8277225" h="360045">
                  <a:moveTo>
                    <a:pt x="6479070" y="359587"/>
                  </a:moveTo>
                  <a:lnTo>
                    <a:pt x="6119456" y="359587"/>
                  </a:lnTo>
                  <a:lnTo>
                    <a:pt x="6119456" y="0"/>
                  </a:lnTo>
                  <a:lnTo>
                    <a:pt x="6479070" y="0"/>
                  </a:lnTo>
                  <a:lnTo>
                    <a:pt x="6479070" y="359587"/>
                  </a:lnTo>
                  <a:close/>
                </a:path>
                <a:path w="8277225" h="360045">
                  <a:moveTo>
                    <a:pt x="6838670" y="359587"/>
                  </a:moveTo>
                  <a:lnTo>
                    <a:pt x="6479057" y="359587"/>
                  </a:lnTo>
                  <a:lnTo>
                    <a:pt x="6479057" y="0"/>
                  </a:lnTo>
                  <a:lnTo>
                    <a:pt x="6838670" y="0"/>
                  </a:lnTo>
                  <a:lnTo>
                    <a:pt x="6838670" y="359587"/>
                  </a:lnTo>
                  <a:close/>
                </a:path>
                <a:path w="8277225" h="360045">
                  <a:moveTo>
                    <a:pt x="7198283" y="359587"/>
                  </a:moveTo>
                  <a:lnTo>
                    <a:pt x="6838670" y="359587"/>
                  </a:lnTo>
                  <a:lnTo>
                    <a:pt x="6838670" y="0"/>
                  </a:lnTo>
                  <a:lnTo>
                    <a:pt x="7198283" y="0"/>
                  </a:lnTo>
                  <a:lnTo>
                    <a:pt x="7198283" y="359587"/>
                  </a:lnTo>
                  <a:close/>
                </a:path>
                <a:path w="8277225" h="360045">
                  <a:moveTo>
                    <a:pt x="7557897" y="359587"/>
                  </a:moveTo>
                  <a:lnTo>
                    <a:pt x="7198283" y="359587"/>
                  </a:lnTo>
                  <a:lnTo>
                    <a:pt x="7198283" y="0"/>
                  </a:lnTo>
                  <a:lnTo>
                    <a:pt x="7557897" y="0"/>
                  </a:lnTo>
                  <a:lnTo>
                    <a:pt x="7557897" y="359587"/>
                  </a:lnTo>
                  <a:close/>
                </a:path>
                <a:path w="8277225" h="360045">
                  <a:moveTo>
                    <a:pt x="7917497" y="359587"/>
                  </a:moveTo>
                  <a:lnTo>
                    <a:pt x="7557884" y="359587"/>
                  </a:lnTo>
                  <a:lnTo>
                    <a:pt x="7557884" y="0"/>
                  </a:lnTo>
                  <a:lnTo>
                    <a:pt x="7917497" y="0"/>
                  </a:lnTo>
                  <a:lnTo>
                    <a:pt x="7917497" y="359587"/>
                  </a:lnTo>
                  <a:close/>
                </a:path>
                <a:path w="8277225" h="360045">
                  <a:moveTo>
                    <a:pt x="8277110" y="359587"/>
                  </a:moveTo>
                  <a:lnTo>
                    <a:pt x="7917497" y="359587"/>
                  </a:lnTo>
                  <a:lnTo>
                    <a:pt x="7917497" y="0"/>
                  </a:lnTo>
                  <a:lnTo>
                    <a:pt x="8277110" y="0"/>
                  </a:lnTo>
                  <a:lnTo>
                    <a:pt x="8277110" y="359587"/>
                  </a:lnTo>
                  <a:close/>
                </a:path>
              </a:pathLst>
            </a:custGeom>
            <a:ln w="6096">
              <a:solidFill>
                <a:srgbClr val="CDCDC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98653" y="5339041"/>
              <a:ext cx="8624570" cy="719455"/>
            </a:xfrm>
            <a:custGeom>
              <a:avLst/>
              <a:gdLst/>
              <a:ahLst/>
              <a:cxnLst/>
              <a:rect l="l" t="t" r="r" b="b"/>
              <a:pathLst>
                <a:path w="8624570" h="719454">
                  <a:moveTo>
                    <a:pt x="8624531" y="719175"/>
                  </a:moveTo>
                  <a:lnTo>
                    <a:pt x="8603195" y="719175"/>
                  </a:lnTo>
                  <a:lnTo>
                    <a:pt x="8603195" y="359587"/>
                  </a:lnTo>
                  <a:lnTo>
                    <a:pt x="8624531" y="359587"/>
                  </a:lnTo>
                </a:path>
                <a:path w="8624570" h="719454">
                  <a:moveTo>
                    <a:pt x="326085" y="359587"/>
                  </a:moveTo>
                  <a:lnTo>
                    <a:pt x="0" y="359587"/>
                  </a:lnTo>
                </a:path>
                <a:path w="8624570" h="719454">
                  <a:moveTo>
                    <a:pt x="0" y="0"/>
                  </a:moveTo>
                  <a:lnTo>
                    <a:pt x="326085" y="0"/>
                  </a:lnTo>
                  <a:lnTo>
                    <a:pt x="326085" y="359587"/>
                  </a:lnTo>
                </a:path>
              </a:pathLst>
            </a:custGeom>
            <a:ln w="6096">
              <a:solidFill>
                <a:srgbClr val="CDCDC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24738" y="5339041"/>
              <a:ext cx="8277225" cy="360045"/>
            </a:xfrm>
            <a:custGeom>
              <a:avLst/>
              <a:gdLst/>
              <a:ahLst/>
              <a:cxnLst/>
              <a:rect l="l" t="t" r="r" b="b"/>
              <a:pathLst>
                <a:path w="8277225" h="360045">
                  <a:moveTo>
                    <a:pt x="359613" y="359587"/>
                  </a:moveTo>
                  <a:lnTo>
                    <a:pt x="0" y="359587"/>
                  </a:lnTo>
                  <a:lnTo>
                    <a:pt x="0" y="0"/>
                  </a:lnTo>
                  <a:lnTo>
                    <a:pt x="359613" y="0"/>
                  </a:lnTo>
                  <a:lnTo>
                    <a:pt x="359613" y="359587"/>
                  </a:lnTo>
                  <a:close/>
                </a:path>
                <a:path w="8277225" h="360045">
                  <a:moveTo>
                    <a:pt x="719226" y="359587"/>
                  </a:moveTo>
                  <a:lnTo>
                    <a:pt x="359613" y="359587"/>
                  </a:lnTo>
                  <a:lnTo>
                    <a:pt x="359613" y="0"/>
                  </a:lnTo>
                  <a:lnTo>
                    <a:pt x="719226" y="0"/>
                  </a:lnTo>
                  <a:lnTo>
                    <a:pt x="719226" y="359587"/>
                  </a:lnTo>
                  <a:close/>
                </a:path>
                <a:path w="8277225" h="360045">
                  <a:moveTo>
                    <a:pt x="1081874" y="359587"/>
                  </a:moveTo>
                  <a:lnTo>
                    <a:pt x="719213" y="359587"/>
                  </a:lnTo>
                  <a:lnTo>
                    <a:pt x="719213" y="0"/>
                  </a:lnTo>
                  <a:lnTo>
                    <a:pt x="1081874" y="0"/>
                  </a:lnTo>
                  <a:lnTo>
                    <a:pt x="1081874" y="359587"/>
                  </a:lnTo>
                  <a:close/>
                </a:path>
                <a:path w="8277225" h="360045">
                  <a:moveTo>
                    <a:pt x="1441488" y="359587"/>
                  </a:moveTo>
                  <a:lnTo>
                    <a:pt x="1081874" y="359587"/>
                  </a:lnTo>
                  <a:lnTo>
                    <a:pt x="1081874" y="0"/>
                  </a:lnTo>
                  <a:lnTo>
                    <a:pt x="1441488" y="0"/>
                  </a:lnTo>
                  <a:lnTo>
                    <a:pt x="1441488" y="359587"/>
                  </a:lnTo>
                  <a:close/>
                </a:path>
                <a:path w="8277225" h="360045">
                  <a:moveTo>
                    <a:pt x="1801101" y="359587"/>
                  </a:moveTo>
                  <a:lnTo>
                    <a:pt x="1441488" y="359587"/>
                  </a:lnTo>
                  <a:lnTo>
                    <a:pt x="1441488" y="0"/>
                  </a:lnTo>
                  <a:lnTo>
                    <a:pt x="1801101" y="0"/>
                  </a:lnTo>
                  <a:lnTo>
                    <a:pt x="1801101" y="359587"/>
                  </a:lnTo>
                  <a:close/>
                </a:path>
                <a:path w="8277225" h="360045">
                  <a:moveTo>
                    <a:pt x="2160714" y="359587"/>
                  </a:moveTo>
                  <a:lnTo>
                    <a:pt x="1801101" y="359587"/>
                  </a:lnTo>
                  <a:lnTo>
                    <a:pt x="1801101" y="0"/>
                  </a:lnTo>
                  <a:lnTo>
                    <a:pt x="2160714" y="0"/>
                  </a:lnTo>
                  <a:lnTo>
                    <a:pt x="2160714" y="359587"/>
                  </a:lnTo>
                  <a:close/>
                </a:path>
                <a:path w="8277225" h="360045">
                  <a:moveTo>
                    <a:pt x="2520315" y="359587"/>
                  </a:moveTo>
                  <a:lnTo>
                    <a:pt x="2160701" y="359587"/>
                  </a:lnTo>
                  <a:lnTo>
                    <a:pt x="2160701" y="0"/>
                  </a:lnTo>
                  <a:lnTo>
                    <a:pt x="2520315" y="0"/>
                  </a:lnTo>
                  <a:lnTo>
                    <a:pt x="2520315" y="359587"/>
                  </a:lnTo>
                  <a:close/>
                </a:path>
                <a:path w="8277225" h="360045">
                  <a:moveTo>
                    <a:pt x="2879928" y="359587"/>
                  </a:moveTo>
                  <a:lnTo>
                    <a:pt x="2520315" y="359587"/>
                  </a:lnTo>
                  <a:lnTo>
                    <a:pt x="2520315" y="0"/>
                  </a:lnTo>
                  <a:lnTo>
                    <a:pt x="2879928" y="0"/>
                  </a:lnTo>
                  <a:lnTo>
                    <a:pt x="2879928" y="359587"/>
                  </a:lnTo>
                  <a:close/>
                </a:path>
                <a:path w="8277225" h="360045">
                  <a:moveTo>
                    <a:pt x="3239541" y="359587"/>
                  </a:moveTo>
                  <a:lnTo>
                    <a:pt x="2879928" y="359587"/>
                  </a:lnTo>
                  <a:lnTo>
                    <a:pt x="2879928" y="0"/>
                  </a:lnTo>
                  <a:lnTo>
                    <a:pt x="3239541" y="0"/>
                  </a:lnTo>
                  <a:lnTo>
                    <a:pt x="3239541" y="359587"/>
                  </a:lnTo>
                  <a:close/>
                </a:path>
                <a:path w="8277225" h="360045">
                  <a:moveTo>
                    <a:pt x="3599141" y="359587"/>
                  </a:moveTo>
                  <a:lnTo>
                    <a:pt x="3239528" y="359587"/>
                  </a:lnTo>
                  <a:lnTo>
                    <a:pt x="3239528" y="0"/>
                  </a:lnTo>
                  <a:lnTo>
                    <a:pt x="3599141" y="0"/>
                  </a:lnTo>
                  <a:lnTo>
                    <a:pt x="3599141" y="359587"/>
                  </a:lnTo>
                  <a:close/>
                </a:path>
                <a:path w="8277225" h="360045">
                  <a:moveTo>
                    <a:pt x="3958755" y="359587"/>
                  </a:moveTo>
                  <a:lnTo>
                    <a:pt x="3599141" y="359587"/>
                  </a:lnTo>
                  <a:lnTo>
                    <a:pt x="3599141" y="0"/>
                  </a:lnTo>
                  <a:lnTo>
                    <a:pt x="3958755" y="0"/>
                  </a:lnTo>
                  <a:lnTo>
                    <a:pt x="3958755" y="359587"/>
                  </a:lnTo>
                  <a:close/>
                </a:path>
                <a:path w="8277225" h="360045">
                  <a:moveTo>
                    <a:pt x="4318368" y="359587"/>
                  </a:moveTo>
                  <a:lnTo>
                    <a:pt x="3958755" y="359587"/>
                  </a:lnTo>
                  <a:lnTo>
                    <a:pt x="3958755" y="0"/>
                  </a:lnTo>
                  <a:lnTo>
                    <a:pt x="4318368" y="0"/>
                  </a:lnTo>
                  <a:lnTo>
                    <a:pt x="4318368" y="359587"/>
                  </a:lnTo>
                  <a:close/>
                </a:path>
                <a:path w="8277225" h="360045">
                  <a:moveTo>
                    <a:pt x="4677968" y="359587"/>
                  </a:moveTo>
                  <a:lnTo>
                    <a:pt x="4318355" y="359587"/>
                  </a:lnTo>
                  <a:lnTo>
                    <a:pt x="4318355" y="0"/>
                  </a:lnTo>
                  <a:lnTo>
                    <a:pt x="4677968" y="0"/>
                  </a:lnTo>
                  <a:lnTo>
                    <a:pt x="4677968" y="359587"/>
                  </a:lnTo>
                  <a:close/>
                </a:path>
                <a:path w="8277225" h="360045">
                  <a:moveTo>
                    <a:pt x="5040630" y="359587"/>
                  </a:moveTo>
                  <a:lnTo>
                    <a:pt x="4677968" y="359587"/>
                  </a:lnTo>
                  <a:lnTo>
                    <a:pt x="4677968" y="0"/>
                  </a:lnTo>
                  <a:lnTo>
                    <a:pt x="5040630" y="0"/>
                  </a:lnTo>
                  <a:lnTo>
                    <a:pt x="5040630" y="359587"/>
                  </a:lnTo>
                  <a:close/>
                </a:path>
                <a:path w="8277225" h="360045">
                  <a:moveTo>
                    <a:pt x="5400243" y="359587"/>
                  </a:moveTo>
                  <a:lnTo>
                    <a:pt x="5040630" y="359587"/>
                  </a:lnTo>
                  <a:lnTo>
                    <a:pt x="5040630" y="0"/>
                  </a:lnTo>
                  <a:lnTo>
                    <a:pt x="5400243" y="0"/>
                  </a:lnTo>
                  <a:lnTo>
                    <a:pt x="5400243" y="359587"/>
                  </a:lnTo>
                  <a:close/>
                </a:path>
                <a:path w="8277225" h="360045">
                  <a:moveTo>
                    <a:pt x="5759843" y="359587"/>
                  </a:moveTo>
                  <a:lnTo>
                    <a:pt x="5400230" y="359587"/>
                  </a:lnTo>
                  <a:lnTo>
                    <a:pt x="5400230" y="0"/>
                  </a:lnTo>
                  <a:lnTo>
                    <a:pt x="5759843" y="0"/>
                  </a:lnTo>
                  <a:lnTo>
                    <a:pt x="5759843" y="359587"/>
                  </a:lnTo>
                  <a:close/>
                </a:path>
                <a:path w="8277225" h="360045">
                  <a:moveTo>
                    <a:pt x="6119456" y="359587"/>
                  </a:moveTo>
                  <a:lnTo>
                    <a:pt x="5759843" y="359587"/>
                  </a:lnTo>
                  <a:lnTo>
                    <a:pt x="5759843" y="0"/>
                  </a:lnTo>
                  <a:lnTo>
                    <a:pt x="6119456" y="0"/>
                  </a:lnTo>
                  <a:lnTo>
                    <a:pt x="6119456" y="359587"/>
                  </a:lnTo>
                  <a:close/>
                </a:path>
                <a:path w="8277225" h="360045">
                  <a:moveTo>
                    <a:pt x="6479070" y="359587"/>
                  </a:moveTo>
                  <a:lnTo>
                    <a:pt x="6119456" y="359587"/>
                  </a:lnTo>
                  <a:lnTo>
                    <a:pt x="6119456" y="0"/>
                  </a:lnTo>
                  <a:lnTo>
                    <a:pt x="6479070" y="0"/>
                  </a:lnTo>
                  <a:lnTo>
                    <a:pt x="6479070" y="359587"/>
                  </a:lnTo>
                  <a:close/>
                </a:path>
                <a:path w="8277225" h="360045">
                  <a:moveTo>
                    <a:pt x="6838670" y="359587"/>
                  </a:moveTo>
                  <a:lnTo>
                    <a:pt x="6479057" y="359587"/>
                  </a:lnTo>
                  <a:lnTo>
                    <a:pt x="6479057" y="0"/>
                  </a:lnTo>
                  <a:lnTo>
                    <a:pt x="6838670" y="0"/>
                  </a:lnTo>
                  <a:lnTo>
                    <a:pt x="6838670" y="359587"/>
                  </a:lnTo>
                  <a:close/>
                </a:path>
                <a:path w="8277225" h="360045">
                  <a:moveTo>
                    <a:pt x="7198283" y="359587"/>
                  </a:moveTo>
                  <a:lnTo>
                    <a:pt x="6838670" y="359587"/>
                  </a:lnTo>
                  <a:lnTo>
                    <a:pt x="6838670" y="0"/>
                  </a:lnTo>
                  <a:lnTo>
                    <a:pt x="7198283" y="0"/>
                  </a:lnTo>
                  <a:lnTo>
                    <a:pt x="7198283" y="359587"/>
                  </a:lnTo>
                  <a:close/>
                </a:path>
                <a:path w="8277225" h="360045">
                  <a:moveTo>
                    <a:pt x="7557897" y="359587"/>
                  </a:moveTo>
                  <a:lnTo>
                    <a:pt x="7198283" y="359587"/>
                  </a:lnTo>
                  <a:lnTo>
                    <a:pt x="7198283" y="0"/>
                  </a:lnTo>
                  <a:lnTo>
                    <a:pt x="7557897" y="0"/>
                  </a:lnTo>
                  <a:lnTo>
                    <a:pt x="7557897" y="359587"/>
                  </a:lnTo>
                  <a:close/>
                </a:path>
                <a:path w="8277225" h="360045">
                  <a:moveTo>
                    <a:pt x="7917497" y="359587"/>
                  </a:moveTo>
                  <a:lnTo>
                    <a:pt x="7557884" y="359587"/>
                  </a:lnTo>
                  <a:lnTo>
                    <a:pt x="7557884" y="0"/>
                  </a:lnTo>
                  <a:lnTo>
                    <a:pt x="7917497" y="0"/>
                  </a:lnTo>
                  <a:lnTo>
                    <a:pt x="7917497" y="359587"/>
                  </a:lnTo>
                  <a:close/>
                </a:path>
                <a:path w="8277225" h="360045">
                  <a:moveTo>
                    <a:pt x="8277110" y="359587"/>
                  </a:moveTo>
                  <a:lnTo>
                    <a:pt x="7917497" y="359587"/>
                  </a:lnTo>
                  <a:lnTo>
                    <a:pt x="7917497" y="0"/>
                  </a:lnTo>
                  <a:lnTo>
                    <a:pt x="8277110" y="0"/>
                  </a:lnTo>
                  <a:lnTo>
                    <a:pt x="8277110" y="359587"/>
                  </a:lnTo>
                  <a:close/>
                </a:path>
              </a:pathLst>
            </a:custGeom>
            <a:ln w="6096">
              <a:solidFill>
                <a:srgbClr val="CDCDC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98653" y="4979454"/>
              <a:ext cx="8624570" cy="719455"/>
            </a:xfrm>
            <a:custGeom>
              <a:avLst/>
              <a:gdLst/>
              <a:ahLst/>
              <a:cxnLst/>
              <a:rect l="l" t="t" r="r" b="b"/>
              <a:pathLst>
                <a:path w="8624570" h="719454">
                  <a:moveTo>
                    <a:pt x="8624531" y="719175"/>
                  </a:moveTo>
                  <a:lnTo>
                    <a:pt x="8603195" y="719175"/>
                  </a:lnTo>
                  <a:lnTo>
                    <a:pt x="8603195" y="359587"/>
                  </a:lnTo>
                  <a:lnTo>
                    <a:pt x="8624531" y="359587"/>
                  </a:lnTo>
                </a:path>
                <a:path w="8624570" h="719454">
                  <a:moveTo>
                    <a:pt x="326085" y="359587"/>
                  </a:moveTo>
                  <a:lnTo>
                    <a:pt x="0" y="359587"/>
                  </a:lnTo>
                </a:path>
                <a:path w="8624570" h="719454">
                  <a:moveTo>
                    <a:pt x="0" y="0"/>
                  </a:moveTo>
                  <a:lnTo>
                    <a:pt x="326085" y="0"/>
                  </a:lnTo>
                  <a:lnTo>
                    <a:pt x="326085" y="359587"/>
                  </a:lnTo>
                </a:path>
              </a:pathLst>
            </a:custGeom>
            <a:ln w="6096">
              <a:solidFill>
                <a:srgbClr val="CDCDC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24738" y="4979454"/>
              <a:ext cx="8277225" cy="360045"/>
            </a:xfrm>
            <a:custGeom>
              <a:avLst/>
              <a:gdLst/>
              <a:ahLst/>
              <a:cxnLst/>
              <a:rect l="l" t="t" r="r" b="b"/>
              <a:pathLst>
                <a:path w="8277225" h="360045">
                  <a:moveTo>
                    <a:pt x="359613" y="359587"/>
                  </a:moveTo>
                  <a:lnTo>
                    <a:pt x="0" y="359587"/>
                  </a:lnTo>
                  <a:lnTo>
                    <a:pt x="0" y="0"/>
                  </a:lnTo>
                  <a:lnTo>
                    <a:pt x="359613" y="0"/>
                  </a:lnTo>
                  <a:lnTo>
                    <a:pt x="359613" y="359587"/>
                  </a:lnTo>
                  <a:close/>
                </a:path>
                <a:path w="8277225" h="360045">
                  <a:moveTo>
                    <a:pt x="719226" y="359587"/>
                  </a:moveTo>
                  <a:lnTo>
                    <a:pt x="359613" y="359587"/>
                  </a:lnTo>
                  <a:lnTo>
                    <a:pt x="359613" y="0"/>
                  </a:lnTo>
                  <a:lnTo>
                    <a:pt x="719226" y="0"/>
                  </a:lnTo>
                  <a:lnTo>
                    <a:pt x="719226" y="359587"/>
                  </a:lnTo>
                  <a:close/>
                </a:path>
                <a:path w="8277225" h="360045">
                  <a:moveTo>
                    <a:pt x="1081874" y="359587"/>
                  </a:moveTo>
                  <a:lnTo>
                    <a:pt x="719213" y="359587"/>
                  </a:lnTo>
                  <a:lnTo>
                    <a:pt x="719213" y="0"/>
                  </a:lnTo>
                  <a:lnTo>
                    <a:pt x="1081874" y="0"/>
                  </a:lnTo>
                  <a:lnTo>
                    <a:pt x="1081874" y="359587"/>
                  </a:lnTo>
                  <a:close/>
                </a:path>
                <a:path w="8277225" h="360045">
                  <a:moveTo>
                    <a:pt x="1441488" y="359587"/>
                  </a:moveTo>
                  <a:lnTo>
                    <a:pt x="1081874" y="359587"/>
                  </a:lnTo>
                  <a:lnTo>
                    <a:pt x="1081874" y="0"/>
                  </a:lnTo>
                  <a:lnTo>
                    <a:pt x="1441488" y="0"/>
                  </a:lnTo>
                  <a:lnTo>
                    <a:pt x="1441488" y="359587"/>
                  </a:lnTo>
                  <a:close/>
                </a:path>
                <a:path w="8277225" h="360045">
                  <a:moveTo>
                    <a:pt x="1801101" y="359587"/>
                  </a:moveTo>
                  <a:lnTo>
                    <a:pt x="1441488" y="359587"/>
                  </a:lnTo>
                  <a:lnTo>
                    <a:pt x="1441488" y="0"/>
                  </a:lnTo>
                  <a:lnTo>
                    <a:pt x="1801101" y="0"/>
                  </a:lnTo>
                  <a:lnTo>
                    <a:pt x="1801101" y="359587"/>
                  </a:lnTo>
                  <a:close/>
                </a:path>
                <a:path w="8277225" h="360045">
                  <a:moveTo>
                    <a:pt x="2160714" y="359587"/>
                  </a:moveTo>
                  <a:lnTo>
                    <a:pt x="1801101" y="359587"/>
                  </a:lnTo>
                  <a:lnTo>
                    <a:pt x="1801101" y="0"/>
                  </a:lnTo>
                  <a:lnTo>
                    <a:pt x="2160714" y="0"/>
                  </a:lnTo>
                  <a:lnTo>
                    <a:pt x="2160714" y="359587"/>
                  </a:lnTo>
                  <a:close/>
                </a:path>
                <a:path w="8277225" h="360045">
                  <a:moveTo>
                    <a:pt x="2520315" y="359587"/>
                  </a:moveTo>
                  <a:lnTo>
                    <a:pt x="2160701" y="359587"/>
                  </a:lnTo>
                  <a:lnTo>
                    <a:pt x="2160701" y="0"/>
                  </a:lnTo>
                  <a:lnTo>
                    <a:pt x="2520315" y="0"/>
                  </a:lnTo>
                  <a:lnTo>
                    <a:pt x="2520315" y="359587"/>
                  </a:lnTo>
                  <a:close/>
                </a:path>
                <a:path w="8277225" h="360045">
                  <a:moveTo>
                    <a:pt x="2879928" y="359587"/>
                  </a:moveTo>
                  <a:lnTo>
                    <a:pt x="2520315" y="359587"/>
                  </a:lnTo>
                  <a:lnTo>
                    <a:pt x="2520315" y="0"/>
                  </a:lnTo>
                  <a:lnTo>
                    <a:pt x="2879928" y="0"/>
                  </a:lnTo>
                  <a:lnTo>
                    <a:pt x="2879928" y="359587"/>
                  </a:lnTo>
                  <a:close/>
                </a:path>
                <a:path w="8277225" h="360045">
                  <a:moveTo>
                    <a:pt x="3239541" y="359587"/>
                  </a:moveTo>
                  <a:lnTo>
                    <a:pt x="2879928" y="359587"/>
                  </a:lnTo>
                  <a:lnTo>
                    <a:pt x="2879928" y="0"/>
                  </a:lnTo>
                  <a:lnTo>
                    <a:pt x="3239541" y="0"/>
                  </a:lnTo>
                  <a:lnTo>
                    <a:pt x="3239541" y="359587"/>
                  </a:lnTo>
                  <a:close/>
                </a:path>
                <a:path w="8277225" h="360045">
                  <a:moveTo>
                    <a:pt x="3599141" y="359587"/>
                  </a:moveTo>
                  <a:lnTo>
                    <a:pt x="3239528" y="359587"/>
                  </a:lnTo>
                  <a:lnTo>
                    <a:pt x="3239528" y="0"/>
                  </a:lnTo>
                  <a:lnTo>
                    <a:pt x="3599141" y="0"/>
                  </a:lnTo>
                  <a:lnTo>
                    <a:pt x="3599141" y="359587"/>
                  </a:lnTo>
                  <a:close/>
                </a:path>
                <a:path w="8277225" h="360045">
                  <a:moveTo>
                    <a:pt x="3958755" y="359587"/>
                  </a:moveTo>
                  <a:lnTo>
                    <a:pt x="3599141" y="359587"/>
                  </a:lnTo>
                  <a:lnTo>
                    <a:pt x="3599141" y="0"/>
                  </a:lnTo>
                  <a:lnTo>
                    <a:pt x="3958755" y="0"/>
                  </a:lnTo>
                  <a:lnTo>
                    <a:pt x="3958755" y="359587"/>
                  </a:lnTo>
                  <a:close/>
                </a:path>
                <a:path w="8277225" h="360045">
                  <a:moveTo>
                    <a:pt x="4318368" y="359587"/>
                  </a:moveTo>
                  <a:lnTo>
                    <a:pt x="3958755" y="359587"/>
                  </a:lnTo>
                  <a:lnTo>
                    <a:pt x="3958755" y="0"/>
                  </a:lnTo>
                  <a:lnTo>
                    <a:pt x="4318368" y="0"/>
                  </a:lnTo>
                  <a:lnTo>
                    <a:pt x="4318368" y="359587"/>
                  </a:lnTo>
                  <a:close/>
                </a:path>
                <a:path w="8277225" h="360045">
                  <a:moveTo>
                    <a:pt x="4677968" y="359587"/>
                  </a:moveTo>
                  <a:lnTo>
                    <a:pt x="4318355" y="359587"/>
                  </a:lnTo>
                  <a:lnTo>
                    <a:pt x="4318355" y="0"/>
                  </a:lnTo>
                  <a:lnTo>
                    <a:pt x="4677968" y="0"/>
                  </a:lnTo>
                  <a:lnTo>
                    <a:pt x="4677968" y="359587"/>
                  </a:lnTo>
                  <a:close/>
                </a:path>
                <a:path w="8277225" h="360045">
                  <a:moveTo>
                    <a:pt x="5040630" y="359587"/>
                  </a:moveTo>
                  <a:lnTo>
                    <a:pt x="4677968" y="359587"/>
                  </a:lnTo>
                  <a:lnTo>
                    <a:pt x="4677968" y="0"/>
                  </a:lnTo>
                  <a:lnTo>
                    <a:pt x="5040630" y="0"/>
                  </a:lnTo>
                  <a:lnTo>
                    <a:pt x="5040630" y="359587"/>
                  </a:lnTo>
                  <a:close/>
                </a:path>
                <a:path w="8277225" h="360045">
                  <a:moveTo>
                    <a:pt x="5400243" y="359587"/>
                  </a:moveTo>
                  <a:lnTo>
                    <a:pt x="5040630" y="359587"/>
                  </a:lnTo>
                  <a:lnTo>
                    <a:pt x="5040630" y="0"/>
                  </a:lnTo>
                  <a:lnTo>
                    <a:pt x="5400243" y="0"/>
                  </a:lnTo>
                  <a:lnTo>
                    <a:pt x="5400243" y="359587"/>
                  </a:lnTo>
                  <a:close/>
                </a:path>
                <a:path w="8277225" h="360045">
                  <a:moveTo>
                    <a:pt x="5759843" y="359587"/>
                  </a:moveTo>
                  <a:lnTo>
                    <a:pt x="5400230" y="359587"/>
                  </a:lnTo>
                  <a:lnTo>
                    <a:pt x="5400230" y="0"/>
                  </a:lnTo>
                  <a:lnTo>
                    <a:pt x="5759843" y="0"/>
                  </a:lnTo>
                  <a:lnTo>
                    <a:pt x="5759843" y="359587"/>
                  </a:lnTo>
                  <a:close/>
                </a:path>
                <a:path w="8277225" h="360045">
                  <a:moveTo>
                    <a:pt x="6119456" y="359587"/>
                  </a:moveTo>
                  <a:lnTo>
                    <a:pt x="5759843" y="359587"/>
                  </a:lnTo>
                  <a:lnTo>
                    <a:pt x="5759843" y="0"/>
                  </a:lnTo>
                  <a:lnTo>
                    <a:pt x="6119456" y="0"/>
                  </a:lnTo>
                  <a:lnTo>
                    <a:pt x="6119456" y="359587"/>
                  </a:lnTo>
                  <a:close/>
                </a:path>
                <a:path w="8277225" h="360045">
                  <a:moveTo>
                    <a:pt x="6479070" y="359587"/>
                  </a:moveTo>
                  <a:lnTo>
                    <a:pt x="6119456" y="359587"/>
                  </a:lnTo>
                  <a:lnTo>
                    <a:pt x="6119456" y="0"/>
                  </a:lnTo>
                  <a:lnTo>
                    <a:pt x="6479070" y="0"/>
                  </a:lnTo>
                  <a:lnTo>
                    <a:pt x="6479070" y="359587"/>
                  </a:lnTo>
                  <a:close/>
                </a:path>
                <a:path w="8277225" h="360045">
                  <a:moveTo>
                    <a:pt x="6838670" y="359587"/>
                  </a:moveTo>
                  <a:lnTo>
                    <a:pt x="6479057" y="359587"/>
                  </a:lnTo>
                  <a:lnTo>
                    <a:pt x="6479057" y="0"/>
                  </a:lnTo>
                  <a:lnTo>
                    <a:pt x="6838670" y="0"/>
                  </a:lnTo>
                  <a:lnTo>
                    <a:pt x="6838670" y="359587"/>
                  </a:lnTo>
                  <a:close/>
                </a:path>
                <a:path w="8277225" h="360045">
                  <a:moveTo>
                    <a:pt x="7198283" y="359587"/>
                  </a:moveTo>
                  <a:lnTo>
                    <a:pt x="6838670" y="359587"/>
                  </a:lnTo>
                  <a:lnTo>
                    <a:pt x="6838670" y="0"/>
                  </a:lnTo>
                  <a:lnTo>
                    <a:pt x="7198283" y="0"/>
                  </a:lnTo>
                  <a:lnTo>
                    <a:pt x="7198283" y="359587"/>
                  </a:lnTo>
                  <a:close/>
                </a:path>
                <a:path w="8277225" h="360045">
                  <a:moveTo>
                    <a:pt x="7557897" y="359587"/>
                  </a:moveTo>
                  <a:lnTo>
                    <a:pt x="7198283" y="359587"/>
                  </a:lnTo>
                  <a:lnTo>
                    <a:pt x="7198283" y="0"/>
                  </a:lnTo>
                  <a:lnTo>
                    <a:pt x="7557897" y="0"/>
                  </a:lnTo>
                  <a:lnTo>
                    <a:pt x="7557897" y="359587"/>
                  </a:lnTo>
                  <a:close/>
                </a:path>
                <a:path w="8277225" h="360045">
                  <a:moveTo>
                    <a:pt x="7917497" y="359587"/>
                  </a:moveTo>
                  <a:lnTo>
                    <a:pt x="7557884" y="359587"/>
                  </a:lnTo>
                  <a:lnTo>
                    <a:pt x="7557884" y="0"/>
                  </a:lnTo>
                  <a:lnTo>
                    <a:pt x="7917497" y="0"/>
                  </a:lnTo>
                  <a:lnTo>
                    <a:pt x="7917497" y="359587"/>
                  </a:lnTo>
                  <a:close/>
                </a:path>
                <a:path w="8277225" h="360045">
                  <a:moveTo>
                    <a:pt x="8277110" y="359587"/>
                  </a:moveTo>
                  <a:lnTo>
                    <a:pt x="7917497" y="359587"/>
                  </a:lnTo>
                  <a:lnTo>
                    <a:pt x="7917497" y="0"/>
                  </a:lnTo>
                  <a:lnTo>
                    <a:pt x="8277110" y="0"/>
                  </a:lnTo>
                  <a:lnTo>
                    <a:pt x="8277110" y="359587"/>
                  </a:lnTo>
                  <a:close/>
                </a:path>
              </a:pathLst>
            </a:custGeom>
            <a:ln w="6096">
              <a:solidFill>
                <a:srgbClr val="CDCDC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98653" y="4619853"/>
              <a:ext cx="8624570" cy="719455"/>
            </a:xfrm>
            <a:custGeom>
              <a:avLst/>
              <a:gdLst/>
              <a:ahLst/>
              <a:cxnLst/>
              <a:rect l="l" t="t" r="r" b="b"/>
              <a:pathLst>
                <a:path w="8624570" h="719454">
                  <a:moveTo>
                    <a:pt x="8624531" y="719188"/>
                  </a:moveTo>
                  <a:lnTo>
                    <a:pt x="8603195" y="719188"/>
                  </a:lnTo>
                  <a:lnTo>
                    <a:pt x="8603195" y="359600"/>
                  </a:lnTo>
                  <a:lnTo>
                    <a:pt x="8624531" y="359600"/>
                  </a:lnTo>
                </a:path>
                <a:path w="8624570" h="719454">
                  <a:moveTo>
                    <a:pt x="326085" y="359587"/>
                  </a:moveTo>
                  <a:lnTo>
                    <a:pt x="0" y="359587"/>
                  </a:lnTo>
                </a:path>
                <a:path w="8624570" h="719454">
                  <a:moveTo>
                    <a:pt x="0" y="0"/>
                  </a:moveTo>
                  <a:lnTo>
                    <a:pt x="326085" y="0"/>
                  </a:lnTo>
                  <a:lnTo>
                    <a:pt x="326085" y="359587"/>
                  </a:lnTo>
                </a:path>
              </a:pathLst>
            </a:custGeom>
            <a:ln w="6096">
              <a:solidFill>
                <a:srgbClr val="CDCDC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624738" y="4619853"/>
              <a:ext cx="8277225" cy="360045"/>
            </a:xfrm>
            <a:custGeom>
              <a:avLst/>
              <a:gdLst/>
              <a:ahLst/>
              <a:cxnLst/>
              <a:rect l="l" t="t" r="r" b="b"/>
              <a:pathLst>
                <a:path w="8277225" h="360045">
                  <a:moveTo>
                    <a:pt x="359613" y="359587"/>
                  </a:moveTo>
                  <a:lnTo>
                    <a:pt x="0" y="359587"/>
                  </a:lnTo>
                  <a:lnTo>
                    <a:pt x="0" y="0"/>
                  </a:lnTo>
                  <a:lnTo>
                    <a:pt x="359613" y="0"/>
                  </a:lnTo>
                  <a:lnTo>
                    <a:pt x="359613" y="359587"/>
                  </a:lnTo>
                  <a:close/>
                </a:path>
                <a:path w="8277225" h="360045">
                  <a:moveTo>
                    <a:pt x="719226" y="359587"/>
                  </a:moveTo>
                  <a:lnTo>
                    <a:pt x="359613" y="359587"/>
                  </a:lnTo>
                  <a:lnTo>
                    <a:pt x="359613" y="0"/>
                  </a:lnTo>
                  <a:lnTo>
                    <a:pt x="719226" y="0"/>
                  </a:lnTo>
                  <a:lnTo>
                    <a:pt x="719226" y="359587"/>
                  </a:lnTo>
                  <a:close/>
                </a:path>
                <a:path w="8277225" h="360045">
                  <a:moveTo>
                    <a:pt x="1081874" y="359587"/>
                  </a:moveTo>
                  <a:lnTo>
                    <a:pt x="719213" y="359587"/>
                  </a:lnTo>
                  <a:lnTo>
                    <a:pt x="719213" y="0"/>
                  </a:lnTo>
                  <a:lnTo>
                    <a:pt x="1081874" y="0"/>
                  </a:lnTo>
                  <a:lnTo>
                    <a:pt x="1081874" y="359587"/>
                  </a:lnTo>
                  <a:close/>
                </a:path>
                <a:path w="8277225" h="360045">
                  <a:moveTo>
                    <a:pt x="1441488" y="359587"/>
                  </a:moveTo>
                  <a:lnTo>
                    <a:pt x="1081874" y="359587"/>
                  </a:lnTo>
                  <a:lnTo>
                    <a:pt x="1081874" y="0"/>
                  </a:lnTo>
                  <a:lnTo>
                    <a:pt x="1441488" y="0"/>
                  </a:lnTo>
                  <a:lnTo>
                    <a:pt x="1441488" y="359587"/>
                  </a:lnTo>
                  <a:close/>
                </a:path>
                <a:path w="8277225" h="360045">
                  <a:moveTo>
                    <a:pt x="1801101" y="359587"/>
                  </a:moveTo>
                  <a:lnTo>
                    <a:pt x="1441488" y="359587"/>
                  </a:lnTo>
                  <a:lnTo>
                    <a:pt x="1441488" y="0"/>
                  </a:lnTo>
                  <a:lnTo>
                    <a:pt x="1801101" y="0"/>
                  </a:lnTo>
                  <a:lnTo>
                    <a:pt x="1801101" y="359587"/>
                  </a:lnTo>
                  <a:close/>
                </a:path>
                <a:path w="8277225" h="360045">
                  <a:moveTo>
                    <a:pt x="2160714" y="359587"/>
                  </a:moveTo>
                  <a:lnTo>
                    <a:pt x="1801101" y="359587"/>
                  </a:lnTo>
                  <a:lnTo>
                    <a:pt x="1801101" y="0"/>
                  </a:lnTo>
                  <a:lnTo>
                    <a:pt x="2160714" y="0"/>
                  </a:lnTo>
                  <a:lnTo>
                    <a:pt x="2160714" y="359587"/>
                  </a:lnTo>
                  <a:close/>
                </a:path>
                <a:path w="8277225" h="360045">
                  <a:moveTo>
                    <a:pt x="2520315" y="359587"/>
                  </a:moveTo>
                  <a:lnTo>
                    <a:pt x="2160701" y="359587"/>
                  </a:lnTo>
                  <a:lnTo>
                    <a:pt x="2160701" y="0"/>
                  </a:lnTo>
                  <a:lnTo>
                    <a:pt x="2520315" y="0"/>
                  </a:lnTo>
                  <a:lnTo>
                    <a:pt x="2520315" y="359587"/>
                  </a:lnTo>
                  <a:close/>
                </a:path>
                <a:path w="8277225" h="360045">
                  <a:moveTo>
                    <a:pt x="2879928" y="359587"/>
                  </a:moveTo>
                  <a:lnTo>
                    <a:pt x="2520315" y="359587"/>
                  </a:lnTo>
                  <a:lnTo>
                    <a:pt x="2520315" y="0"/>
                  </a:lnTo>
                  <a:lnTo>
                    <a:pt x="2879928" y="0"/>
                  </a:lnTo>
                  <a:lnTo>
                    <a:pt x="2879928" y="359587"/>
                  </a:lnTo>
                  <a:close/>
                </a:path>
                <a:path w="8277225" h="360045">
                  <a:moveTo>
                    <a:pt x="3239541" y="359587"/>
                  </a:moveTo>
                  <a:lnTo>
                    <a:pt x="2879928" y="359587"/>
                  </a:lnTo>
                  <a:lnTo>
                    <a:pt x="2879928" y="0"/>
                  </a:lnTo>
                  <a:lnTo>
                    <a:pt x="3239541" y="0"/>
                  </a:lnTo>
                  <a:lnTo>
                    <a:pt x="3239541" y="359587"/>
                  </a:lnTo>
                  <a:close/>
                </a:path>
                <a:path w="8277225" h="360045">
                  <a:moveTo>
                    <a:pt x="3599141" y="359587"/>
                  </a:moveTo>
                  <a:lnTo>
                    <a:pt x="3239528" y="359587"/>
                  </a:lnTo>
                  <a:lnTo>
                    <a:pt x="3239528" y="0"/>
                  </a:lnTo>
                  <a:lnTo>
                    <a:pt x="3599141" y="0"/>
                  </a:lnTo>
                  <a:lnTo>
                    <a:pt x="3599141" y="359587"/>
                  </a:lnTo>
                  <a:close/>
                </a:path>
                <a:path w="8277225" h="360045">
                  <a:moveTo>
                    <a:pt x="3958755" y="359587"/>
                  </a:moveTo>
                  <a:lnTo>
                    <a:pt x="3599141" y="359587"/>
                  </a:lnTo>
                  <a:lnTo>
                    <a:pt x="3599141" y="0"/>
                  </a:lnTo>
                  <a:lnTo>
                    <a:pt x="3958755" y="0"/>
                  </a:lnTo>
                  <a:lnTo>
                    <a:pt x="3958755" y="359587"/>
                  </a:lnTo>
                  <a:close/>
                </a:path>
                <a:path w="8277225" h="360045">
                  <a:moveTo>
                    <a:pt x="4318368" y="359587"/>
                  </a:moveTo>
                  <a:lnTo>
                    <a:pt x="3958755" y="359587"/>
                  </a:lnTo>
                  <a:lnTo>
                    <a:pt x="3958755" y="0"/>
                  </a:lnTo>
                  <a:lnTo>
                    <a:pt x="4318368" y="0"/>
                  </a:lnTo>
                  <a:lnTo>
                    <a:pt x="4318368" y="359587"/>
                  </a:lnTo>
                  <a:close/>
                </a:path>
                <a:path w="8277225" h="360045">
                  <a:moveTo>
                    <a:pt x="4677968" y="359587"/>
                  </a:moveTo>
                  <a:lnTo>
                    <a:pt x="4318355" y="359587"/>
                  </a:lnTo>
                  <a:lnTo>
                    <a:pt x="4318355" y="0"/>
                  </a:lnTo>
                  <a:lnTo>
                    <a:pt x="4677968" y="0"/>
                  </a:lnTo>
                  <a:lnTo>
                    <a:pt x="4677968" y="359587"/>
                  </a:lnTo>
                  <a:close/>
                </a:path>
                <a:path w="8277225" h="360045">
                  <a:moveTo>
                    <a:pt x="5040630" y="359587"/>
                  </a:moveTo>
                  <a:lnTo>
                    <a:pt x="4677968" y="359587"/>
                  </a:lnTo>
                  <a:lnTo>
                    <a:pt x="4677968" y="0"/>
                  </a:lnTo>
                  <a:lnTo>
                    <a:pt x="5040630" y="0"/>
                  </a:lnTo>
                  <a:lnTo>
                    <a:pt x="5040630" y="359587"/>
                  </a:lnTo>
                  <a:close/>
                </a:path>
                <a:path w="8277225" h="360045">
                  <a:moveTo>
                    <a:pt x="5400243" y="359587"/>
                  </a:moveTo>
                  <a:lnTo>
                    <a:pt x="5040630" y="359587"/>
                  </a:lnTo>
                  <a:lnTo>
                    <a:pt x="5040630" y="0"/>
                  </a:lnTo>
                  <a:lnTo>
                    <a:pt x="5400243" y="0"/>
                  </a:lnTo>
                  <a:lnTo>
                    <a:pt x="5400243" y="359587"/>
                  </a:lnTo>
                  <a:close/>
                </a:path>
                <a:path w="8277225" h="360045">
                  <a:moveTo>
                    <a:pt x="5759843" y="359587"/>
                  </a:moveTo>
                  <a:lnTo>
                    <a:pt x="5400230" y="359587"/>
                  </a:lnTo>
                  <a:lnTo>
                    <a:pt x="5400230" y="0"/>
                  </a:lnTo>
                  <a:lnTo>
                    <a:pt x="5759843" y="0"/>
                  </a:lnTo>
                  <a:lnTo>
                    <a:pt x="5759843" y="359587"/>
                  </a:lnTo>
                  <a:close/>
                </a:path>
                <a:path w="8277225" h="360045">
                  <a:moveTo>
                    <a:pt x="6119456" y="359587"/>
                  </a:moveTo>
                  <a:lnTo>
                    <a:pt x="5759843" y="359587"/>
                  </a:lnTo>
                  <a:lnTo>
                    <a:pt x="5759843" y="0"/>
                  </a:lnTo>
                  <a:lnTo>
                    <a:pt x="6119456" y="0"/>
                  </a:lnTo>
                  <a:lnTo>
                    <a:pt x="6119456" y="359587"/>
                  </a:lnTo>
                  <a:close/>
                </a:path>
                <a:path w="8277225" h="360045">
                  <a:moveTo>
                    <a:pt x="6479070" y="359587"/>
                  </a:moveTo>
                  <a:lnTo>
                    <a:pt x="6119456" y="359587"/>
                  </a:lnTo>
                  <a:lnTo>
                    <a:pt x="6119456" y="0"/>
                  </a:lnTo>
                  <a:lnTo>
                    <a:pt x="6479070" y="0"/>
                  </a:lnTo>
                  <a:lnTo>
                    <a:pt x="6479070" y="359587"/>
                  </a:lnTo>
                  <a:close/>
                </a:path>
                <a:path w="8277225" h="360045">
                  <a:moveTo>
                    <a:pt x="6838670" y="359587"/>
                  </a:moveTo>
                  <a:lnTo>
                    <a:pt x="6479057" y="359587"/>
                  </a:lnTo>
                  <a:lnTo>
                    <a:pt x="6479057" y="0"/>
                  </a:lnTo>
                  <a:lnTo>
                    <a:pt x="6838670" y="0"/>
                  </a:lnTo>
                  <a:lnTo>
                    <a:pt x="6838670" y="359587"/>
                  </a:lnTo>
                  <a:close/>
                </a:path>
                <a:path w="8277225" h="360045">
                  <a:moveTo>
                    <a:pt x="7198283" y="359587"/>
                  </a:moveTo>
                  <a:lnTo>
                    <a:pt x="6838670" y="359587"/>
                  </a:lnTo>
                  <a:lnTo>
                    <a:pt x="6838670" y="0"/>
                  </a:lnTo>
                  <a:lnTo>
                    <a:pt x="7198283" y="0"/>
                  </a:lnTo>
                  <a:lnTo>
                    <a:pt x="7198283" y="359587"/>
                  </a:lnTo>
                  <a:close/>
                </a:path>
                <a:path w="8277225" h="360045">
                  <a:moveTo>
                    <a:pt x="7557897" y="359587"/>
                  </a:moveTo>
                  <a:lnTo>
                    <a:pt x="7198283" y="359587"/>
                  </a:lnTo>
                  <a:lnTo>
                    <a:pt x="7198283" y="0"/>
                  </a:lnTo>
                  <a:lnTo>
                    <a:pt x="7557897" y="0"/>
                  </a:lnTo>
                  <a:lnTo>
                    <a:pt x="7557897" y="359587"/>
                  </a:lnTo>
                  <a:close/>
                </a:path>
                <a:path w="8277225" h="360045">
                  <a:moveTo>
                    <a:pt x="7917497" y="359587"/>
                  </a:moveTo>
                  <a:lnTo>
                    <a:pt x="7557884" y="359587"/>
                  </a:lnTo>
                  <a:lnTo>
                    <a:pt x="7557884" y="0"/>
                  </a:lnTo>
                  <a:lnTo>
                    <a:pt x="7917497" y="0"/>
                  </a:lnTo>
                  <a:lnTo>
                    <a:pt x="7917497" y="359587"/>
                  </a:lnTo>
                  <a:close/>
                </a:path>
                <a:path w="8277225" h="360045">
                  <a:moveTo>
                    <a:pt x="8277110" y="359587"/>
                  </a:moveTo>
                  <a:lnTo>
                    <a:pt x="7917497" y="359587"/>
                  </a:lnTo>
                  <a:lnTo>
                    <a:pt x="7917497" y="0"/>
                  </a:lnTo>
                  <a:lnTo>
                    <a:pt x="8277110" y="0"/>
                  </a:lnTo>
                  <a:lnTo>
                    <a:pt x="8277110" y="359587"/>
                  </a:lnTo>
                  <a:close/>
                </a:path>
              </a:pathLst>
            </a:custGeom>
            <a:ln w="6096">
              <a:solidFill>
                <a:srgbClr val="CDCDC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98653" y="4260265"/>
              <a:ext cx="8624570" cy="719455"/>
            </a:xfrm>
            <a:custGeom>
              <a:avLst/>
              <a:gdLst/>
              <a:ahLst/>
              <a:cxnLst/>
              <a:rect l="l" t="t" r="r" b="b"/>
              <a:pathLst>
                <a:path w="8624570" h="719454">
                  <a:moveTo>
                    <a:pt x="8624531" y="719175"/>
                  </a:moveTo>
                  <a:lnTo>
                    <a:pt x="8603195" y="719175"/>
                  </a:lnTo>
                  <a:lnTo>
                    <a:pt x="8603195" y="359587"/>
                  </a:lnTo>
                  <a:lnTo>
                    <a:pt x="8624531" y="359587"/>
                  </a:lnTo>
                </a:path>
                <a:path w="8624570" h="719454">
                  <a:moveTo>
                    <a:pt x="326085" y="359587"/>
                  </a:moveTo>
                  <a:lnTo>
                    <a:pt x="0" y="359587"/>
                  </a:lnTo>
                </a:path>
                <a:path w="8624570" h="719454">
                  <a:moveTo>
                    <a:pt x="0" y="0"/>
                  </a:moveTo>
                  <a:lnTo>
                    <a:pt x="326085" y="0"/>
                  </a:lnTo>
                  <a:lnTo>
                    <a:pt x="326085" y="359587"/>
                  </a:lnTo>
                </a:path>
              </a:pathLst>
            </a:custGeom>
            <a:ln w="6096">
              <a:solidFill>
                <a:srgbClr val="CDCDC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624738" y="4260265"/>
              <a:ext cx="8277225" cy="360045"/>
            </a:xfrm>
            <a:custGeom>
              <a:avLst/>
              <a:gdLst/>
              <a:ahLst/>
              <a:cxnLst/>
              <a:rect l="l" t="t" r="r" b="b"/>
              <a:pathLst>
                <a:path w="8277225" h="360045">
                  <a:moveTo>
                    <a:pt x="359613" y="359587"/>
                  </a:moveTo>
                  <a:lnTo>
                    <a:pt x="0" y="359587"/>
                  </a:lnTo>
                  <a:lnTo>
                    <a:pt x="0" y="0"/>
                  </a:lnTo>
                  <a:lnTo>
                    <a:pt x="359613" y="0"/>
                  </a:lnTo>
                  <a:lnTo>
                    <a:pt x="359613" y="359587"/>
                  </a:lnTo>
                  <a:close/>
                </a:path>
                <a:path w="8277225" h="360045">
                  <a:moveTo>
                    <a:pt x="719226" y="359587"/>
                  </a:moveTo>
                  <a:lnTo>
                    <a:pt x="359613" y="359587"/>
                  </a:lnTo>
                  <a:lnTo>
                    <a:pt x="359613" y="0"/>
                  </a:lnTo>
                  <a:lnTo>
                    <a:pt x="719226" y="0"/>
                  </a:lnTo>
                  <a:lnTo>
                    <a:pt x="719226" y="359587"/>
                  </a:lnTo>
                  <a:close/>
                </a:path>
                <a:path w="8277225" h="360045">
                  <a:moveTo>
                    <a:pt x="1081874" y="359587"/>
                  </a:moveTo>
                  <a:lnTo>
                    <a:pt x="719213" y="359587"/>
                  </a:lnTo>
                  <a:lnTo>
                    <a:pt x="719213" y="0"/>
                  </a:lnTo>
                  <a:lnTo>
                    <a:pt x="1081874" y="0"/>
                  </a:lnTo>
                  <a:lnTo>
                    <a:pt x="1081874" y="359587"/>
                  </a:lnTo>
                  <a:close/>
                </a:path>
                <a:path w="8277225" h="360045">
                  <a:moveTo>
                    <a:pt x="1441488" y="359587"/>
                  </a:moveTo>
                  <a:lnTo>
                    <a:pt x="1081874" y="359587"/>
                  </a:lnTo>
                  <a:lnTo>
                    <a:pt x="1081874" y="0"/>
                  </a:lnTo>
                  <a:lnTo>
                    <a:pt x="1441488" y="0"/>
                  </a:lnTo>
                  <a:lnTo>
                    <a:pt x="1441488" y="359587"/>
                  </a:lnTo>
                  <a:close/>
                </a:path>
                <a:path w="8277225" h="360045">
                  <a:moveTo>
                    <a:pt x="1801101" y="359587"/>
                  </a:moveTo>
                  <a:lnTo>
                    <a:pt x="1441488" y="359587"/>
                  </a:lnTo>
                  <a:lnTo>
                    <a:pt x="1441488" y="0"/>
                  </a:lnTo>
                  <a:lnTo>
                    <a:pt x="1801101" y="0"/>
                  </a:lnTo>
                  <a:lnTo>
                    <a:pt x="1801101" y="359587"/>
                  </a:lnTo>
                  <a:close/>
                </a:path>
                <a:path w="8277225" h="360045">
                  <a:moveTo>
                    <a:pt x="2160714" y="359587"/>
                  </a:moveTo>
                  <a:lnTo>
                    <a:pt x="1801101" y="359587"/>
                  </a:lnTo>
                  <a:lnTo>
                    <a:pt x="1801101" y="0"/>
                  </a:lnTo>
                  <a:lnTo>
                    <a:pt x="2160714" y="0"/>
                  </a:lnTo>
                  <a:lnTo>
                    <a:pt x="2160714" y="359587"/>
                  </a:lnTo>
                  <a:close/>
                </a:path>
                <a:path w="8277225" h="360045">
                  <a:moveTo>
                    <a:pt x="2520315" y="359587"/>
                  </a:moveTo>
                  <a:lnTo>
                    <a:pt x="2160701" y="359587"/>
                  </a:lnTo>
                  <a:lnTo>
                    <a:pt x="2160701" y="0"/>
                  </a:lnTo>
                  <a:lnTo>
                    <a:pt x="2520315" y="0"/>
                  </a:lnTo>
                  <a:lnTo>
                    <a:pt x="2520315" y="359587"/>
                  </a:lnTo>
                  <a:close/>
                </a:path>
                <a:path w="8277225" h="360045">
                  <a:moveTo>
                    <a:pt x="2879928" y="359587"/>
                  </a:moveTo>
                  <a:lnTo>
                    <a:pt x="2520315" y="359587"/>
                  </a:lnTo>
                  <a:lnTo>
                    <a:pt x="2520315" y="0"/>
                  </a:lnTo>
                  <a:lnTo>
                    <a:pt x="2879928" y="0"/>
                  </a:lnTo>
                  <a:lnTo>
                    <a:pt x="2879928" y="359587"/>
                  </a:lnTo>
                  <a:close/>
                </a:path>
                <a:path w="8277225" h="360045">
                  <a:moveTo>
                    <a:pt x="3239541" y="359587"/>
                  </a:moveTo>
                  <a:lnTo>
                    <a:pt x="2879928" y="359587"/>
                  </a:lnTo>
                  <a:lnTo>
                    <a:pt x="2879928" y="0"/>
                  </a:lnTo>
                  <a:lnTo>
                    <a:pt x="3239541" y="0"/>
                  </a:lnTo>
                  <a:lnTo>
                    <a:pt x="3239541" y="359587"/>
                  </a:lnTo>
                  <a:close/>
                </a:path>
                <a:path w="8277225" h="360045">
                  <a:moveTo>
                    <a:pt x="3599141" y="359587"/>
                  </a:moveTo>
                  <a:lnTo>
                    <a:pt x="3239528" y="359587"/>
                  </a:lnTo>
                  <a:lnTo>
                    <a:pt x="3239528" y="0"/>
                  </a:lnTo>
                  <a:lnTo>
                    <a:pt x="3599141" y="0"/>
                  </a:lnTo>
                  <a:lnTo>
                    <a:pt x="3599141" y="359587"/>
                  </a:lnTo>
                  <a:close/>
                </a:path>
                <a:path w="8277225" h="360045">
                  <a:moveTo>
                    <a:pt x="3958755" y="359587"/>
                  </a:moveTo>
                  <a:lnTo>
                    <a:pt x="3599141" y="359587"/>
                  </a:lnTo>
                  <a:lnTo>
                    <a:pt x="3599141" y="0"/>
                  </a:lnTo>
                  <a:lnTo>
                    <a:pt x="3958755" y="0"/>
                  </a:lnTo>
                  <a:lnTo>
                    <a:pt x="3958755" y="359587"/>
                  </a:lnTo>
                  <a:close/>
                </a:path>
                <a:path w="8277225" h="360045">
                  <a:moveTo>
                    <a:pt x="4318368" y="359587"/>
                  </a:moveTo>
                  <a:lnTo>
                    <a:pt x="3958755" y="359587"/>
                  </a:lnTo>
                  <a:lnTo>
                    <a:pt x="3958755" y="0"/>
                  </a:lnTo>
                  <a:lnTo>
                    <a:pt x="4318368" y="0"/>
                  </a:lnTo>
                  <a:lnTo>
                    <a:pt x="4318368" y="359587"/>
                  </a:lnTo>
                  <a:close/>
                </a:path>
                <a:path w="8277225" h="360045">
                  <a:moveTo>
                    <a:pt x="4677968" y="359587"/>
                  </a:moveTo>
                  <a:lnTo>
                    <a:pt x="4318355" y="359587"/>
                  </a:lnTo>
                  <a:lnTo>
                    <a:pt x="4318355" y="0"/>
                  </a:lnTo>
                  <a:lnTo>
                    <a:pt x="4677968" y="0"/>
                  </a:lnTo>
                  <a:lnTo>
                    <a:pt x="4677968" y="359587"/>
                  </a:lnTo>
                  <a:close/>
                </a:path>
                <a:path w="8277225" h="360045">
                  <a:moveTo>
                    <a:pt x="5040630" y="359587"/>
                  </a:moveTo>
                  <a:lnTo>
                    <a:pt x="4677968" y="359587"/>
                  </a:lnTo>
                  <a:lnTo>
                    <a:pt x="4677968" y="0"/>
                  </a:lnTo>
                  <a:lnTo>
                    <a:pt x="5040630" y="0"/>
                  </a:lnTo>
                  <a:lnTo>
                    <a:pt x="5040630" y="359587"/>
                  </a:lnTo>
                  <a:close/>
                </a:path>
                <a:path w="8277225" h="360045">
                  <a:moveTo>
                    <a:pt x="5400243" y="359587"/>
                  </a:moveTo>
                  <a:lnTo>
                    <a:pt x="5040630" y="359587"/>
                  </a:lnTo>
                  <a:lnTo>
                    <a:pt x="5040630" y="0"/>
                  </a:lnTo>
                  <a:lnTo>
                    <a:pt x="5400243" y="0"/>
                  </a:lnTo>
                  <a:lnTo>
                    <a:pt x="5400243" y="359587"/>
                  </a:lnTo>
                  <a:close/>
                </a:path>
                <a:path w="8277225" h="360045">
                  <a:moveTo>
                    <a:pt x="5759843" y="359587"/>
                  </a:moveTo>
                  <a:lnTo>
                    <a:pt x="5400230" y="359587"/>
                  </a:lnTo>
                  <a:lnTo>
                    <a:pt x="5400230" y="0"/>
                  </a:lnTo>
                  <a:lnTo>
                    <a:pt x="5759843" y="0"/>
                  </a:lnTo>
                  <a:lnTo>
                    <a:pt x="5759843" y="359587"/>
                  </a:lnTo>
                  <a:close/>
                </a:path>
                <a:path w="8277225" h="360045">
                  <a:moveTo>
                    <a:pt x="6119456" y="359587"/>
                  </a:moveTo>
                  <a:lnTo>
                    <a:pt x="5759843" y="359587"/>
                  </a:lnTo>
                  <a:lnTo>
                    <a:pt x="5759843" y="0"/>
                  </a:lnTo>
                  <a:lnTo>
                    <a:pt x="6119456" y="0"/>
                  </a:lnTo>
                  <a:lnTo>
                    <a:pt x="6119456" y="359587"/>
                  </a:lnTo>
                  <a:close/>
                </a:path>
                <a:path w="8277225" h="360045">
                  <a:moveTo>
                    <a:pt x="6479070" y="359587"/>
                  </a:moveTo>
                  <a:lnTo>
                    <a:pt x="6119456" y="359587"/>
                  </a:lnTo>
                  <a:lnTo>
                    <a:pt x="6119456" y="0"/>
                  </a:lnTo>
                  <a:lnTo>
                    <a:pt x="6479070" y="0"/>
                  </a:lnTo>
                  <a:lnTo>
                    <a:pt x="6479070" y="359587"/>
                  </a:lnTo>
                  <a:close/>
                </a:path>
                <a:path w="8277225" h="360045">
                  <a:moveTo>
                    <a:pt x="6838670" y="359587"/>
                  </a:moveTo>
                  <a:lnTo>
                    <a:pt x="6479057" y="359587"/>
                  </a:lnTo>
                  <a:lnTo>
                    <a:pt x="6479057" y="0"/>
                  </a:lnTo>
                  <a:lnTo>
                    <a:pt x="6838670" y="0"/>
                  </a:lnTo>
                  <a:lnTo>
                    <a:pt x="6838670" y="359587"/>
                  </a:lnTo>
                  <a:close/>
                </a:path>
                <a:path w="8277225" h="360045">
                  <a:moveTo>
                    <a:pt x="7198283" y="359587"/>
                  </a:moveTo>
                  <a:lnTo>
                    <a:pt x="6838670" y="359587"/>
                  </a:lnTo>
                  <a:lnTo>
                    <a:pt x="6838670" y="0"/>
                  </a:lnTo>
                  <a:lnTo>
                    <a:pt x="7198283" y="0"/>
                  </a:lnTo>
                  <a:lnTo>
                    <a:pt x="7198283" y="359587"/>
                  </a:lnTo>
                  <a:close/>
                </a:path>
                <a:path w="8277225" h="360045">
                  <a:moveTo>
                    <a:pt x="7557897" y="359587"/>
                  </a:moveTo>
                  <a:lnTo>
                    <a:pt x="7198283" y="359587"/>
                  </a:lnTo>
                  <a:lnTo>
                    <a:pt x="7198283" y="0"/>
                  </a:lnTo>
                  <a:lnTo>
                    <a:pt x="7557897" y="0"/>
                  </a:lnTo>
                  <a:lnTo>
                    <a:pt x="7557897" y="359587"/>
                  </a:lnTo>
                  <a:close/>
                </a:path>
                <a:path w="8277225" h="360045">
                  <a:moveTo>
                    <a:pt x="7917497" y="359587"/>
                  </a:moveTo>
                  <a:lnTo>
                    <a:pt x="7557884" y="359587"/>
                  </a:lnTo>
                  <a:lnTo>
                    <a:pt x="7557884" y="0"/>
                  </a:lnTo>
                  <a:lnTo>
                    <a:pt x="7917497" y="0"/>
                  </a:lnTo>
                  <a:lnTo>
                    <a:pt x="7917497" y="359587"/>
                  </a:lnTo>
                  <a:close/>
                </a:path>
                <a:path w="8277225" h="360045">
                  <a:moveTo>
                    <a:pt x="8277110" y="359587"/>
                  </a:moveTo>
                  <a:lnTo>
                    <a:pt x="7917497" y="359587"/>
                  </a:lnTo>
                  <a:lnTo>
                    <a:pt x="7917497" y="0"/>
                  </a:lnTo>
                  <a:lnTo>
                    <a:pt x="8277110" y="0"/>
                  </a:lnTo>
                  <a:lnTo>
                    <a:pt x="8277110" y="359587"/>
                  </a:lnTo>
                  <a:close/>
                </a:path>
              </a:pathLst>
            </a:custGeom>
            <a:ln w="6096">
              <a:solidFill>
                <a:srgbClr val="CDCDC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98653" y="3900665"/>
              <a:ext cx="8624570" cy="719455"/>
            </a:xfrm>
            <a:custGeom>
              <a:avLst/>
              <a:gdLst/>
              <a:ahLst/>
              <a:cxnLst/>
              <a:rect l="l" t="t" r="r" b="b"/>
              <a:pathLst>
                <a:path w="8624570" h="719454">
                  <a:moveTo>
                    <a:pt x="8624531" y="719188"/>
                  </a:moveTo>
                  <a:lnTo>
                    <a:pt x="8603195" y="719188"/>
                  </a:lnTo>
                  <a:lnTo>
                    <a:pt x="8603195" y="359600"/>
                  </a:lnTo>
                  <a:lnTo>
                    <a:pt x="8624531" y="359600"/>
                  </a:lnTo>
                </a:path>
                <a:path w="8624570" h="719454">
                  <a:moveTo>
                    <a:pt x="326085" y="359587"/>
                  </a:moveTo>
                  <a:lnTo>
                    <a:pt x="0" y="359587"/>
                  </a:lnTo>
                </a:path>
                <a:path w="8624570" h="719454">
                  <a:moveTo>
                    <a:pt x="0" y="0"/>
                  </a:moveTo>
                  <a:lnTo>
                    <a:pt x="326085" y="0"/>
                  </a:lnTo>
                  <a:lnTo>
                    <a:pt x="326085" y="359587"/>
                  </a:lnTo>
                </a:path>
              </a:pathLst>
            </a:custGeom>
            <a:ln w="6096">
              <a:solidFill>
                <a:srgbClr val="CDCDC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624738" y="3900665"/>
              <a:ext cx="8277225" cy="360045"/>
            </a:xfrm>
            <a:custGeom>
              <a:avLst/>
              <a:gdLst/>
              <a:ahLst/>
              <a:cxnLst/>
              <a:rect l="l" t="t" r="r" b="b"/>
              <a:pathLst>
                <a:path w="8277225" h="360045">
                  <a:moveTo>
                    <a:pt x="359613" y="359587"/>
                  </a:moveTo>
                  <a:lnTo>
                    <a:pt x="0" y="359587"/>
                  </a:lnTo>
                  <a:lnTo>
                    <a:pt x="0" y="0"/>
                  </a:lnTo>
                  <a:lnTo>
                    <a:pt x="359613" y="0"/>
                  </a:lnTo>
                  <a:lnTo>
                    <a:pt x="359613" y="359587"/>
                  </a:lnTo>
                  <a:close/>
                </a:path>
                <a:path w="8277225" h="360045">
                  <a:moveTo>
                    <a:pt x="719226" y="359587"/>
                  </a:moveTo>
                  <a:lnTo>
                    <a:pt x="359613" y="359587"/>
                  </a:lnTo>
                  <a:lnTo>
                    <a:pt x="359613" y="0"/>
                  </a:lnTo>
                  <a:lnTo>
                    <a:pt x="719226" y="0"/>
                  </a:lnTo>
                  <a:lnTo>
                    <a:pt x="719226" y="359587"/>
                  </a:lnTo>
                  <a:close/>
                </a:path>
                <a:path w="8277225" h="360045">
                  <a:moveTo>
                    <a:pt x="1081874" y="359587"/>
                  </a:moveTo>
                  <a:lnTo>
                    <a:pt x="719213" y="359587"/>
                  </a:lnTo>
                  <a:lnTo>
                    <a:pt x="719213" y="0"/>
                  </a:lnTo>
                  <a:lnTo>
                    <a:pt x="1081874" y="0"/>
                  </a:lnTo>
                  <a:lnTo>
                    <a:pt x="1081874" y="359587"/>
                  </a:lnTo>
                  <a:close/>
                </a:path>
                <a:path w="8277225" h="360045">
                  <a:moveTo>
                    <a:pt x="1441488" y="359587"/>
                  </a:moveTo>
                  <a:lnTo>
                    <a:pt x="1081874" y="359587"/>
                  </a:lnTo>
                  <a:lnTo>
                    <a:pt x="1081874" y="0"/>
                  </a:lnTo>
                  <a:lnTo>
                    <a:pt x="1441488" y="0"/>
                  </a:lnTo>
                  <a:lnTo>
                    <a:pt x="1441488" y="359587"/>
                  </a:lnTo>
                  <a:close/>
                </a:path>
                <a:path w="8277225" h="360045">
                  <a:moveTo>
                    <a:pt x="1801101" y="359587"/>
                  </a:moveTo>
                  <a:lnTo>
                    <a:pt x="1441488" y="359587"/>
                  </a:lnTo>
                  <a:lnTo>
                    <a:pt x="1441488" y="0"/>
                  </a:lnTo>
                  <a:lnTo>
                    <a:pt x="1801101" y="0"/>
                  </a:lnTo>
                  <a:lnTo>
                    <a:pt x="1801101" y="359587"/>
                  </a:lnTo>
                  <a:close/>
                </a:path>
                <a:path w="8277225" h="360045">
                  <a:moveTo>
                    <a:pt x="2160714" y="359587"/>
                  </a:moveTo>
                  <a:lnTo>
                    <a:pt x="1801101" y="359587"/>
                  </a:lnTo>
                  <a:lnTo>
                    <a:pt x="1801101" y="0"/>
                  </a:lnTo>
                  <a:lnTo>
                    <a:pt x="2160714" y="0"/>
                  </a:lnTo>
                  <a:lnTo>
                    <a:pt x="2160714" y="359587"/>
                  </a:lnTo>
                  <a:close/>
                </a:path>
                <a:path w="8277225" h="360045">
                  <a:moveTo>
                    <a:pt x="2520315" y="359587"/>
                  </a:moveTo>
                  <a:lnTo>
                    <a:pt x="2160701" y="359587"/>
                  </a:lnTo>
                  <a:lnTo>
                    <a:pt x="2160701" y="0"/>
                  </a:lnTo>
                  <a:lnTo>
                    <a:pt x="2520315" y="0"/>
                  </a:lnTo>
                  <a:lnTo>
                    <a:pt x="2520315" y="359587"/>
                  </a:lnTo>
                  <a:close/>
                </a:path>
                <a:path w="8277225" h="360045">
                  <a:moveTo>
                    <a:pt x="2879928" y="359587"/>
                  </a:moveTo>
                  <a:lnTo>
                    <a:pt x="2520315" y="359587"/>
                  </a:lnTo>
                  <a:lnTo>
                    <a:pt x="2520315" y="0"/>
                  </a:lnTo>
                  <a:lnTo>
                    <a:pt x="2879928" y="0"/>
                  </a:lnTo>
                  <a:lnTo>
                    <a:pt x="2879928" y="359587"/>
                  </a:lnTo>
                  <a:close/>
                </a:path>
                <a:path w="8277225" h="360045">
                  <a:moveTo>
                    <a:pt x="3239541" y="359587"/>
                  </a:moveTo>
                  <a:lnTo>
                    <a:pt x="2879928" y="359587"/>
                  </a:lnTo>
                  <a:lnTo>
                    <a:pt x="2879928" y="0"/>
                  </a:lnTo>
                  <a:lnTo>
                    <a:pt x="3239541" y="0"/>
                  </a:lnTo>
                  <a:lnTo>
                    <a:pt x="3239541" y="359587"/>
                  </a:lnTo>
                  <a:close/>
                </a:path>
                <a:path w="8277225" h="360045">
                  <a:moveTo>
                    <a:pt x="3599141" y="359587"/>
                  </a:moveTo>
                  <a:lnTo>
                    <a:pt x="3239528" y="359587"/>
                  </a:lnTo>
                  <a:lnTo>
                    <a:pt x="3239528" y="0"/>
                  </a:lnTo>
                  <a:lnTo>
                    <a:pt x="3599141" y="0"/>
                  </a:lnTo>
                  <a:lnTo>
                    <a:pt x="3599141" y="359587"/>
                  </a:lnTo>
                  <a:close/>
                </a:path>
                <a:path w="8277225" h="360045">
                  <a:moveTo>
                    <a:pt x="3958755" y="359587"/>
                  </a:moveTo>
                  <a:lnTo>
                    <a:pt x="3599141" y="359587"/>
                  </a:lnTo>
                  <a:lnTo>
                    <a:pt x="3599141" y="0"/>
                  </a:lnTo>
                  <a:lnTo>
                    <a:pt x="3958755" y="0"/>
                  </a:lnTo>
                  <a:lnTo>
                    <a:pt x="3958755" y="359587"/>
                  </a:lnTo>
                  <a:close/>
                </a:path>
                <a:path w="8277225" h="360045">
                  <a:moveTo>
                    <a:pt x="4318368" y="359587"/>
                  </a:moveTo>
                  <a:lnTo>
                    <a:pt x="3958755" y="359587"/>
                  </a:lnTo>
                  <a:lnTo>
                    <a:pt x="3958755" y="0"/>
                  </a:lnTo>
                  <a:lnTo>
                    <a:pt x="4318368" y="0"/>
                  </a:lnTo>
                  <a:lnTo>
                    <a:pt x="4318368" y="359587"/>
                  </a:lnTo>
                  <a:close/>
                </a:path>
                <a:path w="8277225" h="360045">
                  <a:moveTo>
                    <a:pt x="4677968" y="359587"/>
                  </a:moveTo>
                  <a:lnTo>
                    <a:pt x="4318355" y="359587"/>
                  </a:lnTo>
                  <a:lnTo>
                    <a:pt x="4318355" y="0"/>
                  </a:lnTo>
                  <a:lnTo>
                    <a:pt x="4677968" y="0"/>
                  </a:lnTo>
                  <a:lnTo>
                    <a:pt x="4677968" y="359587"/>
                  </a:lnTo>
                  <a:close/>
                </a:path>
                <a:path w="8277225" h="360045">
                  <a:moveTo>
                    <a:pt x="5040630" y="359587"/>
                  </a:moveTo>
                  <a:lnTo>
                    <a:pt x="4677968" y="359587"/>
                  </a:lnTo>
                  <a:lnTo>
                    <a:pt x="4677968" y="0"/>
                  </a:lnTo>
                  <a:lnTo>
                    <a:pt x="5040630" y="0"/>
                  </a:lnTo>
                  <a:lnTo>
                    <a:pt x="5040630" y="359587"/>
                  </a:lnTo>
                  <a:close/>
                </a:path>
                <a:path w="8277225" h="360045">
                  <a:moveTo>
                    <a:pt x="5400243" y="359587"/>
                  </a:moveTo>
                  <a:lnTo>
                    <a:pt x="5040630" y="359587"/>
                  </a:lnTo>
                  <a:lnTo>
                    <a:pt x="5040630" y="0"/>
                  </a:lnTo>
                  <a:lnTo>
                    <a:pt x="5400243" y="0"/>
                  </a:lnTo>
                  <a:lnTo>
                    <a:pt x="5400243" y="359587"/>
                  </a:lnTo>
                  <a:close/>
                </a:path>
                <a:path w="8277225" h="360045">
                  <a:moveTo>
                    <a:pt x="5759843" y="359587"/>
                  </a:moveTo>
                  <a:lnTo>
                    <a:pt x="5400230" y="359587"/>
                  </a:lnTo>
                  <a:lnTo>
                    <a:pt x="5400230" y="0"/>
                  </a:lnTo>
                  <a:lnTo>
                    <a:pt x="5759843" y="0"/>
                  </a:lnTo>
                  <a:lnTo>
                    <a:pt x="5759843" y="359587"/>
                  </a:lnTo>
                  <a:close/>
                </a:path>
                <a:path w="8277225" h="360045">
                  <a:moveTo>
                    <a:pt x="6119456" y="359587"/>
                  </a:moveTo>
                  <a:lnTo>
                    <a:pt x="5759843" y="359587"/>
                  </a:lnTo>
                  <a:lnTo>
                    <a:pt x="5759843" y="0"/>
                  </a:lnTo>
                  <a:lnTo>
                    <a:pt x="6119456" y="0"/>
                  </a:lnTo>
                  <a:lnTo>
                    <a:pt x="6119456" y="359587"/>
                  </a:lnTo>
                  <a:close/>
                </a:path>
                <a:path w="8277225" h="360045">
                  <a:moveTo>
                    <a:pt x="6479070" y="359587"/>
                  </a:moveTo>
                  <a:lnTo>
                    <a:pt x="6119456" y="359587"/>
                  </a:lnTo>
                  <a:lnTo>
                    <a:pt x="6119456" y="0"/>
                  </a:lnTo>
                  <a:lnTo>
                    <a:pt x="6479070" y="0"/>
                  </a:lnTo>
                  <a:lnTo>
                    <a:pt x="6479070" y="359587"/>
                  </a:lnTo>
                  <a:close/>
                </a:path>
                <a:path w="8277225" h="360045">
                  <a:moveTo>
                    <a:pt x="6838670" y="359587"/>
                  </a:moveTo>
                  <a:lnTo>
                    <a:pt x="6479057" y="359587"/>
                  </a:lnTo>
                  <a:lnTo>
                    <a:pt x="6479057" y="0"/>
                  </a:lnTo>
                  <a:lnTo>
                    <a:pt x="6838670" y="0"/>
                  </a:lnTo>
                  <a:lnTo>
                    <a:pt x="6838670" y="359587"/>
                  </a:lnTo>
                  <a:close/>
                </a:path>
                <a:path w="8277225" h="360045">
                  <a:moveTo>
                    <a:pt x="7198283" y="359587"/>
                  </a:moveTo>
                  <a:lnTo>
                    <a:pt x="6838670" y="359587"/>
                  </a:lnTo>
                  <a:lnTo>
                    <a:pt x="6838670" y="0"/>
                  </a:lnTo>
                  <a:lnTo>
                    <a:pt x="7198283" y="0"/>
                  </a:lnTo>
                  <a:lnTo>
                    <a:pt x="7198283" y="359587"/>
                  </a:lnTo>
                  <a:close/>
                </a:path>
                <a:path w="8277225" h="360045">
                  <a:moveTo>
                    <a:pt x="7557897" y="359587"/>
                  </a:moveTo>
                  <a:lnTo>
                    <a:pt x="7198283" y="359587"/>
                  </a:lnTo>
                  <a:lnTo>
                    <a:pt x="7198283" y="0"/>
                  </a:lnTo>
                  <a:lnTo>
                    <a:pt x="7557897" y="0"/>
                  </a:lnTo>
                  <a:lnTo>
                    <a:pt x="7557897" y="359587"/>
                  </a:lnTo>
                  <a:close/>
                </a:path>
                <a:path w="8277225" h="360045">
                  <a:moveTo>
                    <a:pt x="7917497" y="359587"/>
                  </a:moveTo>
                  <a:lnTo>
                    <a:pt x="7557884" y="359587"/>
                  </a:lnTo>
                  <a:lnTo>
                    <a:pt x="7557884" y="0"/>
                  </a:lnTo>
                  <a:lnTo>
                    <a:pt x="7917497" y="0"/>
                  </a:lnTo>
                  <a:lnTo>
                    <a:pt x="7917497" y="359587"/>
                  </a:lnTo>
                  <a:close/>
                </a:path>
                <a:path w="8277225" h="360045">
                  <a:moveTo>
                    <a:pt x="8277110" y="359587"/>
                  </a:moveTo>
                  <a:lnTo>
                    <a:pt x="7917497" y="359587"/>
                  </a:lnTo>
                  <a:lnTo>
                    <a:pt x="7917497" y="0"/>
                  </a:lnTo>
                  <a:lnTo>
                    <a:pt x="8277110" y="0"/>
                  </a:lnTo>
                  <a:lnTo>
                    <a:pt x="8277110" y="359587"/>
                  </a:lnTo>
                  <a:close/>
                </a:path>
              </a:pathLst>
            </a:custGeom>
            <a:ln w="6096">
              <a:solidFill>
                <a:srgbClr val="CDCDC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98653" y="3541077"/>
              <a:ext cx="8624570" cy="719455"/>
            </a:xfrm>
            <a:custGeom>
              <a:avLst/>
              <a:gdLst/>
              <a:ahLst/>
              <a:cxnLst/>
              <a:rect l="l" t="t" r="r" b="b"/>
              <a:pathLst>
                <a:path w="8624570" h="719454">
                  <a:moveTo>
                    <a:pt x="8624531" y="719175"/>
                  </a:moveTo>
                  <a:lnTo>
                    <a:pt x="8603195" y="719175"/>
                  </a:lnTo>
                  <a:lnTo>
                    <a:pt x="8603195" y="359587"/>
                  </a:lnTo>
                  <a:lnTo>
                    <a:pt x="8624531" y="359587"/>
                  </a:lnTo>
                </a:path>
                <a:path w="8624570" h="719454">
                  <a:moveTo>
                    <a:pt x="326085" y="359587"/>
                  </a:moveTo>
                  <a:lnTo>
                    <a:pt x="0" y="359587"/>
                  </a:lnTo>
                </a:path>
                <a:path w="8624570" h="719454">
                  <a:moveTo>
                    <a:pt x="0" y="0"/>
                  </a:moveTo>
                  <a:lnTo>
                    <a:pt x="326085" y="0"/>
                  </a:lnTo>
                  <a:lnTo>
                    <a:pt x="326085" y="359587"/>
                  </a:lnTo>
                </a:path>
              </a:pathLst>
            </a:custGeom>
            <a:ln w="6096">
              <a:solidFill>
                <a:srgbClr val="CDCDC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624738" y="3541077"/>
              <a:ext cx="8277225" cy="360045"/>
            </a:xfrm>
            <a:custGeom>
              <a:avLst/>
              <a:gdLst/>
              <a:ahLst/>
              <a:cxnLst/>
              <a:rect l="l" t="t" r="r" b="b"/>
              <a:pathLst>
                <a:path w="8277225" h="360045">
                  <a:moveTo>
                    <a:pt x="359613" y="359587"/>
                  </a:moveTo>
                  <a:lnTo>
                    <a:pt x="0" y="359587"/>
                  </a:lnTo>
                  <a:lnTo>
                    <a:pt x="0" y="0"/>
                  </a:lnTo>
                  <a:lnTo>
                    <a:pt x="359613" y="0"/>
                  </a:lnTo>
                  <a:lnTo>
                    <a:pt x="359613" y="359587"/>
                  </a:lnTo>
                  <a:close/>
                </a:path>
                <a:path w="8277225" h="360045">
                  <a:moveTo>
                    <a:pt x="719226" y="359587"/>
                  </a:moveTo>
                  <a:lnTo>
                    <a:pt x="359613" y="359587"/>
                  </a:lnTo>
                  <a:lnTo>
                    <a:pt x="359613" y="0"/>
                  </a:lnTo>
                  <a:lnTo>
                    <a:pt x="719226" y="0"/>
                  </a:lnTo>
                  <a:lnTo>
                    <a:pt x="719226" y="359587"/>
                  </a:lnTo>
                  <a:close/>
                </a:path>
                <a:path w="8277225" h="360045">
                  <a:moveTo>
                    <a:pt x="1081874" y="359587"/>
                  </a:moveTo>
                  <a:lnTo>
                    <a:pt x="719213" y="359587"/>
                  </a:lnTo>
                  <a:lnTo>
                    <a:pt x="719213" y="0"/>
                  </a:lnTo>
                  <a:lnTo>
                    <a:pt x="1081874" y="0"/>
                  </a:lnTo>
                  <a:lnTo>
                    <a:pt x="1081874" y="359587"/>
                  </a:lnTo>
                  <a:close/>
                </a:path>
                <a:path w="8277225" h="360045">
                  <a:moveTo>
                    <a:pt x="1441488" y="359587"/>
                  </a:moveTo>
                  <a:lnTo>
                    <a:pt x="1081874" y="359587"/>
                  </a:lnTo>
                  <a:lnTo>
                    <a:pt x="1081874" y="0"/>
                  </a:lnTo>
                  <a:lnTo>
                    <a:pt x="1441488" y="0"/>
                  </a:lnTo>
                  <a:lnTo>
                    <a:pt x="1441488" y="359587"/>
                  </a:lnTo>
                  <a:close/>
                </a:path>
                <a:path w="8277225" h="360045">
                  <a:moveTo>
                    <a:pt x="1801101" y="359587"/>
                  </a:moveTo>
                  <a:lnTo>
                    <a:pt x="1441488" y="359587"/>
                  </a:lnTo>
                  <a:lnTo>
                    <a:pt x="1441488" y="0"/>
                  </a:lnTo>
                  <a:lnTo>
                    <a:pt x="1801101" y="0"/>
                  </a:lnTo>
                  <a:lnTo>
                    <a:pt x="1801101" y="359587"/>
                  </a:lnTo>
                  <a:close/>
                </a:path>
                <a:path w="8277225" h="360045">
                  <a:moveTo>
                    <a:pt x="2160714" y="359587"/>
                  </a:moveTo>
                  <a:lnTo>
                    <a:pt x="1801101" y="359587"/>
                  </a:lnTo>
                  <a:lnTo>
                    <a:pt x="1801101" y="0"/>
                  </a:lnTo>
                  <a:lnTo>
                    <a:pt x="2160714" y="0"/>
                  </a:lnTo>
                  <a:lnTo>
                    <a:pt x="2160714" y="359587"/>
                  </a:lnTo>
                  <a:close/>
                </a:path>
                <a:path w="8277225" h="360045">
                  <a:moveTo>
                    <a:pt x="2520315" y="359587"/>
                  </a:moveTo>
                  <a:lnTo>
                    <a:pt x="2160701" y="359587"/>
                  </a:lnTo>
                  <a:lnTo>
                    <a:pt x="2160701" y="0"/>
                  </a:lnTo>
                  <a:lnTo>
                    <a:pt x="2520315" y="0"/>
                  </a:lnTo>
                  <a:lnTo>
                    <a:pt x="2520315" y="359587"/>
                  </a:lnTo>
                  <a:close/>
                </a:path>
                <a:path w="8277225" h="360045">
                  <a:moveTo>
                    <a:pt x="2879928" y="359587"/>
                  </a:moveTo>
                  <a:lnTo>
                    <a:pt x="2520315" y="359587"/>
                  </a:lnTo>
                  <a:lnTo>
                    <a:pt x="2520315" y="0"/>
                  </a:lnTo>
                  <a:lnTo>
                    <a:pt x="2879928" y="0"/>
                  </a:lnTo>
                  <a:lnTo>
                    <a:pt x="2879928" y="359587"/>
                  </a:lnTo>
                  <a:close/>
                </a:path>
                <a:path w="8277225" h="360045">
                  <a:moveTo>
                    <a:pt x="3239541" y="359587"/>
                  </a:moveTo>
                  <a:lnTo>
                    <a:pt x="2879928" y="359587"/>
                  </a:lnTo>
                  <a:lnTo>
                    <a:pt x="2879928" y="0"/>
                  </a:lnTo>
                  <a:lnTo>
                    <a:pt x="3239541" y="0"/>
                  </a:lnTo>
                  <a:lnTo>
                    <a:pt x="3239541" y="359587"/>
                  </a:lnTo>
                  <a:close/>
                </a:path>
                <a:path w="8277225" h="360045">
                  <a:moveTo>
                    <a:pt x="3599141" y="359587"/>
                  </a:moveTo>
                  <a:lnTo>
                    <a:pt x="3239528" y="359587"/>
                  </a:lnTo>
                  <a:lnTo>
                    <a:pt x="3239528" y="0"/>
                  </a:lnTo>
                  <a:lnTo>
                    <a:pt x="3599141" y="0"/>
                  </a:lnTo>
                  <a:lnTo>
                    <a:pt x="3599141" y="359587"/>
                  </a:lnTo>
                  <a:close/>
                </a:path>
                <a:path w="8277225" h="360045">
                  <a:moveTo>
                    <a:pt x="3958755" y="359587"/>
                  </a:moveTo>
                  <a:lnTo>
                    <a:pt x="3599141" y="359587"/>
                  </a:lnTo>
                  <a:lnTo>
                    <a:pt x="3599141" y="0"/>
                  </a:lnTo>
                  <a:lnTo>
                    <a:pt x="3958755" y="0"/>
                  </a:lnTo>
                  <a:lnTo>
                    <a:pt x="3958755" y="359587"/>
                  </a:lnTo>
                  <a:close/>
                </a:path>
                <a:path w="8277225" h="360045">
                  <a:moveTo>
                    <a:pt x="4318368" y="359587"/>
                  </a:moveTo>
                  <a:lnTo>
                    <a:pt x="3958755" y="359587"/>
                  </a:lnTo>
                  <a:lnTo>
                    <a:pt x="3958755" y="0"/>
                  </a:lnTo>
                  <a:lnTo>
                    <a:pt x="4318368" y="0"/>
                  </a:lnTo>
                  <a:lnTo>
                    <a:pt x="4318368" y="359587"/>
                  </a:lnTo>
                  <a:close/>
                </a:path>
                <a:path w="8277225" h="360045">
                  <a:moveTo>
                    <a:pt x="4677968" y="359587"/>
                  </a:moveTo>
                  <a:lnTo>
                    <a:pt x="4318355" y="359587"/>
                  </a:lnTo>
                  <a:lnTo>
                    <a:pt x="4318355" y="0"/>
                  </a:lnTo>
                  <a:lnTo>
                    <a:pt x="4677968" y="0"/>
                  </a:lnTo>
                  <a:lnTo>
                    <a:pt x="4677968" y="359587"/>
                  </a:lnTo>
                  <a:close/>
                </a:path>
                <a:path w="8277225" h="360045">
                  <a:moveTo>
                    <a:pt x="5040630" y="359587"/>
                  </a:moveTo>
                  <a:lnTo>
                    <a:pt x="4677968" y="359587"/>
                  </a:lnTo>
                  <a:lnTo>
                    <a:pt x="4677968" y="0"/>
                  </a:lnTo>
                  <a:lnTo>
                    <a:pt x="5040630" y="0"/>
                  </a:lnTo>
                  <a:lnTo>
                    <a:pt x="5040630" y="359587"/>
                  </a:lnTo>
                  <a:close/>
                </a:path>
                <a:path w="8277225" h="360045">
                  <a:moveTo>
                    <a:pt x="5400243" y="359587"/>
                  </a:moveTo>
                  <a:lnTo>
                    <a:pt x="5040630" y="359587"/>
                  </a:lnTo>
                  <a:lnTo>
                    <a:pt x="5040630" y="0"/>
                  </a:lnTo>
                  <a:lnTo>
                    <a:pt x="5400243" y="0"/>
                  </a:lnTo>
                  <a:lnTo>
                    <a:pt x="5400243" y="359587"/>
                  </a:lnTo>
                  <a:close/>
                </a:path>
                <a:path w="8277225" h="360045">
                  <a:moveTo>
                    <a:pt x="5759843" y="359587"/>
                  </a:moveTo>
                  <a:lnTo>
                    <a:pt x="5400230" y="359587"/>
                  </a:lnTo>
                  <a:lnTo>
                    <a:pt x="5400230" y="0"/>
                  </a:lnTo>
                  <a:lnTo>
                    <a:pt x="5759843" y="0"/>
                  </a:lnTo>
                  <a:lnTo>
                    <a:pt x="5759843" y="359587"/>
                  </a:lnTo>
                  <a:close/>
                </a:path>
                <a:path w="8277225" h="360045">
                  <a:moveTo>
                    <a:pt x="6119456" y="359587"/>
                  </a:moveTo>
                  <a:lnTo>
                    <a:pt x="5759843" y="359587"/>
                  </a:lnTo>
                  <a:lnTo>
                    <a:pt x="5759843" y="0"/>
                  </a:lnTo>
                  <a:lnTo>
                    <a:pt x="6119456" y="0"/>
                  </a:lnTo>
                  <a:lnTo>
                    <a:pt x="6119456" y="359587"/>
                  </a:lnTo>
                  <a:close/>
                </a:path>
                <a:path w="8277225" h="360045">
                  <a:moveTo>
                    <a:pt x="6479070" y="359587"/>
                  </a:moveTo>
                  <a:lnTo>
                    <a:pt x="6119456" y="359587"/>
                  </a:lnTo>
                  <a:lnTo>
                    <a:pt x="6119456" y="0"/>
                  </a:lnTo>
                  <a:lnTo>
                    <a:pt x="6479070" y="0"/>
                  </a:lnTo>
                  <a:lnTo>
                    <a:pt x="6479070" y="359587"/>
                  </a:lnTo>
                  <a:close/>
                </a:path>
                <a:path w="8277225" h="360045">
                  <a:moveTo>
                    <a:pt x="6838670" y="359587"/>
                  </a:moveTo>
                  <a:lnTo>
                    <a:pt x="6479057" y="359587"/>
                  </a:lnTo>
                  <a:lnTo>
                    <a:pt x="6479057" y="0"/>
                  </a:lnTo>
                  <a:lnTo>
                    <a:pt x="6838670" y="0"/>
                  </a:lnTo>
                  <a:lnTo>
                    <a:pt x="6838670" y="359587"/>
                  </a:lnTo>
                  <a:close/>
                </a:path>
                <a:path w="8277225" h="360045">
                  <a:moveTo>
                    <a:pt x="7198283" y="359587"/>
                  </a:moveTo>
                  <a:lnTo>
                    <a:pt x="6838670" y="359587"/>
                  </a:lnTo>
                  <a:lnTo>
                    <a:pt x="6838670" y="0"/>
                  </a:lnTo>
                  <a:lnTo>
                    <a:pt x="7198283" y="0"/>
                  </a:lnTo>
                  <a:lnTo>
                    <a:pt x="7198283" y="359587"/>
                  </a:lnTo>
                  <a:close/>
                </a:path>
                <a:path w="8277225" h="360045">
                  <a:moveTo>
                    <a:pt x="7557897" y="359587"/>
                  </a:moveTo>
                  <a:lnTo>
                    <a:pt x="7198283" y="359587"/>
                  </a:lnTo>
                  <a:lnTo>
                    <a:pt x="7198283" y="0"/>
                  </a:lnTo>
                  <a:lnTo>
                    <a:pt x="7557897" y="0"/>
                  </a:lnTo>
                  <a:lnTo>
                    <a:pt x="7557897" y="359587"/>
                  </a:lnTo>
                  <a:close/>
                </a:path>
                <a:path w="8277225" h="360045">
                  <a:moveTo>
                    <a:pt x="7917497" y="359587"/>
                  </a:moveTo>
                  <a:lnTo>
                    <a:pt x="7557884" y="359587"/>
                  </a:lnTo>
                  <a:lnTo>
                    <a:pt x="7557884" y="0"/>
                  </a:lnTo>
                  <a:lnTo>
                    <a:pt x="7917497" y="0"/>
                  </a:lnTo>
                  <a:lnTo>
                    <a:pt x="7917497" y="359587"/>
                  </a:lnTo>
                  <a:close/>
                </a:path>
                <a:path w="8277225" h="360045">
                  <a:moveTo>
                    <a:pt x="8277110" y="359587"/>
                  </a:moveTo>
                  <a:lnTo>
                    <a:pt x="7917497" y="359587"/>
                  </a:lnTo>
                  <a:lnTo>
                    <a:pt x="7917497" y="0"/>
                  </a:lnTo>
                  <a:lnTo>
                    <a:pt x="8277110" y="0"/>
                  </a:lnTo>
                  <a:lnTo>
                    <a:pt x="8277110" y="359587"/>
                  </a:lnTo>
                  <a:close/>
                </a:path>
              </a:pathLst>
            </a:custGeom>
            <a:ln w="6096">
              <a:solidFill>
                <a:srgbClr val="CDCDC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298653" y="3181489"/>
              <a:ext cx="8624570" cy="719455"/>
            </a:xfrm>
            <a:custGeom>
              <a:avLst/>
              <a:gdLst/>
              <a:ahLst/>
              <a:cxnLst/>
              <a:rect l="l" t="t" r="r" b="b"/>
              <a:pathLst>
                <a:path w="8624570" h="719454">
                  <a:moveTo>
                    <a:pt x="8624531" y="719175"/>
                  </a:moveTo>
                  <a:lnTo>
                    <a:pt x="8603195" y="719175"/>
                  </a:lnTo>
                  <a:lnTo>
                    <a:pt x="8603195" y="359587"/>
                  </a:lnTo>
                  <a:lnTo>
                    <a:pt x="8624531" y="359587"/>
                  </a:lnTo>
                </a:path>
                <a:path w="8624570" h="719454">
                  <a:moveTo>
                    <a:pt x="326085" y="359587"/>
                  </a:moveTo>
                  <a:lnTo>
                    <a:pt x="0" y="359587"/>
                  </a:lnTo>
                </a:path>
                <a:path w="8624570" h="719454">
                  <a:moveTo>
                    <a:pt x="0" y="0"/>
                  </a:moveTo>
                  <a:lnTo>
                    <a:pt x="326085" y="0"/>
                  </a:lnTo>
                  <a:lnTo>
                    <a:pt x="326085" y="359587"/>
                  </a:lnTo>
                </a:path>
              </a:pathLst>
            </a:custGeom>
            <a:ln w="6096">
              <a:solidFill>
                <a:srgbClr val="CDCDC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624738" y="3181489"/>
              <a:ext cx="8277225" cy="360045"/>
            </a:xfrm>
            <a:custGeom>
              <a:avLst/>
              <a:gdLst/>
              <a:ahLst/>
              <a:cxnLst/>
              <a:rect l="l" t="t" r="r" b="b"/>
              <a:pathLst>
                <a:path w="8277225" h="360045">
                  <a:moveTo>
                    <a:pt x="359613" y="359587"/>
                  </a:moveTo>
                  <a:lnTo>
                    <a:pt x="0" y="359587"/>
                  </a:lnTo>
                  <a:lnTo>
                    <a:pt x="0" y="0"/>
                  </a:lnTo>
                  <a:lnTo>
                    <a:pt x="359613" y="0"/>
                  </a:lnTo>
                  <a:lnTo>
                    <a:pt x="359613" y="359587"/>
                  </a:lnTo>
                  <a:close/>
                </a:path>
                <a:path w="8277225" h="360045">
                  <a:moveTo>
                    <a:pt x="719226" y="359587"/>
                  </a:moveTo>
                  <a:lnTo>
                    <a:pt x="359613" y="359587"/>
                  </a:lnTo>
                  <a:lnTo>
                    <a:pt x="359613" y="0"/>
                  </a:lnTo>
                  <a:lnTo>
                    <a:pt x="719226" y="0"/>
                  </a:lnTo>
                  <a:lnTo>
                    <a:pt x="719226" y="359587"/>
                  </a:lnTo>
                  <a:close/>
                </a:path>
                <a:path w="8277225" h="360045">
                  <a:moveTo>
                    <a:pt x="1081874" y="359587"/>
                  </a:moveTo>
                  <a:lnTo>
                    <a:pt x="719213" y="359587"/>
                  </a:lnTo>
                  <a:lnTo>
                    <a:pt x="719213" y="0"/>
                  </a:lnTo>
                  <a:lnTo>
                    <a:pt x="1081874" y="0"/>
                  </a:lnTo>
                  <a:lnTo>
                    <a:pt x="1081874" y="359587"/>
                  </a:lnTo>
                  <a:close/>
                </a:path>
                <a:path w="8277225" h="360045">
                  <a:moveTo>
                    <a:pt x="1441488" y="359587"/>
                  </a:moveTo>
                  <a:lnTo>
                    <a:pt x="1081874" y="359587"/>
                  </a:lnTo>
                  <a:lnTo>
                    <a:pt x="1081874" y="0"/>
                  </a:lnTo>
                  <a:lnTo>
                    <a:pt x="1441488" y="0"/>
                  </a:lnTo>
                  <a:lnTo>
                    <a:pt x="1441488" y="359587"/>
                  </a:lnTo>
                  <a:close/>
                </a:path>
                <a:path w="8277225" h="360045">
                  <a:moveTo>
                    <a:pt x="1801101" y="359587"/>
                  </a:moveTo>
                  <a:lnTo>
                    <a:pt x="1441488" y="359587"/>
                  </a:lnTo>
                  <a:lnTo>
                    <a:pt x="1441488" y="0"/>
                  </a:lnTo>
                  <a:lnTo>
                    <a:pt x="1801101" y="0"/>
                  </a:lnTo>
                  <a:lnTo>
                    <a:pt x="1801101" y="359587"/>
                  </a:lnTo>
                  <a:close/>
                </a:path>
                <a:path w="8277225" h="360045">
                  <a:moveTo>
                    <a:pt x="2160714" y="359587"/>
                  </a:moveTo>
                  <a:lnTo>
                    <a:pt x="1801101" y="359587"/>
                  </a:lnTo>
                  <a:lnTo>
                    <a:pt x="1801101" y="0"/>
                  </a:lnTo>
                  <a:lnTo>
                    <a:pt x="2160714" y="0"/>
                  </a:lnTo>
                  <a:lnTo>
                    <a:pt x="2160714" y="359587"/>
                  </a:lnTo>
                  <a:close/>
                </a:path>
                <a:path w="8277225" h="360045">
                  <a:moveTo>
                    <a:pt x="2520315" y="359587"/>
                  </a:moveTo>
                  <a:lnTo>
                    <a:pt x="2160701" y="359587"/>
                  </a:lnTo>
                  <a:lnTo>
                    <a:pt x="2160701" y="0"/>
                  </a:lnTo>
                  <a:lnTo>
                    <a:pt x="2520315" y="0"/>
                  </a:lnTo>
                  <a:lnTo>
                    <a:pt x="2520315" y="359587"/>
                  </a:lnTo>
                  <a:close/>
                </a:path>
                <a:path w="8277225" h="360045">
                  <a:moveTo>
                    <a:pt x="2879928" y="359587"/>
                  </a:moveTo>
                  <a:lnTo>
                    <a:pt x="2520315" y="359587"/>
                  </a:lnTo>
                  <a:lnTo>
                    <a:pt x="2520315" y="0"/>
                  </a:lnTo>
                  <a:lnTo>
                    <a:pt x="2879928" y="0"/>
                  </a:lnTo>
                  <a:lnTo>
                    <a:pt x="2879928" y="359587"/>
                  </a:lnTo>
                  <a:close/>
                </a:path>
                <a:path w="8277225" h="360045">
                  <a:moveTo>
                    <a:pt x="3239541" y="359587"/>
                  </a:moveTo>
                  <a:lnTo>
                    <a:pt x="2879928" y="359587"/>
                  </a:lnTo>
                  <a:lnTo>
                    <a:pt x="2879928" y="0"/>
                  </a:lnTo>
                  <a:lnTo>
                    <a:pt x="3239541" y="0"/>
                  </a:lnTo>
                  <a:lnTo>
                    <a:pt x="3239541" y="359587"/>
                  </a:lnTo>
                  <a:close/>
                </a:path>
                <a:path w="8277225" h="360045">
                  <a:moveTo>
                    <a:pt x="3599141" y="359587"/>
                  </a:moveTo>
                  <a:lnTo>
                    <a:pt x="3239528" y="359587"/>
                  </a:lnTo>
                  <a:lnTo>
                    <a:pt x="3239528" y="0"/>
                  </a:lnTo>
                  <a:lnTo>
                    <a:pt x="3599141" y="0"/>
                  </a:lnTo>
                  <a:lnTo>
                    <a:pt x="3599141" y="359587"/>
                  </a:lnTo>
                  <a:close/>
                </a:path>
                <a:path w="8277225" h="360045">
                  <a:moveTo>
                    <a:pt x="3958755" y="359587"/>
                  </a:moveTo>
                  <a:lnTo>
                    <a:pt x="3599141" y="359587"/>
                  </a:lnTo>
                  <a:lnTo>
                    <a:pt x="3599141" y="0"/>
                  </a:lnTo>
                  <a:lnTo>
                    <a:pt x="3958755" y="0"/>
                  </a:lnTo>
                  <a:lnTo>
                    <a:pt x="3958755" y="359587"/>
                  </a:lnTo>
                  <a:close/>
                </a:path>
                <a:path w="8277225" h="360045">
                  <a:moveTo>
                    <a:pt x="4318368" y="359587"/>
                  </a:moveTo>
                  <a:lnTo>
                    <a:pt x="3958755" y="359587"/>
                  </a:lnTo>
                  <a:lnTo>
                    <a:pt x="3958755" y="0"/>
                  </a:lnTo>
                  <a:lnTo>
                    <a:pt x="4318368" y="0"/>
                  </a:lnTo>
                  <a:lnTo>
                    <a:pt x="4318368" y="359587"/>
                  </a:lnTo>
                  <a:close/>
                </a:path>
                <a:path w="8277225" h="360045">
                  <a:moveTo>
                    <a:pt x="4677968" y="359587"/>
                  </a:moveTo>
                  <a:lnTo>
                    <a:pt x="4318355" y="359587"/>
                  </a:lnTo>
                  <a:lnTo>
                    <a:pt x="4318355" y="0"/>
                  </a:lnTo>
                  <a:lnTo>
                    <a:pt x="4677968" y="0"/>
                  </a:lnTo>
                  <a:lnTo>
                    <a:pt x="4677968" y="359587"/>
                  </a:lnTo>
                  <a:close/>
                </a:path>
                <a:path w="8277225" h="360045">
                  <a:moveTo>
                    <a:pt x="5040630" y="359587"/>
                  </a:moveTo>
                  <a:lnTo>
                    <a:pt x="4677968" y="359587"/>
                  </a:lnTo>
                  <a:lnTo>
                    <a:pt x="4677968" y="0"/>
                  </a:lnTo>
                  <a:lnTo>
                    <a:pt x="5040630" y="0"/>
                  </a:lnTo>
                  <a:lnTo>
                    <a:pt x="5040630" y="359587"/>
                  </a:lnTo>
                  <a:close/>
                </a:path>
                <a:path w="8277225" h="360045">
                  <a:moveTo>
                    <a:pt x="5400243" y="359587"/>
                  </a:moveTo>
                  <a:lnTo>
                    <a:pt x="5040630" y="359587"/>
                  </a:lnTo>
                  <a:lnTo>
                    <a:pt x="5040630" y="0"/>
                  </a:lnTo>
                  <a:lnTo>
                    <a:pt x="5400243" y="0"/>
                  </a:lnTo>
                  <a:lnTo>
                    <a:pt x="5400243" y="359587"/>
                  </a:lnTo>
                  <a:close/>
                </a:path>
                <a:path w="8277225" h="360045">
                  <a:moveTo>
                    <a:pt x="5759843" y="359587"/>
                  </a:moveTo>
                  <a:lnTo>
                    <a:pt x="5400230" y="359587"/>
                  </a:lnTo>
                  <a:lnTo>
                    <a:pt x="5400230" y="0"/>
                  </a:lnTo>
                  <a:lnTo>
                    <a:pt x="5759843" y="0"/>
                  </a:lnTo>
                  <a:lnTo>
                    <a:pt x="5759843" y="359587"/>
                  </a:lnTo>
                  <a:close/>
                </a:path>
                <a:path w="8277225" h="360045">
                  <a:moveTo>
                    <a:pt x="6119456" y="359587"/>
                  </a:moveTo>
                  <a:lnTo>
                    <a:pt x="5759843" y="359587"/>
                  </a:lnTo>
                  <a:lnTo>
                    <a:pt x="5759843" y="0"/>
                  </a:lnTo>
                  <a:lnTo>
                    <a:pt x="6119456" y="0"/>
                  </a:lnTo>
                  <a:lnTo>
                    <a:pt x="6119456" y="359587"/>
                  </a:lnTo>
                  <a:close/>
                </a:path>
                <a:path w="8277225" h="360045">
                  <a:moveTo>
                    <a:pt x="6479070" y="359587"/>
                  </a:moveTo>
                  <a:lnTo>
                    <a:pt x="6119456" y="359587"/>
                  </a:lnTo>
                  <a:lnTo>
                    <a:pt x="6119456" y="0"/>
                  </a:lnTo>
                  <a:lnTo>
                    <a:pt x="6479070" y="0"/>
                  </a:lnTo>
                  <a:lnTo>
                    <a:pt x="6479070" y="359587"/>
                  </a:lnTo>
                  <a:close/>
                </a:path>
                <a:path w="8277225" h="360045">
                  <a:moveTo>
                    <a:pt x="6838670" y="359587"/>
                  </a:moveTo>
                  <a:lnTo>
                    <a:pt x="6479057" y="359587"/>
                  </a:lnTo>
                  <a:lnTo>
                    <a:pt x="6479057" y="0"/>
                  </a:lnTo>
                  <a:lnTo>
                    <a:pt x="6838670" y="0"/>
                  </a:lnTo>
                  <a:lnTo>
                    <a:pt x="6838670" y="359587"/>
                  </a:lnTo>
                  <a:close/>
                </a:path>
                <a:path w="8277225" h="360045">
                  <a:moveTo>
                    <a:pt x="7198283" y="359587"/>
                  </a:moveTo>
                  <a:lnTo>
                    <a:pt x="6838670" y="359587"/>
                  </a:lnTo>
                  <a:lnTo>
                    <a:pt x="6838670" y="0"/>
                  </a:lnTo>
                  <a:lnTo>
                    <a:pt x="7198283" y="0"/>
                  </a:lnTo>
                  <a:lnTo>
                    <a:pt x="7198283" y="359587"/>
                  </a:lnTo>
                  <a:close/>
                </a:path>
                <a:path w="8277225" h="360045">
                  <a:moveTo>
                    <a:pt x="7557897" y="359587"/>
                  </a:moveTo>
                  <a:lnTo>
                    <a:pt x="7198283" y="359587"/>
                  </a:lnTo>
                  <a:lnTo>
                    <a:pt x="7198283" y="0"/>
                  </a:lnTo>
                  <a:lnTo>
                    <a:pt x="7557897" y="0"/>
                  </a:lnTo>
                  <a:lnTo>
                    <a:pt x="7557897" y="359587"/>
                  </a:lnTo>
                  <a:close/>
                </a:path>
                <a:path w="8277225" h="360045">
                  <a:moveTo>
                    <a:pt x="7917497" y="359587"/>
                  </a:moveTo>
                  <a:lnTo>
                    <a:pt x="7557884" y="359587"/>
                  </a:lnTo>
                  <a:lnTo>
                    <a:pt x="7557884" y="0"/>
                  </a:lnTo>
                  <a:lnTo>
                    <a:pt x="7917497" y="0"/>
                  </a:lnTo>
                  <a:lnTo>
                    <a:pt x="7917497" y="359587"/>
                  </a:lnTo>
                  <a:close/>
                </a:path>
                <a:path w="8277225" h="360045">
                  <a:moveTo>
                    <a:pt x="8277110" y="359587"/>
                  </a:moveTo>
                  <a:lnTo>
                    <a:pt x="7917497" y="359587"/>
                  </a:lnTo>
                  <a:lnTo>
                    <a:pt x="7917497" y="0"/>
                  </a:lnTo>
                  <a:lnTo>
                    <a:pt x="8277110" y="0"/>
                  </a:lnTo>
                  <a:lnTo>
                    <a:pt x="8277110" y="359587"/>
                  </a:lnTo>
                  <a:close/>
                </a:path>
              </a:pathLst>
            </a:custGeom>
            <a:ln w="6096">
              <a:solidFill>
                <a:srgbClr val="CDCDC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298653" y="2821889"/>
              <a:ext cx="8624570" cy="719455"/>
            </a:xfrm>
            <a:custGeom>
              <a:avLst/>
              <a:gdLst/>
              <a:ahLst/>
              <a:cxnLst/>
              <a:rect l="l" t="t" r="r" b="b"/>
              <a:pathLst>
                <a:path w="8624570" h="719454">
                  <a:moveTo>
                    <a:pt x="8624531" y="719188"/>
                  </a:moveTo>
                  <a:lnTo>
                    <a:pt x="8603195" y="719188"/>
                  </a:lnTo>
                  <a:lnTo>
                    <a:pt x="8603195" y="359600"/>
                  </a:lnTo>
                  <a:lnTo>
                    <a:pt x="8624531" y="359600"/>
                  </a:lnTo>
                </a:path>
                <a:path w="8624570" h="719454">
                  <a:moveTo>
                    <a:pt x="326085" y="359587"/>
                  </a:moveTo>
                  <a:lnTo>
                    <a:pt x="0" y="359587"/>
                  </a:lnTo>
                </a:path>
                <a:path w="8624570" h="719454">
                  <a:moveTo>
                    <a:pt x="0" y="0"/>
                  </a:moveTo>
                  <a:lnTo>
                    <a:pt x="326085" y="0"/>
                  </a:lnTo>
                  <a:lnTo>
                    <a:pt x="326085" y="359587"/>
                  </a:lnTo>
                </a:path>
              </a:pathLst>
            </a:custGeom>
            <a:ln w="6096">
              <a:solidFill>
                <a:srgbClr val="CDCDC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0" y="0"/>
              <a:ext cx="9144000" cy="3181985"/>
            </a:xfrm>
            <a:custGeom>
              <a:avLst/>
              <a:gdLst/>
              <a:ahLst/>
              <a:cxnLst/>
              <a:rect l="l" t="t" r="r" b="b"/>
              <a:pathLst>
                <a:path w="9144000" h="3181985">
                  <a:moveTo>
                    <a:pt x="984351" y="3181477"/>
                  </a:moveTo>
                  <a:lnTo>
                    <a:pt x="624738" y="3181477"/>
                  </a:lnTo>
                  <a:lnTo>
                    <a:pt x="624738" y="2821889"/>
                  </a:lnTo>
                  <a:lnTo>
                    <a:pt x="984351" y="2821889"/>
                  </a:lnTo>
                  <a:lnTo>
                    <a:pt x="984351" y="3181477"/>
                  </a:lnTo>
                  <a:close/>
                </a:path>
                <a:path w="9144000" h="3181985">
                  <a:moveTo>
                    <a:pt x="1343964" y="3181477"/>
                  </a:moveTo>
                  <a:lnTo>
                    <a:pt x="984351" y="3181477"/>
                  </a:lnTo>
                  <a:lnTo>
                    <a:pt x="984351" y="2821889"/>
                  </a:lnTo>
                  <a:lnTo>
                    <a:pt x="1343964" y="2821889"/>
                  </a:lnTo>
                  <a:lnTo>
                    <a:pt x="1343964" y="3181477"/>
                  </a:lnTo>
                  <a:close/>
                </a:path>
                <a:path w="9144000" h="3181985">
                  <a:moveTo>
                    <a:pt x="1706613" y="3181477"/>
                  </a:moveTo>
                  <a:lnTo>
                    <a:pt x="1343952" y="3181477"/>
                  </a:lnTo>
                  <a:lnTo>
                    <a:pt x="1343952" y="2821889"/>
                  </a:lnTo>
                  <a:lnTo>
                    <a:pt x="1706613" y="2821889"/>
                  </a:lnTo>
                  <a:lnTo>
                    <a:pt x="1706613" y="3181477"/>
                  </a:lnTo>
                  <a:close/>
                </a:path>
                <a:path w="9144000" h="3181985">
                  <a:moveTo>
                    <a:pt x="2066226" y="3181477"/>
                  </a:moveTo>
                  <a:lnTo>
                    <a:pt x="1706613" y="3181477"/>
                  </a:lnTo>
                  <a:lnTo>
                    <a:pt x="1706613" y="2821889"/>
                  </a:lnTo>
                  <a:lnTo>
                    <a:pt x="2066226" y="2821889"/>
                  </a:lnTo>
                  <a:lnTo>
                    <a:pt x="2066226" y="3181477"/>
                  </a:lnTo>
                  <a:close/>
                </a:path>
                <a:path w="9144000" h="3181985">
                  <a:moveTo>
                    <a:pt x="2425839" y="3181477"/>
                  </a:moveTo>
                  <a:lnTo>
                    <a:pt x="2066226" y="3181477"/>
                  </a:lnTo>
                  <a:lnTo>
                    <a:pt x="2066226" y="2821889"/>
                  </a:lnTo>
                  <a:lnTo>
                    <a:pt x="2425839" y="2821889"/>
                  </a:lnTo>
                  <a:lnTo>
                    <a:pt x="2425839" y="3181477"/>
                  </a:lnTo>
                  <a:close/>
                </a:path>
                <a:path w="9144000" h="3181985">
                  <a:moveTo>
                    <a:pt x="2785452" y="3181477"/>
                  </a:moveTo>
                  <a:lnTo>
                    <a:pt x="2425839" y="3181477"/>
                  </a:lnTo>
                  <a:lnTo>
                    <a:pt x="2425839" y="2821889"/>
                  </a:lnTo>
                  <a:lnTo>
                    <a:pt x="2785452" y="2821889"/>
                  </a:lnTo>
                  <a:lnTo>
                    <a:pt x="2785452" y="3181477"/>
                  </a:lnTo>
                  <a:close/>
                </a:path>
                <a:path w="9144000" h="3181985">
                  <a:moveTo>
                    <a:pt x="3145053" y="3181477"/>
                  </a:moveTo>
                  <a:lnTo>
                    <a:pt x="2785440" y="3181477"/>
                  </a:lnTo>
                  <a:lnTo>
                    <a:pt x="2785440" y="2821889"/>
                  </a:lnTo>
                  <a:lnTo>
                    <a:pt x="3145053" y="2821889"/>
                  </a:lnTo>
                  <a:lnTo>
                    <a:pt x="3145053" y="3181477"/>
                  </a:lnTo>
                  <a:close/>
                </a:path>
                <a:path w="9144000" h="3181985">
                  <a:moveTo>
                    <a:pt x="3504666" y="3181477"/>
                  </a:moveTo>
                  <a:lnTo>
                    <a:pt x="3145053" y="3181477"/>
                  </a:lnTo>
                  <a:lnTo>
                    <a:pt x="3145053" y="2821889"/>
                  </a:lnTo>
                  <a:lnTo>
                    <a:pt x="3504666" y="2821889"/>
                  </a:lnTo>
                  <a:lnTo>
                    <a:pt x="3504666" y="3181477"/>
                  </a:lnTo>
                  <a:close/>
                </a:path>
                <a:path w="9144000" h="3181985">
                  <a:moveTo>
                    <a:pt x="3864279" y="3181477"/>
                  </a:moveTo>
                  <a:lnTo>
                    <a:pt x="3504666" y="3181477"/>
                  </a:lnTo>
                  <a:lnTo>
                    <a:pt x="3504666" y="2821889"/>
                  </a:lnTo>
                  <a:lnTo>
                    <a:pt x="3864279" y="2821889"/>
                  </a:lnTo>
                  <a:lnTo>
                    <a:pt x="3864279" y="3181477"/>
                  </a:lnTo>
                  <a:close/>
                </a:path>
                <a:path w="9144000" h="3181985">
                  <a:moveTo>
                    <a:pt x="4223880" y="3181477"/>
                  </a:moveTo>
                  <a:lnTo>
                    <a:pt x="3864267" y="3181477"/>
                  </a:lnTo>
                  <a:lnTo>
                    <a:pt x="3864267" y="2821889"/>
                  </a:lnTo>
                  <a:lnTo>
                    <a:pt x="4223880" y="2821889"/>
                  </a:lnTo>
                  <a:lnTo>
                    <a:pt x="4223880" y="3181477"/>
                  </a:lnTo>
                  <a:close/>
                </a:path>
                <a:path w="9144000" h="3181985">
                  <a:moveTo>
                    <a:pt x="4583493" y="3181477"/>
                  </a:moveTo>
                  <a:lnTo>
                    <a:pt x="4223880" y="3181477"/>
                  </a:lnTo>
                  <a:lnTo>
                    <a:pt x="4223880" y="2821889"/>
                  </a:lnTo>
                  <a:lnTo>
                    <a:pt x="4583493" y="2821889"/>
                  </a:lnTo>
                  <a:lnTo>
                    <a:pt x="4583493" y="3181477"/>
                  </a:lnTo>
                  <a:close/>
                </a:path>
                <a:path w="9144000" h="3181985">
                  <a:moveTo>
                    <a:pt x="4943106" y="3181477"/>
                  </a:moveTo>
                  <a:lnTo>
                    <a:pt x="4583493" y="3181477"/>
                  </a:lnTo>
                  <a:lnTo>
                    <a:pt x="4583493" y="2821889"/>
                  </a:lnTo>
                  <a:lnTo>
                    <a:pt x="4943106" y="2821889"/>
                  </a:lnTo>
                  <a:lnTo>
                    <a:pt x="4943106" y="3181477"/>
                  </a:lnTo>
                  <a:close/>
                </a:path>
                <a:path w="9144000" h="3181985">
                  <a:moveTo>
                    <a:pt x="5302707" y="3181477"/>
                  </a:moveTo>
                  <a:lnTo>
                    <a:pt x="4943094" y="3181477"/>
                  </a:lnTo>
                  <a:lnTo>
                    <a:pt x="4943094" y="2821889"/>
                  </a:lnTo>
                  <a:lnTo>
                    <a:pt x="5302707" y="2821889"/>
                  </a:lnTo>
                  <a:lnTo>
                    <a:pt x="5302707" y="3181477"/>
                  </a:lnTo>
                  <a:close/>
                </a:path>
                <a:path w="9144000" h="3181985">
                  <a:moveTo>
                    <a:pt x="5665368" y="3181477"/>
                  </a:moveTo>
                  <a:lnTo>
                    <a:pt x="5302707" y="3181477"/>
                  </a:lnTo>
                  <a:lnTo>
                    <a:pt x="5302707" y="2821889"/>
                  </a:lnTo>
                  <a:lnTo>
                    <a:pt x="5665368" y="2821889"/>
                  </a:lnTo>
                  <a:lnTo>
                    <a:pt x="5665368" y="3181477"/>
                  </a:lnTo>
                  <a:close/>
                </a:path>
                <a:path w="9144000" h="3181985">
                  <a:moveTo>
                    <a:pt x="6024981" y="3181477"/>
                  </a:moveTo>
                  <a:lnTo>
                    <a:pt x="5665368" y="3181477"/>
                  </a:lnTo>
                  <a:lnTo>
                    <a:pt x="5665368" y="2821889"/>
                  </a:lnTo>
                  <a:lnTo>
                    <a:pt x="6024981" y="2821889"/>
                  </a:lnTo>
                  <a:lnTo>
                    <a:pt x="6024981" y="3181477"/>
                  </a:lnTo>
                  <a:close/>
                </a:path>
                <a:path w="9144000" h="3181985">
                  <a:moveTo>
                    <a:pt x="6384582" y="3181477"/>
                  </a:moveTo>
                  <a:lnTo>
                    <a:pt x="6024968" y="3181477"/>
                  </a:lnTo>
                  <a:lnTo>
                    <a:pt x="6024968" y="2821889"/>
                  </a:lnTo>
                  <a:lnTo>
                    <a:pt x="6384582" y="2821889"/>
                  </a:lnTo>
                  <a:lnTo>
                    <a:pt x="6384582" y="3181477"/>
                  </a:lnTo>
                  <a:close/>
                </a:path>
                <a:path w="9144000" h="3181985">
                  <a:moveTo>
                    <a:pt x="6744195" y="3181477"/>
                  </a:moveTo>
                  <a:lnTo>
                    <a:pt x="6384582" y="3181477"/>
                  </a:lnTo>
                  <a:lnTo>
                    <a:pt x="6384582" y="2821889"/>
                  </a:lnTo>
                  <a:lnTo>
                    <a:pt x="6744195" y="2821889"/>
                  </a:lnTo>
                  <a:lnTo>
                    <a:pt x="6744195" y="3181477"/>
                  </a:lnTo>
                  <a:close/>
                </a:path>
                <a:path w="9144000" h="3181985">
                  <a:moveTo>
                    <a:pt x="7103808" y="3181477"/>
                  </a:moveTo>
                  <a:lnTo>
                    <a:pt x="6744195" y="3181477"/>
                  </a:lnTo>
                  <a:lnTo>
                    <a:pt x="6744195" y="2821889"/>
                  </a:lnTo>
                  <a:lnTo>
                    <a:pt x="7103808" y="2821889"/>
                  </a:lnTo>
                  <a:lnTo>
                    <a:pt x="7103808" y="3181477"/>
                  </a:lnTo>
                  <a:close/>
                </a:path>
                <a:path w="9144000" h="3181985">
                  <a:moveTo>
                    <a:pt x="7463408" y="3181477"/>
                  </a:moveTo>
                  <a:lnTo>
                    <a:pt x="7103795" y="3181477"/>
                  </a:lnTo>
                  <a:lnTo>
                    <a:pt x="7103795" y="2821889"/>
                  </a:lnTo>
                  <a:lnTo>
                    <a:pt x="7463408" y="2821889"/>
                  </a:lnTo>
                  <a:lnTo>
                    <a:pt x="7463408" y="3181477"/>
                  </a:lnTo>
                  <a:close/>
                </a:path>
                <a:path w="9144000" h="3181985">
                  <a:moveTo>
                    <a:pt x="7823022" y="3181477"/>
                  </a:moveTo>
                  <a:lnTo>
                    <a:pt x="7463408" y="3181477"/>
                  </a:lnTo>
                  <a:lnTo>
                    <a:pt x="7463408" y="2821889"/>
                  </a:lnTo>
                  <a:lnTo>
                    <a:pt x="7823022" y="2821889"/>
                  </a:lnTo>
                  <a:lnTo>
                    <a:pt x="7823022" y="3181477"/>
                  </a:lnTo>
                  <a:close/>
                </a:path>
                <a:path w="9144000" h="3181985">
                  <a:moveTo>
                    <a:pt x="8182635" y="3181477"/>
                  </a:moveTo>
                  <a:lnTo>
                    <a:pt x="7823022" y="3181477"/>
                  </a:lnTo>
                  <a:lnTo>
                    <a:pt x="7823022" y="2821889"/>
                  </a:lnTo>
                  <a:lnTo>
                    <a:pt x="8182635" y="2821889"/>
                  </a:lnTo>
                  <a:lnTo>
                    <a:pt x="8182635" y="3181477"/>
                  </a:lnTo>
                  <a:close/>
                </a:path>
                <a:path w="9144000" h="3181985">
                  <a:moveTo>
                    <a:pt x="8542235" y="3181477"/>
                  </a:moveTo>
                  <a:lnTo>
                    <a:pt x="8182622" y="3181477"/>
                  </a:lnTo>
                  <a:lnTo>
                    <a:pt x="8182622" y="2821889"/>
                  </a:lnTo>
                  <a:lnTo>
                    <a:pt x="8542235" y="2821889"/>
                  </a:lnTo>
                  <a:lnTo>
                    <a:pt x="8542235" y="3181477"/>
                  </a:lnTo>
                  <a:close/>
                </a:path>
                <a:path w="9144000" h="3181985">
                  <a:moveTo>
                    <a:pt x="8901849" y="3181477"/>
                  </a:moveTo>
                  <a:lnTo>
                    <a:pt x="8542235" y="3181477"/>
                  </a:lnTo>
                  <a:lnTo>
                    <a:pt x="8542235" y="2821889"/>
                  </a:lnTo>
                  <a:lnTo>
                    <a:pt x="8901849" y="2821889"/>
                  </a:lnTo>
                  <a:lnTo>
                    <a:pt x="8901849" y="3181477"/>
                  </a:lnTo>
                  <a:close/>
                </a:path>
                <a:path w="9144000" h="3181985">
                  <a:moveTo>
                    <a:pt x="9144000" y="3181477"/>
                  </a:moveTo>
                  <a:lnTo>
                    <a:pt x="8901849" y="3181477"/>
                  </a:lnTo>
                  <a:lnTo>
                    <a:pt x="8901849" y="2821889"/>
                  </a:lnTo>
                  <a:lnTo>
                    <a:pt x="9144000" y="2821889"/>
                  </a:lnTo>
                </a:path>
                <a:path w="9144000" h="3181985">
                  <a:moveTo>
                    <a:pt x="265137" y="2821889"/>
                  </a:moveTo>
                  <a:lnTo>
                    <a:pt x="0" y="2821889"/>
                  </a:lnTo>
                </a:path>
                <a:path w="9144000" h="3181985">
                  <a:moveTo>
                    <a:pt x="0" y="2462301"/>
                  </a:moveTo>
                  <a:lnTo>
                    <a:pt x="265137" y="2462301"/>
                  </a:lnTo>
                  <a:lnTo>
                    <a:pt x="265137" y="2821889"/>
                  </a:lnTo>
                </a:path>
                <a:path w="9144000" h="3181985">
                  <a:moveTo>
                    <a:pt x="624751" y="2821889"/>
                  </a:moveTo>
                  <a:lnTo>
                    <a:pt x="265137" y="2821889"/>
                  </a:lnTo>
                  <a:lnTo>
                    <a:pt x="265137" y="2462301"/>
                  </a:lnTo>
                  <a:lnTo>
                    <a:pt x="624751" y="2462301"/>
                  </a:lnTo>
                  <a:lnTo>
                    <a:pt x="624751" y="2821889"/>
                  </a:lnTo>
                  <a:close/>
                </a:path>
                <a:path w="9144000" h="3181985">
                  <a:moveTo>
                    <a:pt x="984351" y="2821889"/>
                  </a:moveTo>
                  <a:lnTo>
                    <a:pt x="624738" y="2821889"/>
                  </a:lnTo>
                  <a:lnTo>
                    <a:pt x="624738" y="2462301"/>
                  </a:lnTo>
                  <a:lnTo>
                    <a:pt x="984351" y="2462301"/>
                  </a:lnTo>
                  <a:lnTo>
                    <a:pt x="984351" y="2821889"/>
                  </a:lnTo>
                  <a:close/>
                </a:path>
                <a:path w="9144000" h="3181985">
                  <a:moveTo>
                    <a:pt x="1343964" y="2821889"/>
                  </a:moveTo>
                  <a:lnTo>
                    <a:pt x="984351" y="2821889"/>
                  </a:lnTo>
                  <a:lnTo>
                    <a:pt x="984351" y="2462301"/>
                  </a:lnTo>
                  <a:lnTo>
                    <a:pt x="1343964" y="2462301"/>
                  </a:lnTo>
                  <a:lnTo>
                    <a:pt x="1343964" y="2821889"/>
                  </a:lnTo>
                  <a:close/>
                </a:path>
                <a:path w="9144000" h="3181985">
                  <a:moveTo>
                    <a:pt x="1706626" y="2821889"/>
                  </a:moveTo>
                  <a:lnTo>
                    <a:pt x="1343964" y="2821889"/>
                  </a:lnTo>
                  <a:lnTo>
                    <a:pt x="1343964" y="2462301"/>
                  </a:lnTo>
                  <a:lnTo>
                    <a:pt x="1706626" y="2462301"/>
                  </a:lnTo>
                  <a:lnTo>
                    <a:pt x="1706626" y="2821889"/>
                  </a:lnTo>
                  <a:close/>
                </a:path>
                <a:path w="9144000" h="3181985">
                  <a:moveTo>
                    <a:pt x="2066226" y="2821889"/>
                  </a:moveTo>
                  <a:lnTo>
                    <a:pt x="1706613" y="2821889"/>
                  </a:lnTo>
                  <a:lnTo>
                    <a:pt x="1706613" y="2462301"/>
                  </a:lnTo>
                  <a:lnTo>
                    <a:pt x="2066226" y="2462301"/>
                  </a:lnTo>
                  <a:lnTo>
                    <a:pt x="2066226" y="2821889"/>
                  </a:lnTo>
                  <a:close/>
                </a:path>
                <a:path w="9144000" h="3181985">
                  <a:moveTo>
                    <a:pt x="2425839" y="2821889"/>
                  </a:moveTo>
                  <a:lnTo>
                    <a:pt x="2066226" y="2821889"/>
                  </a:lnTo>
                  <a:lnTo>
                    <a:pt x="2066226" y="2462301"/>
                  </a:lnTo>
                  <a:lnTo>
                    <a:pt x="2425839" y="2462301"/>
                  </a:lnTo>
                  <a:lnTo>
                    <a:pt x="2425839" y="2821889"/>
                  </a:lnTo>
                  <a:close/>
                </a:path>
                <a:path w="9144000" h="3181985">
                  <a:moveTo>
                    <a:pt x="2785452" y="2821889"/>
                  </a:moveTo>
                  <a:lnTo>
                    <a:pt x="2425839" y="2821889"/>
                  </a:lnTo>
                  <a:lnTo>
                    <a:pt x="2425839" y="2462301"/>
                  </a:lnTo>
                  <a:lnTo>
                    <a:pt x="2785452" y="2462301"/>
                  </a:lnTo>
                  <a:lnTo>
                    <a:pt x="2785452" y="2821889"/>
                  </a:lnTo>
                  <a:close/>
                </a:path>
                <a:path w="9144000" h="3181985">
                  <a:moveTo>
                    <a:pt x="3145053" y="2821889"/>
                  </a:moveTo>
                  <a:lnTo>
                    <a:pt x="2785440" y="2821889"/>
                  </a:lnTo>
                  <a:lnTo>
                    <a:pt x="2785440" y="2462301"/>
                  </a:lnTo>
                  <a:lnTo>
                    <a:pt x="3145053" y="2462301"/>
                  </a:lnTo>
                  <a:lnTo>
                    <a:pt x="3145053" y="2821889"/>
                  </a:lnTo>
                  <a:close/>
                </a:path>
                <a:path w="9144000" h="3181985">
                  <a:moveTo>
                    <a:pt x="3504666" y="2821889"/>
                  </a:moveTo>
                  <a:lnTo>
                    <a:pt x="3145053" y="2821889"/>
                  </a:lnTo>
                  <a:lnTo>
                    <a:pt x="3145053" y="2462301"/>
                  </a:lnTo>
                  <a:lnTo>
                    <a:pt x="3504666" y="2462301"/>
                  </a:lnTo>
                  <a:lnTo>
                    <a:pt x="3504666" y="2821889"/>
                  </a:lnTo>
                  <a:close/>
                </a:path>
                <a:path w="9144000" h="3181985">
                  <a:moveTo>
                    <a:pt x="3864279" y="2821889"/>
                  </a:moveTo>
                  <a:lnTo>
                    <a:pt x="3504666" y="2821889"/>
                  </a:lnTo>
                  <a:lnTo>
                    <a:pt x="3504666" y="2462301"/>
                  </a:lnTo>
                  <a:lnTo>
                    <a:pt x="3864279" y="2462301"/>
                  </a:lnTo>
                  <a:lnTo>
                    <a:pt x="3864279" y="2821889"/>
                  </a:lnTo>
                  <a:close/>
                </a:path>
                <a:path w="9144000" h="3181985">
                  <a:moveTo>
                    <a:pt x="4223880" y="2821889"/>
                  </a:moveTo>
                  <a:lnTo>
                    <a:pt x="3864267" y="2821889"/>
                  </a:lnTo>
                  <a:lnTo>
                    <a:pt x="3864267" y="2462301"/>
                  </a:lnTo>
                  <a:lnTo>
                    <a:pt x="4223880" y="2462301"/>
                  </a:lnTo>
                  <a:lnTo>
                    <a:pt x="4223880" y="2821889"/>
                  </a:lnTo>
                  <a:close/>
                </a:path>
                <a:path w="9144000" h="3181985">
                  <a:moveTo>
                    <a:pt x="4583493" y="2821889"/>
                  </a:moveTo>
                  <a:lnTo>
                    <a:pt x="4223880" y="2821889"/>
                  </a:lnTo>
                  <a:lnTo>
                    <a:pt x="4223880" y="2462301"/>
                  </a:lnTo>
                  <a:lnTo>
                    <a:pt x="4583493" y="2462301"/>
                  </a:lnTo>
                  <a:lnTo>
                    <a:pt x="4583493" y="2821889"/>
                  </a:lnTo>
                  <a:close/>
                </a:path>
                <a:path w="9144000" h="3181985">
                  <a:moveTo>
                    <a:pt x="4943106" y="2821889"/>
                  </a:moveTo>
                  <a:lnTo>
                    <a:pt x="4583493" y="2821889"/>
                  </a:lnTo>
                  <a:lnTo>
                    <a:pt x="4583493" y="2462301"/>
                  </a:lnTo>
                  <a:lnTo>
                    <a:pt x="4943106" y="2462301"/>
                  </a:lnTo>
                  <a:lnTo>
                    <a:pt x="4943106" y="2821889"/>
                  </a:lnTo>
                  <a:close/>
                </a:path>
                <a:path w="9144000" h="3181985">
                  <a:moveTo>
                    <a:pt x="5302707" y="2821889"/>
                  </a:moveTo>
                  <a:lnTo>
                    <a:pt x="4943094" y="2821889"/>
                  </a:lnTo>
                  <a:lnTo>
                    <a:pt x="4943094" y="2462301"/>
                  </a:lnTo>
                  <a:lnTo>
                    <a:pt x="5302707" y="2462301"/>
                  </a:lnTo>
                  <a:lnTo>
                    <a:pt x="5302707" y="2821889"/>
                  </a:lnTo>
                  <a:close/>
                </a:path>
                <a:path w="9144000" h="3181985">
                  <a:moveTo>
                    <a:pt x="5665368" y="2821889"/>
                  </a:moveTo>
                  <a:lnTo>
                    <a:pt x="5302707" y="2821889"/>
                  </a:lnTo>
                  <a:lnTo>
                    <a:pt x="5302707" y="2462301"/>
                  </a:lnTo>
                  <a:lnTo>
                    <a:pt x="5665368" y="2462301"/>
                  </a:lnTo>
                  <a:lnTo>
                    <a:pt x="5665368" y="2821889"/>
                  </a:lnTo>
                  <a:close/>
                </a:path>
                <a:path w="9144000" h="3181985">
                  <a:moveTo>
                    <a:pt x="6024981" y="2821889"/>
                  </a:moveTo>
                  <a:lnTo>
                    <a:pt x="5665368" y="2821889"/>
                  </a:lnTo>
                  <a:lnTo>
                    <a:pt x="5665368" y="2462301"/>
                  </a:lnTo>
                  <a:lnTo>
                    <a:pt x="6024981" y="2462301"/>
                  </a:lnTo>
                  <a:lnTo>
                    <a:pt x="6024981" y="2821889"/>
                  </a:lnTo>
                  <a:close/>
                </a:path>
                <a:path w="9144000" h="3181985">
                  <a:moveTo>
                    <a:pt x="6384582" y="2821889"/>
                  </a:moveTo>
                  <a:lnTo>
                    <a:pt x="6024968" y="2821889"/>
                  </a:lnTo>
                  <a:lnTo>
                    <a:pt x="6024968" y="2462301"/>
                  </a:lnTo>
                  <a:lnTo>
                    <a:pt x="6384582" y="2462301"/>
                  </a:lnTo>
                  <a:lnTo>
                    <a:pt x="6384582" y="2821889"/>
                  </a:lnTo>
                  <a:close/>
                </a:path>
                <a:path w="9144000" h="3181985">
                  <a:moveTo>
                    <a:pt x="6744195" y="2821889"/>
                  </a:moveTo>
                  <a:lnTo>
                    <a:pt x="6384582" y="2821889"/>
                  </a:lnTo>
                  <a:lnTo>
                    <a:pt x="6384582" y="2462301"/>
                  </a:lnTo>
                  <a:lnTo>
                    <a:pt x="6744195" y="2462301"/>
                  </a:lnTo>
                  <a:lnTo>
                    <a:pt x="6744195" y="2821889"/>
                  </a:lnTo>
                  <a:close/>
                </a:path>
                <a:path w="9144000" h="3181985">
                  <a:moveTo>
                    <a:pt x="7103808" y="2821889"/>
                  </a:moveTo>
                  <a:lnTo>
                    <a:pt x="6744195" y="2821889"/>
                  </a:lnTo>
                  <a:lnTo>
                    <a:pt x="6744195" y="2462301"/>
                  </a:lnTo>
                  <a:lnTo>
                    <a:pt x="7103808" y="2462301"/>
                  </a:lnTo>
                  <a:lnTo>
                    <a:pt x="7103808" y="2821889"/>
                  </a:lnTo>
                  <a:close/>
                </a:path>
                <a:path w="9144000" h="3181985">
                  <a:moveTo>
                    <a:pt x="7463408" y="2821889"/>
                  </a:moveTo>
                  <a:lnTo>
                    <a:pt x="7103795" y="2821889"/>
                  </a:lnTo>
                  <a:lnTo>
                    <a:pt x="7103795" y="2462301"/>
                  </a:lnTo>
                  <a:lnTo>
                    <a:pt x="7463408" y="2462301"/>
                  </a:lnTo>
                  <a:lnTo>
                    <a:pt x="7463408" y="2821889"/>
                  </a:lnTo>
                  <a:close/>
                </a:path>
                <a:path w="9144000" h="3181985">
                  <a:moveTo>
                    <a:pt x="7823022" y="2821889"/>
                  </a:moveTo>
                  <a:lnTo>
                    <a:pt x="7463408" y="2821889"/>
                  </a:lnTo>
                  <a:lnTo>
                    <a:pt x="7463408" y="2462301"/>
                  </a:lnTo>
                  <a:lnTo>
                    <a:pt x="7823022" y="2462301"/>
                  </a:lnTo>
                  <a:lnTo>
                    <a:pt x="7823022" y="2821889"/>
                  </a:lnTo>
                  <a:close/>
                </a:path>
                <a:path w="9144000" h="3181985">
                  <a:moveTo>
                    <a:pt x="8182635" y="2821889"/>
                  </a:moveTo>
                  <a:lnTo>
                    <a:pt x="7823022" y="2821889"/>
                  </a:lnTo>
                  <a:lnTo>
                    <a:pt x="7823022" y="2462301"/>
                  </a:lnTo>
                  <a:lnTo>
                    <a:pt x="8182635" y="2462301"/>
                  </a:lnTo>
                  <a:lnTo>
                    <a:pt x="8182635" y="2821889"/>
                  </a:lnTo>
                  <a:close/>
                </a:path>
                <a:path w="9144000" h="3181985">
                  <a:moveTo>
                    <a:pt x="8542235" y="2821889"/>
                  </a:moveTo>
                  <a:lnTo>
                    <a:pt x="8182622" y="2821889"/>
                  </a:lnTo>
                  <a:lnTo>
                    <a:pt x="8182622" y="2462301"/>
                  </a:lnTo>
                  <a:lnTo>
                    <a:pt x="8542235" y="2462301"/>
                  </a:lnTo>
                  <a:lnTo>
                    <a:pt x="8542235" y="2821889"/>
                  </a:lnTo>
                  <a:close/>
                </a:path>
                <a:path w="9144000" h="3181985">
                  <a:moveTo>
                    <a:pt x="8901849" y="2821889"/>
                  </a:moveTo>
                  <a:lnTo>
                    <a:pt x="8542235" y="2821889"/>
                  </a:lnTo>
                  <a:lnTo>
                    <a:pt x="8542235" y="2462301"/>
                  </a:lnTo>
                  <a:lnTo>
                    <a:pt x="8901849" y="2462301"/>
                  </a:lnTo>
                  <a:lnTo>
                    <a:pt x="8901849" y="2821889"/>
                  </a:lnTo>
                  <a:close/>
                </a:path>
                <a:path w="9144000" h="3181985">
                  <a:moveTo>
                    <a:pt x="9144000" y="2821889"/>
                  </a:moveTo>
                  <a:lnTo>
                    <a:pt x="8901849" y="2821889"/>
                  </a:lnTo>
                  <a:lnTo>
                    <a:pt x="8901849" y="2462301"/>
                  </a:lnTo>
                  <a:lnTo>
                    <a:pt x="9144000" y="2462301"/>
                  </a:lnTo>
                </a:path>
                <a:path w="9144000" h="3181985">
                  <a:moveTo>
                    <a:pt x="265137" y="2462301"/>
                  </a:moveTo>
                  <a:lnTo>
                    <a:pt x="0" y="2462301"/>
                  </a:lnTo>
                </a:path>
                <a:path w="9144000" h="3181985">
                  <a:moveTo>
                    <a:pt x="0" y="2099665"/>
                  </a:moveTo>
                  <a:lnTo>
                    <a:pt x="265137" y="2099665"/>
                  </a:lnTo>
                  <a:lnTo>
                    <a:pt x="265137" y="2462301"/>
                  </a:lnTo>
                </a:path>
                <a:path w="9144000" h="3181985">
                  <a:moveTo>
                    <a:pt x="624738" y="2462301"/>
                  </a:moveTo>
                  <a:lnTo>
                    <a:pt x="265125" y="2462301"/>
                  </a:lnTo>
                  <a:lnTo>
                    <a:pt x="265125" y="2099665"/>
                  </a:lnTo>
                  <a:lnTo>
                    <a:pt x="624738" y="2099665"/>
                  </a:lnTo>
                  <a:lnTo>
                    <a:pt x="624738" y="2462301"/>
                  </a:lnTo>
                  <a:close/>
                </a:path>
                <a:path w="9144000" h="3181985">
                  <a:moveTo>
                    <a:pt x="984351" y="2462301"/>
                  </a:moveTo>
                  <a:lnTo>
                    <a:pt x="624738" y="2462301"/>
                  </a:lnTo>
                  <a:lnTo>
                    <a:pt x="624738" y="2099665"/>
                  </a:lnTo>
                  <a:lnTo>
                    <a:pt x="984351" y="2099665"/>
                  </a:lnTo>
                  <a:lnTo>
                    <a:pt x="984351" y="2462301"/>
                  </a:lnTo>
                  <a:close/>
                </a:path>
                <a:path w="9144000" h="3181985">
                  <a:moveTo>
                    <a:pt x="1343964" y="2462301"/>
                  </a:moveTo>
                  <a:lnTo>
                    <a:pt x="984351" y="2462301"/>
                  </a:lnTo>
                  <a:lnTo>
                    <a:pt x="984351" y="2099665"/>
                  </a:lnTo>
                  <a:lnTo>
                    <a:pt x="1343964" y="2099665"/>
                  </a:lnTo>
                  <a:lnTo>
                    <a:pt x="1343964" y="2462301"/>
                  </a:lnTo>
                  <a:close/>
                </a:path>
                <a:path w="9144000" h="3181985">
                  <a:moveTo>
                    <a:pt x="1706613" y="2462301"/>
                  </a:moveTo>
                  <a:lnTo>
                    <a:pt x="1343952" y="2462301"/>
                  </a:lnTo>
                  <a:lnTo>
                    <a:pt x="1343952" y="2099665"/>
                  </a:lnTo>
                  <a:lnTo>
                    <a:pt x="1706613" y="2099665"/>
                  </a:lnTo>
                  <a:lnTo>
                    <a:pt x="1706613" y="2462301"/>
                  </a:lnTo>
                  <a:close/>
                </a:path>
                <a:path w="9144000" h="3181985">
                  <a:moveTo>
                    <a:pt x="2066226" y="2462301"/>
                  </a:moveTo>
                  <a:lnTo>
                    <a:pt x="1706613" y="2462301"/>
                  </a:lnTo>
                  <a:lnTo>
                    <a:pt x="1706613" y="2099665"/>
                  </a:lnTo>
                  <a:lnTo>
                    <a:pt x="2066226" y="2099665"/>
                  </a:lnTo>
                  <a:lnTo>
                    <a:pt x="2066226" y="2462301"/>
                  </a:lnTo>
                  <a:close/>
                </a:path>
                <a:path w="9144000" h="3181985">
                  <a:moveTo>
                    <a:pt x="2425839" y="2462301"/>
                  </a:moveTo>
                  <a:lnTo>
                    <a:pt x="2066226" y="2462301"/>
                  </a:lnTo>
                  <a:lnTo>
                    <a:pt x="2066226" y="2099665"/>
                  </a:lnTo>
                  <a:lnTo>
                    <a:pt x="2425839" y="2099665"/>
                  </a:lnTo>
                  <a:lnTo>
                    <a:pt x="2425839" y="2462301"/>
                  </a:lnTo>
                  <a:close/>
                </a:path>
                <a:path w="9144000" h="3181985">
                  <a:moveTo>
                    <a:pt x="2785452" y="2462301"/>
                  </a:moveTo>
                  <a:lnTo>
                    <a:pt x="2425839" y="2462301"/>
                  </a:lnTo>
                  <a:lnTo>
                    <a:pt x="2425839" y="2099665"/>
                  </a:lnTo>
                  <a:lnTo>
                    <a:pt x="2785452" y="2099665"/>
                  </a:lnTo>
                  <a:lnTo>
                    <a:pt x="2785452" y="2462301"/>
                  </a:lnTo>
                  <a:close/>
                </a:path>
                <a:path w="9144000" h="3181985">
                  <a:moveTo>
                    <a:pt x="3145053" y="2462301"/>
                  </a:moveTo>
                  <a:lnTo>
                    <a:pt x="2785440" y="2462301"/>
                  </a:lnTo>
                  <a:lnTo>
                    <a:pt x="2785440" y="2099665"/>
                  </a:lnTo>
                  <a:lnTo>
                    <a:pt x="3145053" y="2099665"/>
                  </a:lnTo>
                  <a:lnTo>
                    <a:pt x="3145053" y="2462301"/>
                  </a:lnTo>
                  <a:close/>
                </a:path>
                <a:path w="9144000" h="3181985">
                  <a:moveTo>
                    <a:pt x="3504666" y="2462301"/>
                  </a:moveTo>
                  <a:lnTo>
                    <a:pt x="3145053" y="2462301"/>
                  </a:lnTo>
                  <a:lnTo>
                    <a:pt x="3145053" y="2099665"/>
                  </a:lnTo>
                  <a:lnTo>
                    <a:pt x="3504666" y="2099665"/>
                  </a:lnTo>
                  <a:lnTo>
                    <a:pt x="3504666" y="2462301"/>
                  </a:lnTo>
                  <a:close/>
                </a:path>
                <a:path w="9144000" h="3181985">
                  <a:moveTo>
                    <a:pt x="3864279" y="2462301"/>
                  </a:moveTo>
                  <a:lnTo>
                    <a:pt x="3504666" y="2462301"/>
                  </a:lnTo>
                  <a:lnTo>
                    <a:pt x="3504666" y="2099665"/>
                  </a:lnTo>
                  <a:lnTo>
                    <a:pt x="3864279" y="2099665"/>
                  </a:lnTo>
                  <a:lnTo>
                    <a:pt x="3864279" y="2462301"/>
                  </a:lnTo>
                  <a:close/>
                </a:path>
                <a:path w="9144000" h="3181985">
                  <a:moveTo>
                    <a:pt x="4223880" y="2462301"/>
                  </a:moveTo>
                  <a:lnTo>
                    <a:pt x="3864267" y="2462301"/>
                  </a:lnTo>
                  <a:lnTo>
                    <a:pt x="3864267" y="2099665"/>
                  </a:lnTo>
                  <a:lnTo>
                    <a:pt x="4223880" y="2099665"/>
                  </a:lnTo>
                  <a:lnTo>
                    <a:pt x="4223880" y="2462301"/>
                  </a:lnTo>
                  <a:close/>
                </a:path>
                <a:path w="9144000" h="3181985">
                  <a:moveTo>
                    <a:pt x="4583493" y="2462301"/>
                  </a:moveTo>
                  <a:lnTo>
                    <a:pt x="4223880" y="2462301"/>
                  </a:lnTo>
                  <a:lnTo>
                    <a:pt x="4223880" y="2099665"/>
                  </a:lnTo>
                  <a:lnTo>
                    <a:pt x="4583493" y="2099665"/>
                  </a:lnTo>
                  <a:lnTo>
                    <a:pt x="4583493" y="2462301"/>
                  </a:lnTo>
                  <a:close/>
                </a:path>
                <a:path w="9144000" h="3181985">
                  <a:moveTo>
                    <a:pt x="4943106" y="2462301"/>
                  </a:moveTo>
                  <a:lnTo>
                    <a:pt x="4583493" y="2462301"/>
                  </a:lnTo>
                  <a:lnTo>
                    <a:pt x="4583493" y="2099665"/>
                  </a:lnTo>
                  <a:lnTo>
                    <a:pt x="4943106" y="2099665"/>
                  </a:lnTo>
                  <a:lnTo>
                    <a:pt x="4943106" y="2462301"/>
                  </a:lnTo>
                  <a:close/>
                </a:path>
                <a:path w="9144000" h="3181985">
                  <a:moveTo>
                    <a:pt x="5302707" y="2462301"/>
                  </a:moveTo>
                  <a:lnTo>
                    <a:pt x="4943094" y="2462301"/>
                  </a:lnTo>
                  <a:lnTo>
                    <a:pt x="4943094" y="2099665"/>
                  </a:lnTo>
                  <a:lnTo>
                    <a:pt x="5302707" y="2099665"/>
                  </a:lnTo>
                  <a:lnTo>
                    <a:pt x="5302707" y="2462301"/>
                  </a:lnTo>
                  <a:close/>
                </a:path>
                <a:path w="9144000" h="3181985">
                  <a:moveTo>
                    <a:pt x="5665368" y="2462301"/>
                  </a:moveTo>
                  <a:lnTo>
                    <a:pt x="5302707" y="2462301"/>
                  </a:lnTo>
                  <a:lnTo>
                    <a:pt x="5302707" y="2099665"/>
                  </a:lnTo>
                  <a:lnTo>
                    <a:pt x="5665368" y="2099665"/>
                  </a:lnTo>
                  <a:lnTo>
                    <a:pt x="5665368" y="2462301"/>
                  </a:lnTo>
                  <a:close/>
                </a:path>
                <a:path w="9144000" h="3181985">
                  <a:moveTo>
                    <a:pt x="6024981" y="2462301"/>
                  </a:moveTo>
                  <a:lnTo>
                    <a:pt x="5665368" y="2462301"/>
                  </a:lnTo>
                  <a:lnTo>
                    <a:pt x="5665368" y="2099665"/>
                  </a:lnTo>
                  <a:lnTo>
                    <a:pt x="6024981" y="2099665"/>
                  </a:lnTo>
                  <a:lnTo>
                    <a:pt x="6024981" y="2462301"/>
                  </a:lnTo>
                  <a:close/>
                </a:path>
                <a:path w="9144000" h="3181985">
                  <a:moveTo>
                    <a:pt x="6384582" y="2462301"/>
                  </a:moveTo>
                  <a:lnTo>
                    <a:pt x="6024968" y="2462301"/>
                  </a:lnTo>
                  <a:lnTo>
                    <a:pt x="6024968" y="2099665"/>
                  </a:lnTo>
                  <a:lnTo>
                    <a:pt x="6384582" y="2099665"/>
                  </a:lnTo>
                  <a:lnTo>
                    <a:pt x="6384582" y="2462301"/>
                  </a:lnTo>
                  <a:close/>
                </a:path>
                <a:path w="9144000" h="3181985">
                  <a:moveTo>
                    <a:pt x="6744195" y="2462301"/>
                  </a:moveTo>
                  <a:lnTo>
                    <a:pt x="6384582" y="2462301"/>
                  </a:lnTo>
                  <a:lnTo>
                    <a:pt x="6384582" y="2099665"/>
                  </a:lnTo>
                  <a:lnTo>
                    <a:pt x="6744195" y="2099665"/>
                  </a:lnTo>
                  <a:lnTo>
                    <a:pt x="6744195" y="2462301"/>
                  </a:lnTo>
                  <a:close/>
                </a:path>
                <a:path w="9144000" h="3181985">
                  <a:moveTo>
                    <a:pt x="7103808" y="2462301"/>
                  </a:moveTo>
                  <a:lnTo>
                    <a:pt x="6744195" y="2462301"/>
                  </a:lnTo>
                  <a:lnTo>
                    <a:pt x="6744195" y="2099665"/>
                  </a:lnTo>
                  <a:lnTo>
                    <a:pt x="7103808" y="2099665"/>
                  </a:lnTo>
                  <a:lnTo>
                    <a:pt x="7103808" y="2462301"/>
                  </a:lnTo>
                  <a:close/>
                </a:path>
                <a:path w="9144000" h="3181985">
                  <a:moveTo>
                    <a:pt x="7463408" y="2462301"/>
                  </a:moveTo>
                  <a:lnTo>
                    <a:pt x="7103795" y="2462301"/>
                  </a:lnTo>
                  <a:lnTo>
                    <a:pt x="7103795" y="2099665"/>
                  </a:lnTo>
                  <a:lnTo>
                    <a:pt x="7463408" y="2099665"/>
                  </a:lnTo>
                  <a:lnTo>
                    <a:pt x="7463408" y="2462301"/>
                  </a:lnTo>
                  <a:close/>
                </a:path>
                <a:path w="9144000" h="3181985">
                  <a:moveTo>
                    <a:pt x="7823022" y="2462301"/>
                  </a:moveTo>
                  <a:lnTo>
                    <a:pt x="7463408" y="2462301"/>
                  </a:lnTo>
                  <a:lnTo>
                    <a:pt x="7463408" y="2099665"/>
                  </a:lnTo>
                  <a:lnTo>
                    <a:pt x="7823022" y="2099665"/>
                  </a:lnTo>
                  <a:lnTo>
                    <a:pt x="7823022" y="2462301"/>
                  </a:lnTo>
                  <a:close/>
                </a:path>
                <a:path w="9144000" h="3181985">
                  <a:moveTo>
                    <a:pt x="8182635" y="2462301"/>
                  </a:moveTo>
                  <a:lnTo>
                    <a:pt x="7823022" y="2462301"/>
                  </a:lnTo>
                  <a:lnTo>
                    <a:pt x="7823022" y="2099665"/>
                  </a:lnTo>
                  <a:lnTo>
                    <a:pt x="8182635" y="2099665"/>
                  </a:lnTo>
                  <a:lnTo>
                    <a:pt x="8182635" y="2462301"/>
                  </a:lnTo>
                  <a:close/>
                </a:path>
                <a:path w="9144000" h="3181985">
                  <a:moveTo>
                    <a:pt x="8542235" y="2462301"/>
                  </a:moveTo>
                  <a:lnTo>
                    <a:pt x="8182622" y="2462301"/>
                  </a:lnTo>
                  <a:lnTo>
                    <a:pt x="8182622" y="2099665"/>
                  </a:lnTo>
                  <a:lnTo>
                    <a:pt x="8542235" y="2099665"/>
                  </a:lnTo>
                  <a:lnTo>
                    <a:pt x="8542235" y="2462301"/>
                  </a:lnTo>
                  <a:close/>
                </a:path>
                <a:path w="9144000" h="3181985">
                  <a:moveTo>
                    <a:pt x="8901849" y="2462301"/>
                  </a:moveTo>
                  <a:lnTo>
                    <a:pt x="8542235" y="2462301"/>
                  </a:lnTo>
                  <a:lnTo>
                    <a:pt x="8542235" y="2099665"/>
                  </a:lnTo>
                  <a:lnTo>
                    <a:pt x="8901849" y="2099665"/>
                  </a:lnTo>
                  <a:lnTo>
                    <a:pt x="8901849" y="2462301"/>
                  </a:lnTo>
                  <a:close/>
                </a:path>
                <a:path w="9144000" h="3181985">
                  <a:moveTo>
                    <a:pt x="9144000" y="2462301"/>
                  </a:moveTo>
                  <a:lnTo>
                    <a:pt x="8901849" y="2462301"/>
                  </a:lnTo>
                  <a:lnTo>
                    <a:pt x="8901849" y="2099665"/>
                  </a:lnTo>
                  <a:lnTo>
                    <a:pt x="9144000" y="2099665"/>
                  </a:lnTo>
                </a:path>
                <a:path w="9144000" h="3181985">
                  <a:moveTo>
                    <a:pt x="265137" y="2099652"/>
                  </a:moveTo>
                  <a:lnTo>
                    <a:pt x="0" y="2099652"/>
                  </a:lnTo>
                </a:path>
                <a:path w="9144000" h="3181985">
                  <a:moveTo>
                    <a:pt x="0" y="1740065"/>
                  </a:moveTo>
                  <a:lnTo>
                    <a:pt x="265137" y="1740065"/>
                  </a:lnTo>
                  <a:lnTo>
                    <a:pt x="265137" y="2099652"/>
                  </a:lnTo>
                </a:path>
                <a:path w="9144000" h="3181985">
                  <a:moveTo>
                    <a:pt x="624738" y="2099652"/>
                  </a:moveTo>
                  <a:lnTo>
                    <a:pt x="265125" y="2099652"/>
                  </a:lnTo>
                  <a:lnTo>
                    <a:pt x="265125" y="1740065"/>
                  </a:lnTo>
                  <a:lnTo>
                    <a:pt x="624738" y="1740065"/>
                  </a:lnTo>
                  <a:lnTo>
                    <a:pt x="624738" y="2099652"/>
                  </a:lnTo>
                  <a:close/>
                </a:path>
                <a:path w="9144000" h="3181985">
                  <a:moveTo>
                    <a:pt x="984351" y="2099652"/>
                  </a:moveTo>
                  <a:lnTo>
                    <a:pt x="624738" y="2099652"/>
                  </a:lnTo>
                  <a:lnTo>
                    <a:pt x="624738" y="1740065"/>
                  </a:lnTo>
                  <a:lnTo>
                    <a:pt x="984351" y="1740065"/>
                  </a:lnTo>
                  <a:lnTo>
                    <a:pt x="984351" y="2099652"/>
                  </a:lnTo>
                  <a:close/>
                </a:path>
                <a:path w="9144000" h="3181985">
                  <a:moveTo>
                    <a:pt x="1343964" y="2099652"/>
                  </a:moveTo>
                  <a:lnTo>
                    <a:pt x="984351" y="2099652"/>
                  </a:lnTo>
                  <a:lnTo>
                    <a:pt x="984351" y="1740065"/>
                  </a:lnTo>
                  <a:lnTo>
                    <a:pt x="1343964" y="1740065"/>
                  </a:lnTo>
                  <a:lnTo>
                    <a:pt x="1343964" y="2099652"/>
                  </a:lnTo>
                  <a:close/>
                </a:path>
                <a:path w="9144000" h="3181985">
                  <a:moveTo>
                    <a:pt x="1706613" y="2099652"/>
                  </a:moveTo>
                  <a:lnTo>
                    <a:pt x="1343952" y="2099652"/>
                  </a:lnTo>
                  <a:lnTo>
                    <a:pt x="1343952" y="1740065"/>
                  </a:lnTo>
                  <a:lnTo>
                    <a:pt x="1706613" y="1740065"/>
                  </a:lnTo>
                  <a:lnTo>
                    <a:pt x="1706613" y="2099652"/>
                  </a:lnTo>
                  <a:close/>
                </a:path>
                <a:path w="9144000" h="3181985">
                  <a:moveTo>
                    <a:pt x="2066226" y="2099652"/>
                  </a:moveTo>
                  <a:lnTo>
                    <a:pt x="1706613" y="2099652"/>
                  </a:lnTo>
                  <a:lnTo>
                    <a:pt x="1706613" y="1740065"/>
                  </a:lnTo>
                  <a:lnTo>
                    <a:pt x="2066226" y="1740065"/>
                  </a:lnTo>
                  <a:lnTo>
                    <a:pt x="2066226" y="2099652"/>
                  </a:lnTo>
                  <a:close/>
                </a:path>
                <a:path w="9144000" h="3181985">
                  <a:moveTo>
                    <a:pt x="2425839" y="2099652"/>
                  </a:moveTo>
                  <a:lnTo>
                    <a:pt x="2066226" y="2099652"/>
                  </a:lnTo>
                  <a:lnTo>
                    <a:pt x="2066226" y="1740065"/>
                  </a:lnTo>
                  <a:lnTo>
                    <a:pt x="2425839" y="1740065"/>
                  </a:lnTo>
                  <a:lnTo>
                    <a:pt x="2425839" y="2099652"/>
                  </a:lnTo>
                  <a:close/>
                </a:path>
                <a:path w="9144000" h="3181985">
                  <a:moveTo>
                    <a:pt x="2785452" y="2099652"/>
                  </a:moveTo>
                  <a:lnTo>
                    <a:pt x="2425839" y="2099652"/>
                  </a:lnTo>
                  <a:lnTo>
                    <a:pt x="2425839" y="1740065"/>
                  </a:lnTo>
                  <a:lnTo>
                    <a:pt x="2785452" y="1740065"/>
                  </a:lnTo>
                  <a:lnTo>
                    <a:pt x="2785452" y="2099652"/>
                  </a:lnTo>
                  <a:close/>
                </a:path>
                <a:path w="9144000" h="3181985">
                  <a:moveTo>
                    <a:pt x="3145053" y="2099652"/>
                  </a:moveTo>
                  <a:lnTo>
                    <a:pt x="2785440" y="2099652"/>
                  </a:lnTo>
                  <a:lnTo>
                    <a:pt x="2785440" y="1740065"/>
                  </a:lnTo>
                  <a:lnTo>
                    <a:pt x="3145053" y="1740065"/>
                  </a:lnTo>
                  <a:lnTo>
                    <a:pt x="3145053" y="2099652"/>
                  </a:lnTo>
                  <a:close/>
                </a:path>
                <a:path w="9144000" h="3181985">
                  <a:moveTo>
                    <a:pt x="3504666" y="2099652"/>
                  </a:moveTo>
                  <a:lnTo>
                    <a:pt x="3145053" y="2099652"/>
                  </a:lnTo>
                  <a:lnTo>
                    <a:pt x="3145053" y="1740065"/>
                  </a:lnTo>
                  <a:lnTo>
                    <a:pt x="3504666" y="1740065"/>
                  </a:lnTo>
                  <a:lnTo>
                    <a:pt x="3504666" y="2099652"/>
                  </a:lnTo>
                  <a:close/>
                </a:path>
                <a:path w="9144000" h="3181985">
                  <a:moveTo>
                    <a:pt x="3864279" y="2099652"/>
                  </a:moveTo>
                  <a:lnTo>
                    <a:pt x="3504666" y="2099652"/>
                  </a:lnTo>
                  <a:lnTo>
                    <a:pt x="3504666" y="1740065"/>
                  </a:lnTo>
                  <a:lnTo>
                    <a:pt x="3864279" y="1740065"/>
                  </a:lnTo>
                  <a:lnTo>
                    <a:pt x="3864279" y="2099652"/>
                  </a:lnTo>
                  <a:close/>
                </a:path>
                <a:path w="9144000" h="3181985">
                  <a:moveTo>
                    <a:pt x="4223880" y="2099652"/>
                  </a:moveTo>
                  <a:lnTo>
                    <a:pt x="3864267" y="2099652"/>
                  </a:lnTo>
                  <a:lnTo>
                    <a:pt x="3864267" y="1740065"/>
                  </a:lnTo>
                  <a:lnTo>
                    <a:pt x="4223880" y="1740065"/>
                  </a:lnTo>
                  <a:lnTo>
                    <a:pt x="4223880" y="2099652"/>
                  </a:lnTo>
                  <a:close/>
                </a:path>
                <a:path w="9144000" h="3181985">
                  <a:moveTo>
                    <a:pt x="4583493" y="2099652"/>
                  </a:moveTo>
                  <a:lnTo>
                    <a:pt x="4223880" y="2099652"/>
                  </a:lnTo>
                  <a:lnTo>
                    <a:pt x="4223880" y="1740065"/>
                  </a:lnTo>
                  <a:lnTo>
                    <a:pt x="4583493" y="1740065"/>
                  </a:lnTo>
                  <a:lnTo>
                    <a:pt x="4583493" y="2099652"/>
                  </a:lnTo>
                  <a:close/>
                </a:path>
                <a:path w="9144000" h="3181985">
                  <a:moveTo>
                    <a:pt x="4943106" y="2099652"/>
                  </a:moveTo>
                  <a:lnTo>
                    <a:pt x="4583493" y="2099652"/>
                  </a:lnTo>
                  <a:lnTo>
                    <a:pt x="4583493" y="1740065"/>
                  </a:lnTo>
                  <a:lnTo>
                    <a:pt x="4943106" y="1740065"/>
                  </a:lnTo>
                  <a:lnTo>
                    <a:pt x="4943106" y="2099652"/>
                  </a:lnTo>
                  <a:close/>
                </a:path>
                <a:path w="9144000" h="3181985">
                  <a:moveTo>
                    <a:pt x="5302707" y="2099652"/>
                  </a:moveTo>
                  <a:lnTo>
                    <a:pt x="4943094" y="2099652"/>
                  </a:lnTo>
                  <a:lnTo>
                    <a:pt x="4943094" y="1740065"/>
                  </a:lnTo>
                  <a:lnTo>
                    <a:pt x="5302707" y="1740065"/>
                  </a:lnTo>
                  <a:lnTo>
                    <a:pt x="5302707" y="2099652"/>
                  </a:lnTo>
                  <a:close/>
                </a:path>
                <a:path w="9144000" h="3181985">
                  <a:moveTo>
                    <a:pt x="5665368" y="2099652"/>
                  </a:moveTo>
                  <a:lnTo>
                    <a:pt x="5302707" y="2099652"/>
                  </a:lnTo>
                  <a:lnTo>
                    <a:pt x="5302707" y="1740065"/>
                  </a:lnTo>
                  <a:lnTo>
                    <a:pt x="5665368" y="1740065"/>
                  </a:lnTo>
                  <a:lnTo>
                    <a:pt x="5665368" y="2099652"/>
                  </a:lnTo>
                  <a:close/>
                </a:path>
                <a:path w="9144000" h="3181985">
                  <a:moveTo>
                    <a:pt x="6024981" y="2099652"/>
                  </a:moveTo>
                  <a:lnTo>
                    <a:pt x="5665368" y="2099652"/>
                  </a:lnTo>
                  <a:lnTo>
                    <a:pt x="5665368" y="1740065"/>
                  </a:lnTo>
                  <a:lnTo>
                    <a:pt x="6024981" y="1740065"/>
                  </a:lnTo>
                  <a:lnTo>
                    <a:pt x="6024981" y="2099652"/>
                  </a:lnTo>
                  <a:close/>
                </a:path>
                <a:path w="9144000" h="3181985">
                  <a:moveTo>
                    <a:pt x="6384582" y="2099652"/>
                  </a:moveTo>
                  <a:lnTo>
                    <a:pt x="6024968" y="2099652"/>
                  </a:lnTo>
                  <a:lnTo>
                    <a:pt x="6024968" y="1740065"/>
                  </a:lnTo>
                  <a:lnTo>
                    <a:pt x="6384582" y="1740065"/>
                  </a:lnTo>
                  <a:lnTo>
                    <a:pt x="6384582" y="2099652"/>
                  </a:lnTo>
                  <a:close/>
                </a:path>
                <a:path w="9144000" h="3181985">
                  <a:moveTo>
                    <a:pt x="6744195" y="2099652"/>
                  </a:moveTo>
                  <a:lnTo>
                    <a:pt x="6384582" y="2099652"/>
                  </a:lnTo>
                  <a:lnTo>
                    <a:pt x="6384582" y="1740065"/>
                  </a:lnTo>
                  <a:lnTo>
                    <a:pt x="6744195" y="1740065"/>
                  </a:lnTo>
                  <a:lnTo>
                    <a:pt x="6744195" y="2099652"/>
                  </a:lnTo>
                  <a:close/>
                </a:path>
                <a:path w="9144000" h="3181985">
                  <a:moveTo>
                    <a:pt x="7103808" y="2099652"/>
                  </a:moveTo>
                  <a:lnTo>
                    <a:pt x="6744195" y="2099652"/>
                  </a:lnTo>
                  <a:lnTo>
                    <a:pt x="6744195" y="1740065"/>
                  </a:lnTo>
                  <a:lnTo>
                    <a:pt x="7103808" y="1740065"/>
                  </a:lnTo>
                  <a:lnTo>
                    <a:pt x="7103808" y="2099652"/>
                  </a:lnTo>
                  <a:close/>
                </a:path>
                <a:path w="9144000" h="3181985">
                  <a:moveTo>
                    <a:pt x="7463408" y="2099652"/>
                  </a:moveTo>
                  <a:lnTo>
                    <a:pt x="7103795" y="2099652"/>
                  </a:lnTo>
                  <a:lnTo>
                    <a:pt x="7103795" y="1740065"/>
                  </a:lnTo>
                  <a:lnTo>
                    <a:pt x="7463408" y="1740065"/>
                  </a:lnTo>
                  <a:lnTo>
                    <a:pt x="7463408" y="2099652"/>
                  </a:lnTo>
                  <a:close/>
                </a:path>
                <a:path w="9144000" h="3181985">
                  <a:moveTo>
                    <a:pt x="7823022" y="2099652"/>
                  </a:moveTo>
                  <a:lnTo>
                    <a:pt x="7463408" y="2099652"/>
                  </a:lnTo>
                  <a:lnTo>
                    <a:pt x="7463408" y="1740065"/>
                  </a:lnTo>
                  <a:lnTo>
                    <a:pt x="7823022" y="1740065"/>
                  </a:lnTo>
                  <a:lnTo>
                    <a:pt x="7823022" y="2099652"/>
                  </a:lnTo>
                  <a:close/>
                </a:path>
                <a:path w="9144000" h="3181985">
                  <a:moveTo>
                    <a:pt x="8182635" y="2099652"/>
                  </a:moveTo>
                  <a:lnTo>
                    <a:pt x="7823022" y="2099652"/>
                  </a:lnTo>
                  <a:lnTo>
                    <a:pt x="7823022" y="1740065"/>
                  </a:lnTo>
                  <a:lnTo>
                    <a:pt x="8182635" y="1740065"/>
                  </a:lnTo>
                  <a:lnTo>
                    <a:pt x="8182635" y="2099652"/>
                  </a:lnTo>
                  <a:close/>
                </a:path>
                <a:path w="9144000" h="3181985">
                  <a:moveTo>
                    <a:pt x="8542235" y="2099652"/>
                  </a:moveTo>
                  <a:lnTo>
                    <a:pt x="8182622" y="2099652"/>
                  </a:lnTo>
                  <a:lnTo>
                    <a:pt x="8182622" y="1740065"/>
                  </a:lnTo>
                  <a:lnTo>
                    <a:pt x="8542235" y="1740065"/>
                  </a:lnTo>
                  <a:lnTo>
                    <a:pt x="8542235" y="2099652"/>
                  </a:lnTo>
                  <a:close/>
                </a:path>
                <a:path w="9144000" h="3181985">
                  <a:moveTo>
                    <a:pt x="8901849" y="2099652"/>
                  </a:moveTo>
                  <a:lnTo>
                    <a:pt x="8542235" y="2099652"/>
                  </a:lnTo>
                  <a:lnTo>
                    <a:pt x="8542235" y="1740065"/>
                  </a:lnTo>
                  <a:lnTo>
                    <a:pt x="8901849" y="1740065"/>
                  </a:lnTo>
                  <a:lnTo>
                    <a:pt x="8901849" y="2099652"/>
                  </a:lnTo>
                  <a:close/>
                </a:path>
                <a:path w="9144000" h="3181985">
                  <a:moveTo>
                    <a:pt x="9144000" y="2099652"/>
                  </a:moveTo>
                  <a:lnTo>
                    <a:pt x="8901849" y="2099652"/>
                  </a:lnTo>
                  <a:lnTo>
                    <a:pt x="8901849" y="1740065"/>
                  </a:lnTo>
                  <a:lnTo>
                    <a:pt x="9144000" y="1740065"/>
                  </a:lnTo>
                </a:path>
                <a:path w="9144000" h="3181985">
                  <a:moveTo>
                    <a:pt x="265137" y="1740065"/>
                  </a:moveTo>
                  <a:lnTo>
                    <a:pt x="0" y="1740065"/>
                  </a:lnTo>
                </a:path>
                <a:path w="9144000" h="3181985">
                  <a:moveTo>
                    <a:pt x="0" y="1380477"/>
                  </a:moveTo>
                  <a:lnTo>
                    <a:pt x="265137" y="1380477"/>
                  </a:lnTo>
                  <a:lnTo>
                    <a:pt x="265137" y="1740065"/>
                  </a:lnTo>
                </a:path>
                <a:path w="9144000" h="3181985">
                  <a:moveTo>
                    <a:pt x="624738" y="1740065"/>
                  </a:moveTo>
                  <a:lnTo>
                    <a:pt x="265125" y="1740065"/>
                  </a:lnTo>
                  <a:lnTo>
                    <a:pt x="265125" y="1380477"/>
                  </a:lnTo>
                  <a:lnTo>
                    <a:pt x="624738" y="1380477"/>
                  </a:lnTo>
                  <a:lnTo>
                    <a:pt x="624738" y="1740065"/>
                  </a:lnTo>
                  <a:close/>
                </a:path>
                <a:path w="9144000" h="3181985">
                  <a:moveTo>
                    <a:pt x="984351" y="1740065"/>
                  </a:moveTo>
                  <a:lnTo>
                    <a:pt x="624738" y="1740065"/>
                  </a:lnTo>
                  <a:lnTo>
                    <a:pt x="624738" y="1380477"/>
                  </a:lnTo>
                  <a:lnTo>
                    <a:pt x="984351" y="1380477"/>
                  </a:lnTo>
                  <a:lnTo>
                    <a:pt x="984351" y="1740065"/>
                  </a:lnTo>
                  <a:close/>
                </a:path>
                <a:path w="9144000" h="3181985">
                  <a:moveTo>
                    <a:pt x="1343964" y="1740065"/>
                  </a:moveTo>
                  <a:lnTo>
                    <a:pt x="984351" y="1740065"/>
                  </a:lnTo>
                  <a:lnTo>
                    <a:pt x="984351" y="1380477"/>
                  </a:lnTo>
                  <a:lnTo>
                    <a:pt x="1343964" y="1380477"/>
                  </a:lnTo>
                  <a:lnTo>
                    <a:pt x="1343964" y="1740065"/>
                  </a:lnTo>
                  <a:close/>
                </a:path>
                <a:path w="9144000" h="3181985">
                  <a:moveTo>
                    <a:pt x="1706613" y="1740065"/>
                  </a:moveTo>
                  <a:lnTo>
                    <a:pt x="1343952" y="1740065"/>
                  </a:lnTo>
                  <a:lnTo>
                    <a:pt x="1343952" y="1380477"/>
                  </a:lnTo>
                  <a:lnTo>
                    <a:pt x="1706613" y="1380477"/>
                  </a:lnTo>
                  <a:lnTo>
                    <a:pt x="1706613" y="1740065"/>
                  </a:lnTo>
                  <a:close/>
                </a:path>
                <a:path w="9144000" h="3181985">
                  <a:moveTo>
                    <a:pt x="2066226" y="1740065"/>
                  </a:moveTo>
                  <a:lnTo>
                    <a:pt x="1706613" y="1740065"/>
                  </a:lnTo>
                  <a:lnTo>
                    <a:pt x="1706613" y="1380477"/>
                  </a:lnTo>
                  <a:lnTo>
                    <a:pt x="2066226" y="1380477"/>
                  </a:lnTo>
                  <a:lnTo>
                    <a:pt x="2066226" y="1740065"/>
                  </a:lnTo>
                  <a:close/>
                </a:path>
                <a:path w="9144000" h="3181985">
                  <a:moveTo>
                    <a:pt x="2425839" y="1740065"/>
                  </a:moveTo>
                  <a:lnTo>
                    <a:pt x="2066226" y="1740065"/>
                  </a:lnTo>
                  <a:lnTo>
                    <a:pt x="2066226" y="1380477"/>
                  </a:lnTo>
                  <a:lnTo>
                    <a:pt x="2425839" y="1380477"/>
                  </a:lnTo>
                  <a:lnTo>
                    <a:pt x="2425839" y="1740065"/>
                  </a:lnTo>
                  <a:close/>
                </a:path>
                <a:path w="9144000" h="3181985">
                  <a:moveTo>
                    <a:pt x="2785452" y="1740065"/>
                  </a:moveTo>
                  <a:lnTo>
                    <a:pt x="2425839" y="1740065"/>
                  </a:lnTo>
                  <a:lnTo>
                    <a:pt x="2425839" y="1380477"/>
                  </a:lnTo>
                  <a:lnTo>
                    <a:pt x="2785452" y="1380477"/>
                  </a:lnTo>
                  <a:lnTo>
                    <a:pt x="2785452" y="1740065"/>
                  </a:lnTo>
                  <a:close/>
                </a:path>
                <a:path w="9144000" h="3181985">
                  <a:moveTo>
                    <a:pt x="3145053" y="1740065"/>
                  </a:moveTo>
                  <a:lnTo>
                    <a:pt x="2785440" y="1740065"/>
                  </a:lnTo>
                  <a:lnTo>
                    <a:pt x="2785440" y="1380477"/>
                  </a:lnTo>
                  <a:lnTo>
                    <a:pt x="3145053" y="1380477"/>
                  </a:lnTo>
                  <a:lnTo>
                    <a:pt x="3145053" y="1740065"/>
                  </a:lnTo>
                  <a:close/>
                </a:path>
                <a:path w="9144000" h="3181985">
                  <a:moveTo>
                    <a:pt x="3504666" y="1740065"/>
                  </a:moveTo>
                  <a:lnTo>
                    <a:pt x="3145053" y="1740065"/>
                  </a:lnTo>
                  <a:lnTo>
                    <a:pt x="3145053" y="1380477"/>
                  </a:lnTo>
                  <a:lnTo>
                    <a:pt x="3504666" y="1380477"/>
                  </a:lnTo>
                  <a:lnTo>
                    <a:pt x="3504666" y="1740065"/>
                  </a:lnTo>
                  <a:close/>
                </a:path>
                <a:path w="9144000" h="3181985">
                  <a:moveTo>
                    <a:pt x="3864279" y="1740065"/>
                  </a:moveTo>
                  <a:lnTo>
                    <a:pt x="3504666" y="1740065"/>
                  </a:lnTo>
                  <a:lnTo>
                    <a:pt x="3504666" y="1380477"/>
                  </a:lnTo>
                  <a:lnTo>
                    <a:pt x="3864279" y="1380477"/>
                  </a:lnTo>
                  <a:lnTo>
                    <a:pt x="3864279" y="1740065"/>
                  </a:lnTo>
                  <a:close/>
                </a:path>
                <a:path w="9144000" h="3181985">
                  <a:moveTo>
                    <a:pt x="4223880" y="1740065"/>
                  </a:moveTo>
                  <a:lnTo>
                    <a:pt x="3864267" y="1740065"/>
                  </a:lnTo>
                  <a:lnTo>
                    <a:pt x="3864267" y="1380477"/>
                  </a:lnTo>
                  <a:lnTo>
                    <a:pt x="4223880" y="1380477"/>
                  </a:lnTo>
                  <a:lnTo>
                    <a:pt x="4223880" y="1740065"/>
                  </a:lnTo>
                  <a:close/>
                </a:path>
                <a:path w="9144000" h="3181985">
                  <a:moveTo>
                    <a:pt x="4583493" y="1740065"/>
                  </a:moveTo>
                  <a:lnTo>
                    <a:pt x="4223880" y="1740065"/>
                  </a:lnTo>
                  <a:lnTo>
                    <a:pt x="4223880" y="1380477"/>
                  </a:lnTo>
                  <a:lnTo>
                    <a:pt x="4583493" y="1380477"/>
                  </a:lnTo>
                  <a:lnTo>
                    <a:pt x="4583493" y="1740065"/>
                  </a:lnTo>
                  <a:close/>
                </a:path>
                <a:path w="9144000" h="3181985">
                  <a:moveTo>
                    <a:pt x="4943106" y="1740065"/>
                  </a:moveTo>
                  <a:lnTo>
                    <a:pt x="4583493" y="1740065"/>
                  </a:lnTo>
                  <a:lnTo>
                    <a:pt x="4583493" y="1380477"/>
                  </a:lnTo>
                  <a:lnTo>
                    <a:pt x="4943106" y="1380477"/>
                  </a:lnTo>
                  <a:lnTo>
                    <a:pt x="4943106" y="1740065"/>
                  </a:lnTo>
                  <a:close/>
                </a:path>
                <a:path w="9144000" h="3181985">
                  <a:moveTo>
                    <a:pt x="5302707" y="1740065"/>
                  </a:moveTo>
                  <a:lnTo>
                    <a:pt x="4943094" y="1740065"/>
                  </a:lnTo>
                  <a:lnTo>
                    <a:pt x="4943094" y="1380477"/>
                  </a:lnTo>
                  <a:lnTo>
                    <a:pt x="5302707" y="1380477"/>
                  </a:lnTo>
                  <a:lnTo>
                    <a:pt x="5302707" y="1740065"/>
                  </a:lnTo>
                  <a:close/>
                </a:path>
                <a:path w="9144000" h="3181985">
                  <a:moveTo>
                    <a:pt x="5665368" y="1740065"/>
                  </a:moveTo>
                  <a:lnTo>
                    <a:pt x="5302707" y="1740065"/>
                  </a:lnTo>
                  <a:lnTo>
                    <a:pt x="5302707" y="1380477"/>
                  </a:lnTo>
                  <a:lnTo>
                    <a:pt x="5665368" y="1380477"/>
                  </a:lnTo>
                  <a:lnTo>
                    <a:pt x="5665368" y="1740065"/>
                  </a:lnTo>
                  <a:close/>
                </a:path>
                <a:path w="9144000" h="3181985">
                  <a:moveTo>
                    <a:pt x="6024981" y="1740065"/>
                  </a:moveTo>
                  <a:lnTo>
                    <a:pt x="5665368" y="1740065"/>
                  </a:lnTo>
                  <a:lnTo>
                    <a:pt x="5665368" y="1380477"/>
                  </a:lnTo>
                  <a:lnTo>
                    <a:pt x="6024981" y="1380477"/>
                  </a:lnTo>
                  <a:lnTo>
                    <a:pt x="6024981" y="1740065"/>
                  </a:lnTo>
                  <a:close/>
                </a:path>
                <a:path w="9144000" h="3181985">
                  <a:moveTo>
                    <a:pt x="6384582" y="1740065"/>
                  </a:moveTo>
                  <a:lnTo>
                    <a:pt x="6024968" y="1740065"/>
                  </a:lnTo>
                  <a:lnTo>
                    <a:pt x="6024968" y="1380477"/>
                  </a:lnTo>
                  <a:lnTo>
                    <a:pt x="6384582" y="1380477"/>
                  </a:lnTo>
                  <a:lnTo>
                    <a:pt x="6384582" y="1740065"/>
                  </a:lnTo>
                  <a:close/>
                </a:path>
                <a:path w="9144000" h="3181985">
                  <a:moveTo>
                    <a:pt x="6744195" y="1740065"/>
                  </a:moveTo>
                  <a:lnTo>
                    <a:pt x="6384582" y="1740065"/>
                  </a:lnTo>
                  <a:lnTo>
                    <a:pt x="6384582" y="1380477"/>
                  </a:lnTo>
                  <a:lnTo>
                    <a:pt x="6744195" y="1380477"/>
                  </a:lnTo>
                  <a:lnTo>
                    <a:pt x="6744195" y="1740065"/>
                  </a:lnTo>
                  <a:close/>
                </a:path>
                <a:path w="9144000" h="3181985">
                  <a:moveTo>
                    <a:pt x="7103808" y="1740065"/>
                  </a:moveTo>
                  <a:lnTo>
                    <a:pt x="6744195" y="1740065"/>
                  </a:lnTo>
                  <a:lnTo>
                    <a:pt x="6744195" y="1380477"/>
                  </a:lnTo>
                  <a:lnTo>
                    <a:pt x="7103808" y="1380477"/>
                  </a:lnTo>
                  <a:lnTo>
                    <a:pt x="7103808" y="1740065"/>
                  </a:lnTo>
                  <a:close/>
                </a:path>
                <a:path w="9144000" h="3181985">
                  <a:moveTo>
                    <a:pt x="7463408" y="1740065"/>
                  </a:moveTo>
                  <a:lnTo>
                    <a:pt x="7103795" y="1740065"/>
                  </a:lnTo>
                  <a:lnTo>
                    <a:pt x="7103795" y="1380477"/>
                  </a:lnTo>
                  <a:lnTo>
                    <a:pt x="7463408" y="1380477"/>
                  </a:lnTo>
                  <a:lnTo>
                    <a:pt x="7463408" y="1740065"/>
                  </a:lnTo>
                  <a:close/>
                </a:path>
                <a:path w="9144000" h="3181985">
                  <a:moveTo>
                    <a:pt x="7823022" y="1740065"/>
                  </a:moveTo>
                  <a:lnTo>
                    <a:pt x="7463408" y="1740065"/>
                  </a:lnTo>
                  <a:lnTo>
                    <a:pt x="7463408" y="1380477"/>
                  </a:lnTo>
                  <a:lnTo>
                    <a:pt x="7823022" y="1380477"/>
                  </a:lnTo>
                  <a:lnTo>
                    <a:pt x="7823022" y="1740065"/>
                  </a:lnTo>
                  <a:close/>
                </a:path>
                <a:path w="9144000" h="3181985">
                  <a:moveTo>
                    <a:pt x="8182635" y="1740065"/>
                  </a:moveTo>
                  <a:lnTo>
                    <a:pt x="7823022" y="1740065"/>
                  </a:lnTo>
                  <a:lnTo>
                    <a:pt x="7823022" y="1380477"/>
                  </a:lnTo>
                  <a:lnTo>
                    <a:pt x="8182635" y="1380477"/>
                  </a:lnTo>
                  <a:lnTo>
                    <a:pt x="8182635" y="1740065"/>
                  </a:lnTo>
                  <a:close/>
                </a:path>
                <a:path w="9144000" h="3181985">
                  <a:moveTo>
                    <a:pt x="8542235" y="1740065"/>
                  </a:moveTo>
                  <a:lnTo>
                    <a:pt x="8182622" y="1740065"/>
                  </a:lnTo>
                  <a:lnTo>
                    <a:pt x="8182622" y="1380477"/>
                  </a:lnTo>
                  <a:lnTo>
                    <a:pt x="8542235" y="1380477"/>
                  </a:lnTo>
                  <a:lnTo>
                    <a:pt x="8542235" y="1740065"/>
                  </a:lnTo>
                  <a:close/>
                </a:path>
                <a:path w="9144000" h="3181985">
                  <a:moveTo>
                    <a:pt x="8901849" y="1740065"/>
                  </a:moveTo>
                  <a:lnTo>
                    <a:pt x="8542235" y="1740065"/>
                  </a:lnTo>
                  <a:lnTo>
                    <a:pt x="8542235" y="1380477"/>
                  </a:lnTo>
                  <a:lnTo>
                    <a:pt x="8901849" y="1380477"/>
                  </a:lnTo>
                  <a:lnTo>
                    <a:pt x="8901849" y="1740065"/>
                  </a:lnTo>
                  <a:close/>
                </a:path>
                <a:path w="9144000" h="3181985">
                  <a:moveTo>
                    <a:pt x="9144000" y="1740065"/>
                  </a:moveTo>
                  <a:lnTo>
                    <a:pt x="8901849" y="1740065"/>
                  </a:lnTo>
                  <a:lnTo>
                    <a:pt x="8901849" y="1380477"/>
                  </a:lnTo>
                  <a:lnTo>
                    <a:pt x="9144000" y="1380477"/>
                  </a:lnTo>
                </a:path>
                <a:path w="9144000" h="3181985">
                  <a:moveTo>
                    <a:pt x="265137" y="1380464"/>
                  </a:moveTo>
                  <a:lnTo>
                    <a:pt x="0" y="1380464"/>
                  </a:lnTo>
                </a:path>
                <a:path w="9144000" h="3181985">
                  <a:moveTo>
                    <a:pt x="0" y="1020876"/>
                  </a:moveTo>
                  <a:lnTo>
                    <a:pt x="265137" y="1020876"/>
                  </a:lnTo>
                  <a:lnTo>
                    <a:pt x="265137" y="1380464"/>
                  </a:lnTo>
                </a:path>
                <a:path w="9144000" h="3181985">
                  <a:moveTo>
                    <a:pt x="624738" y="1380464"/>
                  </a:moveTo>
                  <a:lnTo>
                    <a:pt x="265125" y="1380464"/>
                  </a:lnTo>
                  <a:lnTo>
                    <a:pt x="265125" y="1020876"/>
                  </a:lnTo>
                  <a:lnTo>
                    <a:pt x="624738" y="1020876"/>
                  </a:lnTo>
                  <a:lnTo>
                    <a:pt x="624738" y="1380464"/>
                  </a:lnTo>
                  <a:close/>
                </a:path>
                <a:path w="9144000" h="3181985">
                  <a:moveTo>
                    <a:pt x="984351" y="1380464"/>
                  </a:moveTo>
                  <a:lnTo>
                    <a:pt x="624738" y="1380464"/>
                  </a:lnTo>
                  <a:lnTo>
                    <a:pt x="624738" y="1020876"/>
                  </a:lnTo>
                  <a:lnTo>
                    <a:pt x="984351" y="1020876"/>
                  </a:lnTo>
                  <a:lnTo>
                    <a:pt x="984351" y="1380464"/>
                  </a:lnTo>
                  <a:close/>
                </a:path>
                <a:path w="9144000" h="3181985">
                  <a:moveTo>
                    <a:pt x="1343964" y="1380464"/>
                  </a:moveTo>
                  <a:lnTo>
                    <a:pt x="984351" y="1380464"/>
                  </a:lnTo>
                  <a:lnTo>
                    <a:pt x="984351" y="1020876"/>
                  </a:lnTo>
                  <a:lnTo>
                    <a:pt x="1343964" y="1020876"/>
                  </a:lnTo>
                  <a:lnTo>
                    <a:pt x="1343964" y="1380464"/>
                  </a:lnTo>
                  <a:close/>
                </a:path>
                <a:path w="9144000" h="3181985">
                  <a:moveTo>
                    <a:pt x="1706613" y="1380464"/>
                  </a:moveTo>
                  <a:lnTo>
                    <a:pt x="1343952" y="1380464"/>
                  </a:lnTo>
                  <a:lnTo>
                    <a:pt x="1343952" y="1020876"/>
                  </a:lnTo>
                  <a:lnTo>
                    <a:pt x="1706613" y="1020876"/>
                  </a:lnTo>
                  <a:lnTo>
                    <a:pt x="1706613" y="1380464"/>
                  </a:lnTo>
                  <a:close/>
                </a:path>
                <a:path w="9144000" h="3181985">
                  <a:moveTo>
                    <a:pt x="2066226" y="1380464"/>
                  </a:moveTo>
                  <a:lnTo>
                    <a:pt x="1706613" y="1380464"/>
                  </a:lnTo>
                  <a:lnTo>
                    <a:pt x="1706613" y="1020876"/>
                  </a:lnTo>
                  <a:lnTo>
                    <a:pt x="2066226" y="1020876"/>
                  </a:lnTo>
                  <a:lnTo>
                    <a:pt x="2066226" y="1380464"/>
                  </a:lnTo>
                  <a:close/>
                </a:path>
                <a:path w="9144000" h="3181985">
                  <a:moveTo>
                    <a:pt x="2425839" y="1380464"/>
                  </a:moveTo>
                  <a:lnTo>
                    <a:pt x="2066226" y="1380464"/>
                  </a:lnTo>
                  <a:lnTo>
                    <a:pt x="2066226" y="1020876"/>
                  </a:lnTo>
                  <a:lnTo>
                    <a:pt x="2425839" y="1020876"/>
                  </a:lnTo>
                  <a:lnTo>
                    <a:pt x="2425839" y="1380464"/>
                  </a:lnTo>
                  <a:close/>
                </a:path>
                <a:path w="9144000" h="3181985">
                  <a:moveTo>
                    <a:pt x="2785452" y="1380464"/>
                  </a:moveTo>
                  <a:lnTo>
                    <a:pt x="2425839" y="1380464"/>
                  </a:lnTo>
                  <a:lnTo>
                    <a:pt x="2425839" y="1020876"/>
                  </a:lnTo>
                  <a:lnTo>
                    <a:pt x="2785452" y="1020876"/>
                  </a:lnTo>
                  <a:lnTo>
                    <a:pt x="2785452" y="1380464"/>
                  </a:lnTo>
                  <a:close/>
                </a:path>
                <a:path w="9144000" h="3181985">
                  <a:moveTo>
                    <a:pt x="3145053" y="1380464"/>
                  </a:moveTo>
                  <a:lnTo>
                    <a:pt x="2785440" y="1380464"/>
                  </a:lnTo>
                  <a:lnTo>
                    <a:pt x="2785440" y="1020876"/>
                  </a:lnTo>
                  <a:lnTo>
                    <a:pt x="3145053" y="1020876"/>
                  </a:lnTo>
                  <a:lnTo>
                    <a:pt x="3145053" y="1380464"/>
                  </a:lnTo>
                  <a:close/>
                </a:path>
                <a:path w="9144000" h="3181985">
                  <a:moveTo>
                    <a:pt x="3504666" y="1380464"/>
                  </a:moveTo>
                  <a:lnTo>
                    <a:pt x="3145053" y="1380464"/>
                  </a:lnTo>
                  <a:lnTo>
                    <a:pt x="3145053" y="1020876"/>
                  </a:lnTo>
                  <a:lnTo>
                    <a:pt x="3504666" y="1020876"/>
                  </a:lnTo>
                  <a:lnTo>
                    <a:pt x="3504666" y="1380464"/>
                  </a:lnTo>
                  <a:close/>
                </a:path>
                <a:path w="9144000" h="3181985">
                  <a:moveTo>
                    <a:pt x="3864279" y="1380464"/>
                  </a:moveTo>
                  <a:lnTo>
                    <a:pt x="3504666" y="1380464"/>
                  </a:lnTo>
                  <a:lnTo>
                    <a:pt x="3504666" y="1020876"/>
                  </a:lnTo>
                  <a:lnTo>
                    <a:pt x="3864279" y="1020876"/>
                  </a:lnTo>
                  <a:lnTo>
                    <a:pt x="3864279" y="1380464"/>
                  </a:lnTo>
                  <a:close/>
                </a:path>
                <a:path w="9144000" h="3181985">
                  <a:moveTo>
                    <a:pt x="4223880" y="1380464"/>
                  </a:moveTo>
                  <a:lnTo>
                    <a:pt x="3864267" y="1380464"/>
                  </a:lnTo>
                  <a:lnTo>
                    <a:pt x="3864267" y="1020876"/>
                  </a:lnTo>
                  <a:lnTo>
                    <a:pt x="4223880" y="1020876"/>
                  </a:lnTo>
                  <a:lnTo>
                    <a:pt x="4223880" y="1380464"/>
                  </a:lnTo>
                  <a:close/>
                </a:path>
                <a:path w="9144000" h="3181985">
                  <a:moveTo>
                    <a:pt x="4583493" y="1380464"/>
                  </a:moveTo>
                  <a:lnTo>
                    <a:pt x="4223880" y="1380464"/>
                  </a:lnTo>
                  <a:lnTo>
                    <a:pt x="4223880" y="1020876"/>
                  </a:lnTo>
                  <a:lnTo>
                    <a:pt x="4583493" y="1020876"/>
                  </a:lnTo>
                  <a:lnTo>
                    <a:pt x="4583493" y="1380464"/>
                  </a:lnTo>
                  <a:close/>
                </a:path>
                <a:path w="9144000" h="3181985">
                  <a:moveTo>
                    <a:pt x="4943106" y="1380464"/>
                  </a:moveTo>
                  <a:lnTo>
                    <a:pt x="4583493" y="1380464"/>
                  </a:lnTo>
                  <a:lnTo>
                    <a:pt x="4583493" y="1020876"/>
                  </a:lnTo>
                  <a:lnTo>
                    <a:pt x="4943106" y="1020876"/>
                  </a:lnTo>
                  <a:lnTo>
                    <a:pt x="4943106" y="1380464"/>
                  </a:lnTo>
                  <a:close/>
                </a:path>
                <a:path w="9144000" h="3181985">
                  <a:moveTo>
                    <a:pt x="5302707" y="1380464"/>
                  </a:moveTo>
                  <a:lnTo>
                    <a:pt x="4943094" y="1380464"/>
                  </a:lnTo>
                  <a:lnTo>
                    <a:pt x="4943094" y="1020876"/>
                  </a:lnTo>
                  <a:lnTo>
                    <a:pt x="5302707" y="1020876"/>
                  </a:lnTo>
                  <a:lnTo>
                    <a:pt x="5302707" y="1380464"/>
                  </a:lnTo>
                  <a:close/>
                </a:path>
                <a:path w="9144000" h="3181985">
                  <a:moveTo>
                    <a:pt x="5665368" y="1380464"/>
                  </a:moveTo>
                  <a:lnTo>
                    <a:pt x="5302707" y="1380464"/>
                  </a:lnTo>
                  <a:lnTo>
                    <a:pt x="5302707" y="1020876"/>
                  </a:lnTo>
                  <a:lnTo>
                    <a:pt x="5665368" y="1020876"/>
                  </a:lnTo>
                  <a:lnTo>
                    <a:pt x="5665368" y="1380464"/>
                  </a:lnTo>
                  <a:close/>
                </a:path>
                <a:path w="9144000" h="3181985">
                  <a:moveTo>
                    <a:pt x="6024981" y="1380464"/>
                  </a:moveTo>
                  <a:lnTo>
                    <a:pt x="5665368" y="1380464"/>
                  </a:lnTo>
                  <a:lnTo>
                    <a:pt x="5665368" y="1020876"/>
                  </a:lnTo>
                  <a:lnTo>
                    <a:pt x="6024981" y="1020876"/>
                  </a:lnTo>
                  <a:lnTo>
                    <a:pt x="6024981" y="1380464"/>
                  </a:lnTo>
                  <a:close/>
                </a:path>
                <a:path w="9144000" h="3181985">
                  <a:moveTo>
                    <a:pt x="6384582" y="1380464"/>
                  </a:moveTo>
                  <a:lnTo>
                    <a:pt x="6024968" y="1380464"/>
                  </a:lnTo>
                  <a:lnTo>
                    <a:pt x="6024968" y="1020876"/>
                  </a:lnTo>
                  <a:lnTo>
                    <a:pt x="6384582" y="1020876"/>
                  </a:lnTo>
                  <a:lnTo>
                    <a:pt x="6384582" y="1380464"/>
                  </a:lnTo>
                  <a:close/>
                </a:path>
                <a:path w="9144000" h="3181985">
                  <a:moveTo>
                    <a:pt x="6744195" y="1380464"/>
                  </a:moveTo>
                  <a:lnTo>
                    <a:pt x="6384582" y="1380464"/>
                  </a:lnTo>
                  <a:lnTo>
                    <a:pt x="6384582" y="1020876"/>
                  </a:lnTo>
                  <a:lnTo>
                    <a:pt x="6744195" y="1020876"/>
                  </a:lnTo>
                  <a:lnTo>
                    <a:pt x="6744195" y="1380464"/>
                  </a:lnTo>
                  <a:close/>
                </a:path>
                <a:path w="9144000" h="3181985">
                  <a:moveTo>
                    <a:pt x="7103808" y="1380464"/>
                  </a:moveTo>
                  <a:lnTo>
                    <a:pt x="6744195" y="1380464"/>
                  </a:lnTo>
                  <a:lnTo>
                    <a:pt x="6744195" y="1020876"/>
                  </a:lnTo>
                  <a:lnTo>
                    <a:pt x="7103808" y="1020876"/>
                  </a:lnTo>
                  <a:lnTo>
                    <a:pt x="7103808" y="1380464"/>
                  </a:lnTo>
                  <a:close/>
                </a:path>
                <a:path w="9144000" h="3181985">
                  <a:moveTo>
                    <a:pt x="7463408" y="1380464"/>
                  </a:moveTo>
                  <a:lnTo>
                    <a:pt x="7103795" y="1380464"/>
                  </a:lnTo>
                  <a:lnTo>
                    <a:pt x="7103795" y="1020876"/>
                  </a:lnTo>
                  <a:lnTo>
                    <a:pt x="7463408" y="1020876"/>
                  </a:lnTo>
                  <a:lnTo>
                    <a:pt x="7463408" y="1380464"/>
                  </a:lnTo>
                  <a:close/>
                </a:path>
                <a:path w="9144000" h="3181985">
                  <a:moveTo>
                    <a:pt x="7823022" y="1380464"/>
                  </a:moveTo>
                  <a:lnTo>
                    <a:pt x="7463408" y="1380464"/>
                  </a:lnTo>
                  <a:lnTo>
                    <a:pt x="7463408" y="1020876"/>
                  </a:lnTo>
                  <a:lnTo>
                    <a:pt x="7823022" y="1020876"/>
                  </a:lnTo>
                  <a:lnTo>
                    <a:pt x="7823022" y="1380464"/>
                  </a:lnTo>
                  <a:close/>
                </a:path>
                <a:path w="9144000" h="3181985">
                  <a:moveTo>
                    <a:pt x="8182635" y="1380464"/>
                  </a:moveTo>
                  <a:lnTo>
                    <a:pt x="7823022" y="1380464"/>
                  </a:lnTo>
                  <a:lnTo>
                    <a:pt x="7823022" y="1020876"/>
                  </a:lnTo>
                  <a:lnTo>
                    <a:pt x="8182635" y="1020876"/>
                  </a:lnTo>
                  <a:lnTo>
                    <a:pt x="8182635" y="1380464"/>
                  </a:lnTo>
                  <a:close/>
                </a:path>
                <a:path w="9144000" h="3181985">
                  <a:moveTo>
                    <a:pt x="8542235" y="1380464"/>
                  </a:moveTo>
                  <a:lnTo>
                    <a:pt x="8182622" y="1380464"/>
                  </a:lnTo>
                  <a:lnTo>
                    <a:pt x="8182622" y="1020876"/>
                  </a:lnTo>
                  <a:lnTo>
                    <a:pt x="8542235" y="1020876"/>
                  </a:lnTo>
                  <a:lnTo>
                    <a:pt x="8542235" y="1380464"/>
                  </a:lnTo>
                  <a:close/>
                </a:path>
                <a:path w="9144000" h="3181985">
                  <a:moveTo>
                    <a:pt x="8901849" y="1380464"/>
                  </a:moveTo>
                  <a:lnTo>
                    <a:pt x="8542235" y="1380464"/>
                  </a:lnTo>
                  <a:lnTo>
                    <a:pt x="8542235" y="1020876"/>
                  </a:lnTo>
                  <a:lnTo>
                    <a:pt x="8901849" y="1020876"/>
                  </a:lnTo>
                  <a:lnTo>
                    <a:pt x="8901849" y="1380464"/>
                  </a:lnTo>
                  <a:close/>
                </a:path>
                <a:path w="9144000" h="3181985">
                  <a:moveTo>
                    <a:pt x="9144000" y="1380464"/>
                  </a:moveTo>
                  <a:lnTo>
                    <a:pt x="8901849" y="1380464"/>
                  </a:lnTo>
                  <a:lnTo>
                    <a:pt x="8901849" y="1020876"/>
                  </a:lnTo>
                  <a:lnTo>
                    <a:pt x="9144000" y="1020876"/>
                  </a:lnTo>
                </a:path>
                <a:path w="9144000" h="3181985">
                  <a:moveTo>
                    <a:pt x="265137" y="1020876"/>
                  </a:moveTo>
                  <a:lnTo>
                    <a:pt x="0" y="1020876"/>
                  </a:lnTo>
                </a:path>
                <a:path w="9144000" h="3181985">
                  <a:moveTo>
                    <a:pt x="0" y="661288"/>
                  </a:moveTo>
                  <a:lnTo>
                    <a:pt x="265137" y="661288"/>
                  </a:lnTo>
                  <a:lnTo>
                    <a:pt x="265137" y="1020876"/>
                  </a:lnTo>
                </a:path>
                <a:path w="9144000" h="3181985">
                  <a:moveTo>
                    <a:pt x="624738" y="1020876"/>
                  </a:moveTo>
                  <a:lnTo>
                    <a:pt x="265125" y="1020876"/>
                  </a:lnTo>
                  <a:lnTo>
                    <a:pt x="265125" y="661289"/>
                  </a:lnTo>
                  <a:lnTo>
                    <a:pt x="624738" y="661289"/>
                  </a:lnTo>
                  <a:lnTo>
                    <a:pt x="624738" y="1020876"/>
                  </a:lnTo>
                  <a:close/>
                </a:path>
                <a:path w="9144000" h="3181985">
                  <a:moveTo>
                    <a:pt x="984351" y="1020876"/>
                  </a:moveTo>
                  <a:lnTo>
                    <a:pt x="624738" y="1020876"/>
                  </a:lnTo>
                  <a:lnTo>
                    <a:pt x="624738" y="661289"/>
                  </a:lnTo>
                  <a:lnTo>
                    <a:pt x="984351" y="661289"/>
                  </a:lnTo>
                  <a:lnTo>
                    <a:pt x="984351" y="1020876"/>
                  </a:lnTo>
                  <a:close/>
                </a:path>
                <a:path w="9144000" h="3181985">
                  <a:moveTo>
                    <a:pt x="1343964" y="1020876"/>
                  </a:moveTo>
                  <a:lnTo>
                    <a:pt x="984351" y="1020876"/>
                  </a:lnTo>
                  <a:lnTo>
                    <a:pt x="984351" y="661289"/>
                  </a:lnTo>
                  <a:lnTo>
                    <a:pt x="1343964" y="661289"/>
                  </a:lnTo>
                  <a:lnTo>
                    <a:pt x="1343964" y="1020876"/>
                  </a:lnTo>
                  <a:close/>
                </a:path>
                <a:path w="9144000" h="3181985">
                  <a:moveTo>
                    <a:pt x="1706613" y="1020876"/>
                  </a:moveTo>
                  <a:lnTo>
                    <a:pt x="1343952" y="1020876"/>
                  </a:lnTo>
                  <a:lnTo>
                    <a:pt x="1343952" y="661289"/>
                  </a:lnTo>
                  <a:lnTo>
                    <a:pt x="1706613" y="661289"/>
                  </a:lnTo>
                  <a:lnTo>
                    <a:pt x="1706613" y="1020876"/>
                  </a:lnTo>
                  <a:close/>
                </a:path>
                <a:path w="9144000" h="3181985">
                  <a:moveTo>
                    <a:pt x="2066226" y="1020876"/>
                  </a:moveTo>
                  <a:lnTo>
                    <a:pt x="1706613" y="1020876"/>
                  </a:lnTo>
                  <a:lnTo>
                    <a:pt x="1706613" y="661289"/>
                  </a:lnTo>
                  <a:lnTo>
                    <a:pt x="2066226" y="661289"/>
                  </a:lnTo>
                  <a:lnTo>
                    <a:pt x="2066226" y="1020876"/>
                  </a:lnTo>
                  <a:close/>
                </a:path>
                <a:path w="9144000" h="3181985">
                  <a:moveTo>
                    <a:pt x="2425839" y="1020876"/>
                  </a:moveTo>
                  <a:lnTo>
                    <a:pt x="2066226" y="1020876"/>
                  </a:lnTo>
                  <a:lnTo>
                    <a:pt x="2066226" y="661289"/>
                  </a:lnTo>
                  <a:lnTo>
                    <a:pt x="2425839" y="661289"/>
                  </a:lnTo>
                  <a:lnTo>
                    <a:pt x="2425839" y="1020876"/>
                  </a:lnTo>
                  <a:close/>
                </a:path>
                <a:path w="9144000" h="3181985">
                  <a:moveTo>
                    <a:pt x="2785452" y="1020876"/>
                  </a:moveTo>
                  <a:lnTo>
                    <a:pt x="2425839" y="1020876"/>
                  </a:lnTo>
                  <a:lnTo>
                    <a:pt x="2425839" y="661289"/>
                  </a:lnTo>
                  <a:lnTo>
                    <a:pt x="2785452" y="661289"/>
                  </a:lnTo>
                  <a:lnTo>
                    <a:pt x="2785452" y="1020876"/>
                  </a:lnTo>
                  <a:close/>
                </a:path>
                <a:path w="9144000" h="3181985">
                  <a:moveTo>
                    <a:pt x="3145053" y="1020876"/>
                  </a:moveTo>
                  <a:lnTo>
                    <a:pt x="2785440" y="1020876"/>
                  </a:lnTo>
                  <a:lnTo>
                    <a:pt x="2785440" y="661289"/>
                  </a:lnTo>
                  <a:lnTo>
                    <a:pt x="3145053" y="661289"/>
                  </a:lnTo>
                  <a:lnTo>
                    <a:pt x="3145053" y="1020876"/>
                  </a:lnTo>
                  <a:close/>
                </a:path>
                <a:path w="9144000" h="3181985">
                  <a:moveTo>
                    <a:pt x="3504666" y="1020876"/>
                  </a:moveTo>
                  <a:lnTo>
                    <a:pt x="3145053" y="1020876"/>
                  </a:lnTo>
                  <a:lnTo>
                    <a:pt x="3145053" y="661289"/>
                  </a:lnTo>
                  <a:lnTo>
                    <a:pt x="3504666" y="661289"/>
                  </a:lnTo>
                  <a:lnTo>
                    <a:pt x="3504666" y="1020876"/>
                  </a:lnTo>
                  <a:close/>
                </a:path>
                <a:path w="9144000" h="3181985">
                  <a:moveTo>
                    <a:pt x="3864279" y="1020876"/>
                  </a:moveTo>
                  <a:lnTo>
                    <a:pt x="3504666" y="1020876"/>
                  </a:lnTo>
                  <a:lnTo>
                    <a:pt x="3504666" y="661289"/>
                  </a:lnTo>
                  <a:lnTo>
                    <a:pt x="3864279" y="661289"/>
                  </a:lnTo>
                  <a:lnTo>
                    <a:pt x="3864279" y="1020876"/>
                  </a:lnTo>
                  <a:close/>
                </a:path>
                <a:path w="9144000" h="3181985">
                  <a:moveTo>
                    <a:pt x="4223880" y="1020876"/>
                  </a:moveTo>
                  <a:lnTo>
                    <a:pt x="3864267" y="1020876"/>
                  </a:lnTo>
                  <a:lnTo>
                    <a:pt x="3864267" y="661289"/>
                  </a:lnTo>
                  <a:lnTo>
                    <a:pt x="4223880" y="661289"/>
                  </a:lnTo>
                  <a:lnTo>
                    <a:pt x="4223880" y="1020876"/>
                  </a:lnTo>
                  <a:close/>
                </a:path>
                <a:path w="9144000" h="3181985">
                  <a:moveTo>
                    <a:pt x="4583493" y="1020876"/>
                  </a:moveTo>
                  <a:lnTo>
                    <a:pt x="4223880" y="1020876"/>
                  </a:lnTo>
                  <a:lnTo>
                    <a:pt x="4223880" y="661289"/>
                  </a:lnTo>
                  <a:lnTo>
                    <a:pt x="4583493" y="661289"/>
                  </a:lnTo>
                  <a:lnTo>
                    <a:pt x="4583493" y="1020876"/>
                  </a:lnTo>
                  <a:close/>
                </a:path>
                <a:path w="9144000" h="3181985">
                  <a:moveTo>
                    <a:pt x="4943106" y="1020876"/>
                  </a:moveTo>
                  <a:lnTo>
                    <a:pt x="4583493" y="1020876"/>
                  </a:lnTo>
                  <a:lnTo>
                    <a:pt x="4583493" y="661289"/>
                  </a:lnTo>
                  <a:lnTo>
                    <a:pt x="4943106" y="661289"/>
                  </a:lnTo>
                  <a:lnTo>
                    <a:pt x="4943106" y="1020876"/>
                  </a:lnTo>
                  <a:close/>
                </a:path>
                <a:path w="9144000" h="3181985">
                  <a:moveTo>
                    <a:pt x="5302707" y="1020876"/>
                  </a:moveTo>
                  <a:lnTo>
                    <a:pt x="4943094" y="1020876"/>
                  </a:lnTo>
                  <a:lnTo>
                    <a:pt x="4943094" y="661289"/>
                  </a:lnTo>
                  <a:lnTo>
                    <a:pt x="5302707" y="661289"/>
                  </a:lnTo>
                  <a:lnTo>
                    <a:pt x="5302707" y="1020876"/>
                  </a:lnTo>
                  <a:close/>
                </a:path>
                <a:path w="9144000" h="3181985">
                  <a:moveTo>
                    <a:pt x="5665368" y="1020876"/>
                  </a:moveTo>
                  <a:lnTo>
                    <a:pt x="5302707" y="1020876"/>
                  </a:lnTo>
                  <a:lnTo>
                    <a:pt x="5302707" y="661289"/>
                  </a:lnTo>
                  <a:lnTo>
                    <a:pt x="5665368" y="661289"/>
                  </a:lnTo>
                  <a:lnTo>
                    <a:pt x="5665368" y="1020876"/>
                  </a:lnTo>
                  <a:close/>
                </a:path>
                <a:path w="9144000" h="3181985">
                  <a:moveTo>
                    <a:pt x="6024981" y="1020876"/>
                  </a:moveTo>
                  <a:lnTo>
                    <a:pt x="5665368" y="1020876"/>
                  </a:lnTo>
                  <a:lnTo>
                    <a:pt x="5665368" y="661289"/>
                  </a:lnTo>
                  <a:lnTo>
                    <a:pt x="6024981" y="661289"/>
                  </a:lnTo>
                  <a:lnTo>
                    <a:pt x="6024981" y="1020876"/>
                  </a:lnTo>
                  <a:close/>
                </a:path>
                <a:path w="9144000" h="3181985">
                  <a:moveTo>
                    <a:pt x="6384582" y="1020876"/>
                  </a:moveTo>
                  <a:lnTo>
                    <a:pt x="6024968" y="1020876"/>
                  </a:lnTo>
                  <a:lnTo>
                    <a:pt x="6024968" y="661289"/>
                  </a:lnTo>
                  <a:lnTo>
                    <a:pt x="6384582" y="661289"/>
                  </a:lnTo>
                  <a:lnTo>
                    <a:pt x="6384582" y="1020876"/>
                  </a:lnTo>
                  <a:close/>
                </a:path>
                <a:path w="9144000" h="3181985">
                  <a:moveTo>
                    <a:pt x="6744195" y="1020876"/>
                  </a:moveTo>
                  <a:lnTo>
                    <a:pt x="6384582" y="1020876"/>
                  </a:lnTo>
                  <a:lnTo>
                    <a:pt x="6384582" y="661289"/>
                  </a:lnTo>
                  <a:lnTo>
                    <a:pt x="6744195" y="661289"/>
                  </a:lnTo>
                  <a:lnTo>
                    <a:pt x="6744195" y="1020876"/>
                  </a:lnTo>
                  <a:close/>
                </a:path>
                <a:path w="9144000" h="3181985">
                  <a:moveTo>
                    <a:pt x="7103808" y="1020876"/>
                  </a:moveTo>
                  <a:lnTo>
                    <a:pt x="6744195" y="1020876"/>
                  </a:lnTo>
                  <a:lnTo>
                    <a:pt x="6744195" y="661289"/>
                  </a:lnTo>
                  <a:lnTo>
                    <a:pt x="7103808" y="661289"/>
                  </a:lnTo>
                  <a:lnTo>
                    <a:pt x="7103808" y="1020876"/>
                  </a:lnTo>
                  <a:close/>
                </a:path>
                <a:path w="9144000" h="3181985">
                  <a:moveTo>
                    <a:pt x="7463408" y="1020876"/>
                  </a:moveTo>
                  <a:lnTo>
                    <a:pt x="7103795" y="1020876"/>
                  </a:lnTo>
                  <a:lnTo>
                    <a:pt x="7103795" y="661289"/>
                  </a:lnTo>
                  <a:lnTo>
                    <a:pt x="7463408" y="661289"/>
                  </a:lnTo>
                  <a:lnTo>
                    <a:pt x="7463408" y="1020876"/>
                  </a:lnTo>
                  <a:close/>
                </a:path>
                <a:path w="9144000" h="3181985">
                  <a:moveTo>
                    <a:pt x="7823022" y="1020876"/>
                  </a:moveTo>
                  <a:lnTo>
                    <a:pt x="7463408" y="1020876"/>
                  </a:lnTo>
                  <a:lnTo>
                    <a:pt x="7463408" y="661289"/>
                  </a:lnTo>
                  <a:lnTo>
                    <a:pt x="7823022" y="661289"/>
                  </a:lnTo>
                  <a:lnTo>
                    <a:pt x="7823022" y="1020876"/>
                  </a:lnTo>
                  <a:close/>
                </a:path>
                <a:path w="9144000" h="3181985">
                  <a:moveTo>
                    <a:pt x="8182635" y="1020876"/>
                  </a:moveTo>
                  <a:lnTo>
                    <a:pt x="7823022" y="1020876"/>
                  </a:lnTo>
                  <a:lnTo>
                    <a:pt x="7823022" y="661289"/>
                  </a:lnTo>
                  <a:lnTo>
                    <a:pt x="8182635" y="661289"/>
                  </a:lnTo>
                  <a:lnTo>
                    <a:pt x="8182635" y="1020876"/>
                  </a:lnTo>
                  <a:close/>
                </a:path>
                <a:path w="9144000" h="3181985">
                  <a:moveTo>
                    <a:pt x="8542235" y="1020876"/>
                  </a:moveTo>
                  <a:lnTo>
                    <a:pt x="8182622" y="1020876"/>
                  </a:lnTo>
                  <a:lnTo>
                    <a:pt x="8182622" y="661289"/>
                  </a:lnTo>
                  <a:lnTo>
                    <a:pt x="8542235" y="661289"/>
                  </a:lnTo>
                  <a:lnTo>
                    <a:pt x="8542235" y="1020876"/>
                  </a:lnTo>
                  <a:close/>
                </a:path>
                <a:path w="9144000" h="3181985">
                  <a:moveTo>
                    <a:pt x="8901849" y="1020876"/>
                  </a:moveTo>
                  <a:lnTo>
                    <a:pt x="8542235" y="1020876"/>
                  </a:lnTo>
                  <a:lnTo>
                    <a:pt x="8542235" y="661289"/>
                  </a:lnTo>
                  <a:lnTo>
                    <a:pt x="8901849" y="661289"/>
                  </a:lnTo>
                  <a:lnTo>
                    <a:pt x="8901849" y="1020876"/>
                  </a:lnTo>
                  <a:close/>
                </a:path>
                <a:path w="9144000" h="3181985">
                  <a:moveTo>
                    <a:pt x="9144000" y="1020876"/>
                  </a:moveTo>
                  <a:lnTo>
                    <a:pt x="8901849" y="1020876"/>
                  </a:lnTo>
                  <a:lnTo>
                    <a:pt x="8901849" y="661288"/>
                  </a:lnTo>
                  <a:lnTo>
                    <a:pt x="9144000" y="661288"/>
                  </a:lnTo>
                </a:path>
                <a:path w="9144000" h="3181985">
                  <a:moveTo>
                    <a:pt x="265137" y="661288"/>
                  </a:moveTo>
                  <a:lnTo>
                    <a:pt x="0" y="661288"/>
                  </a:lnTo>
                </a:path>
                <a:path w="9144000" h="3181985">
                  <a:moveTo>
                    <a:pt x="0" y="301701"/>
                  </a:moveTo>
                  <a:lnTo>
                    <a:pt x="265137" y="301701"/>
                  </a:lnTo>
                  <a:lnTo>
                    <a:pt x="265137" y="661288"/>
                  </a:lnTo>
                </a:path>
                <a:path w="9144000" h="3181985">
                  <a:moveTo>
                    <a:pt x="624738" y="661289"/>
                  </a:moveTo>
                  <a:lnTo>
                    <a:pt x="265125" y="661289"/>
                  </a:lnTo>
                  <a:lnTo>
                    <a:pt x="265125" y="301701"/>
                  </a:lnTo>
                  <a:lnTo>
                    <a:pt x="624738" y="301701"/>
                  </a:lnTo>
                  <a:lnTo>
                    <a:pt x="624738" y="661289"/>
                  </a:lnTo>
                  <a:close/>
                </a:path>
                <a:path w="9144000" h="3181985">
                  <a:moveTo>
                    <a:pt x="984351" y="661289"/>
                  </a:moveTo>
                  <a:lnTo>
                    <a:pt x="624738" y="661289"/>
                  </a:lnTo>
                  <a:lnTo>
                    <a:pt x="624738" y="301701"/>
                  </a:lnTo>
                  <a:lnTo>
                    <a:pt x="984351" y="301701"/>
                  </a:lnTo>
                  <a:lnTo>
                    <a:pt x="984351" y="661289"/>
                  </a:lnTo>
                  <a:close/>
                </a:path>
                <a:path w="9144000" h="3181985">
                  <a:moveTo>
                    <a:pt x="1343964" y="661289"/>
                  </a:moveTo>
                  <a:lnTo>
                    <a:pt x="984351" y="661289"/>
                  </a:lnTo>
                  <a:lnTo>
                    <a:pt x="984351" y="301701"/>
                  </a:lnTo>
                  <a:lnTo>
                    <a:pt x="1343964" y="301701"/>
                  </a:lnTo>
                  <a:lnTo>
                    <a:pt x="1343964" y="661289"/>
                  </a:lnTo>
                  <a:close/>
                </a:path>
                <a:path w="9144000" h="3181985">
                  <a:moveTo>
                    <a:pt x="1706613" y="661289"/>
                  </a:moveTo>
                  <a:lnTo>
                    <a:pt x="1343952" y="661289"/>
                  </a:lnTo>
                  <a:lnTo>
                    <a:pt x="1343952" y="301701"/>
                  </a:lnTo>
                  <a:lnTo>
                    <a:pt x="1706613" y="301701"/>
                  </a:lnTo>
                  <a:lnTo>
                    <a:pt x="1706613" y="661289"/>
                  </a:lnTo>
                  <a:close/>
                </a:path>
                <a:path w="9144000" h="3181985">
                  <a:moveTo>
                    <a:pt x="2066226" y="661289"/>
                  </a:moveTo>
                  <a:lnTo>
                    <a:pt x="1706613" y="661289"/>
                  </a:lnTo>
                  <a:lnTo>
                    <a:pt x="1706613" y="301701"/>
                  </a:lnTo>
                  <a:lnTo>
                    <a:pt x="2066226" y="301701"/>
                  </a:lnTo>
                  <a:lnTo>
                    <a:pt x="2066226" y="661289"/>
                  </a:lnTo>
                  <a:close/>
                </a:path>
                <a:path w="9144000" h="3181985">
                  <a:moveTo>
                    <a:pt x="2425839" y="661289"/>
                  </a:moveTo>
                  <a:lnTo>
                    <a:pt x="2066226" y="661289"/>
                  </a:lnTo>
                  <a:lnTo>
                    <a:pt x="2066226" y="301701"/>
                  </a:lnTo>
                  <a:lnTo>
                    <a:pt x="2425839" y="301701"/>
                  </a:lnTo>
                  <a:lnTo>
                    <a:pt x="2425839" y="661289"/>
                  </a:lnTo>
                  <a:close/>
                </a:path>
                <a:path w="9144000" h="3181985">
                  <a:moveTo>
                    <a:pt x="2785452" y="661289"/>
                  </a:moveTo>
                  <a:lnTo>
                    <a:pt x="2425839" y="661289"/>
                  </a:lnTo>
                  <a:lnTo>
                    <a:pt x="2425839" y="301701"/>
                  </a:lnTo>
                  <a:lnTo>
                    <a:pt x="2785452" y="301701"/>
                  </a:lnTo>
                  <a:lnTo>
                    <a:pt x="2785452" y="661289"/>
                  </a:lnTo>
                  <a:close/>
                </a:path>
                <a:path w="9144000" h="3181985">
                  <a:moveTo>
                    <a:pt x="3145053" y="661289"/>
                  </a:moveTo>
                  <a:lnTo>
                    <a:pt x="2785440" y="661289"/>
                  </a:lnTo>
                  <a:lnTo>
                    <a:pt x="2785440" y="301701"/>
                  </a:lnTo>
                  <a:lnTo>
                    <a:pt x="3145053" y="301701"/>
                  </a:lnTo>
                  <a:lnTo>
                    <a:pt x="3145053" y="661289"/>
                  </a:lnTo>
                  <a:close/>
                </a:path>
                <a:path w="9144000" h="3181985">
                  <a:moveTo>
                    <a:pt x="3504666" y="661289"/>
                  </a:moveTo>
                  <a:lnTo>
                    <a:pt x="3145053" y="661289"/>
                  </a:lnTo>
                  <a:lnTo>
                    <a:pt x="3145053" y="301701"/>
                  </a:lnTo>
                  <a:lnTo>
                    <a:pt x="3504666" y="301701"/>
                  </a:lnTo>
                  <a:lnTo>
                    <a:pt x="3504666" y="661289"/>
                  </a:lnTo>
                  <a:close/>
                </a:path>
                <a:path w="9144000" h="3181985">
                  <a:moveTo>
                    <a:pt x="3864279" y="661289"/>
                  </a:moveTo>
                  <a:lnTo>
                    <a:pt x="3504666" y="661289"/>
                  </a:lnTo>
                  <a:lnTo>
                    <a:pt x="3504666" y="301701"/>
                  </a:lnTo>
                  <a:lnTo>
                    <a:pt x="3864279" y="301701"/>
                  </a:lnTo>
                  <a:lnTo>
                    <a:pt x="3864279" y="661289"/>
                  </a:lnTo>
                  <a:close/>
                </a:path>
                <a:path w="9144000" h="3181985">
                  <a:moveTo>
                    <a:pt x="4223880" y="661289"/>
                  </a:moveTo>
                  <a:lnTo>
                    <a:pt x="3864267" y="661289"/>
                  </a:lnTo>
                  <a:lnTo>
                    <a:pt x="3864267" y="301701"/>
                  </a:lnTo>
                  <a:lnTo>
                    <a:pt x="4223880" y="301701"/>
                  </a:lnTo>
                  <a:lnTo>
                    <a:pt x="4223880" y="661289"/>
                  </a:lnTo>
                  <a:close/>
                </a:path>
                <a:path w="9144000" h="3181985">
                  <a:moveTo>
                    <a:pt x="4583493" y="661289"/>
                  </a:moveTo>
                  <a:lnTo>
                    <a:pt x="4223880" y="661289"/>
                  </a:lnTo>
                  <a:lnTo>
                    <a:pt x="4223880" y="301701"/>
                  </a:lnTo>
                  <a:lnTo>
                    <a:pt x="4583493" y="301701"/>
                  </a:lnTo>
                  <a:lnTo>
                    <a:pt x="4583493" y="661289"/>
                  </a:lnTo>
                  <a:close/>
                </a:path>
                <a:path w="9144000" h="3181985">
                  <a:moveTo>
                    <a:pt x="4943106" y="661289"/>
                  </a:moveTo>
                  <a:lnTo>
                    <a:pt x="4583493" y="661289"/>
                  </a:lnTo>
                  <a:lnTo>
                    <a:pt x="4583493" y="301701"/>
                  </a:lnTo>
                  <a:lnTo>
                    <a:pt x="4943106" y="301701"/>
                  </a:lnTo>
                  <a:lnTo>
                    <a:pt x="4943106" y="661289"/>
                  </a:lnTo>
                  <a:close/>
                </a:path>
                <a:path w="9144000" h="3181985">
                  <a:moveTo>
                    <a:pt x="5302707" y="661289"/>
                  </a:moveTo>
                  <a:lnTo>
                    <a:pt x="4943094" y="661289"/>
                  </a:lnTo>
                  <a:lnTo>
                    <a:pt x="4943094" y="301701"/>
                  </a:lnTo>
                  <a:lnTo>
                    <a:pt x="5302707" y="301701"/>
                  </a:lnTo>
                  <a:lnTo>
                    <a:pt x="5302707" y="661289"/>
                  </a:lnTo>
                  <a:close/>
                </a:path>
                <a:path w="9144000" h="3181985">
                  <a:moveTo>
                    <a:pt x="5665368" y="661289"/>
                  </a:moveTo>
                  <a:lnTo>
                    <a:pt x="5302707" y="661289"/>
                  </a:lnTo>
                  <a:lnTo>
                    <a:pt x="5302707" y="301701"/>
                  </a:lnTo>
                  <a:lnTo>
                    <a:pt x="5665368" y="301701"/>
                  </a:lnTo>
                  <a:lnTo>
                    <a:pt x="5665368" y="661289"/>
                  </a:lnTo>
                  <a:close/>
                </a:path>
                <a:path w="9144000" h="3181985">
                  <a:moveTo>
                    <a:pt x="6024981" y="661289"/>
                  </a:moveTo>
                  <a:lnTo>
                    <a:pt x="5665368" y="661289"/>
                  </a:lnTo>
                  <a:lnTo>
                    <a:pt x="5665368" y="301701"/>
                  </a:lnTo>
                  <a:lnTo>
                    <a:pt x="6024981" y="301701"/>
                  </a:lnTo>
                  <a:lnTo>
                    <a:pt x="6024981" y="661289"/>
                  </a:lnTo>
                  <a:close/>
                </a:path>
                <a:path w="9144000" h="3181985">
                  <a:moveTo>
                    <a:pt x="6384582" y="661289"/>
                  </a:moveTo>
                  <a:lnTo>
                    <a:pt x="6024968" y="661289"/>
                  </a:lnTo>
                  <a:lnTo>
                    <a:pt x="6024968" y="301701"/>
                  </a:lnTo>
                  <a:lnTo>
                    <a:pt x="6384582" y="301701"/>
                  </a:lnTo>
                  <a:lnTo>
                    <a:pt x="6384582" y="661289"/>
                  </a:lnTo>
                  <a:close/>
                </a:path>
                <a:path w="9144000" h="3181985">
                  <a:moveTo>
                    <a:pt x="6744195" y="661289"/>
                  </a:moveTo>
                  <a:lnTo>
                    <a:pt x="6384582" y="661289"/>
                  </a:lnTo>
                  <a:lnTo>
                    <a:pt x="6384582" y="301701"/>
                  </a:lnTo>
                  <a:lnTo>
                    <a:pt x="6744195" y="301701"/>
                  </a:lnTo>
                  <a:lnTo>
                    <a:pt x="6744195" y="661289"/>
                  </a:lnTo>
                  <a:close/>
                </a:path>
                <a:path w="9144000" h="3181985">
                  <a:moveTo>
                    <a:pt x="7103808" y="661289"/>
                  </a:moveTo>
                  <a:lnTo>
                    <a:pt x="6744195" y="661289"/>
                  </a:lnTo>
                  <a:lnTo>
                    <a:pt x="6744195" y="301701"/>
                  </a:lnTo>
                  <a:lnTo>
                    <a:pt x="7103808" y="301701"/>
                  </a:lnTo>
                  <a:lnTo>
                    <a:pt x="7103808" y="661289"/>
                  </a:lnTo>
                  <a:close/>
                </a:path>
                <a:path w="9144000" h="3181985">
                  <a:moveTo>
                    <a:pt x="7463408" y="661289"/>
                  </a:moveTo>
                  <a:lnTo>
                    <a:pt x="7103795" y="661289"/>
                  </a:lnTo>
                  <a:lnTo>
                    <a:pt x="7103795" y="301701"/>
                  </a:lnTo>
                  <a:lnTo>
                    <a:pt x="7463408" y="301701"/>
                  </a:lnTo>
                  <a:lnTo>
                    <a:pt x="7463408" y="661289"/>
                  </a:lnTo>
                  <a:close/>
                </a:path>
                <a:path w="9144000" h="3181985">
                  <a:moveTo>
                    <a:pt x="7823022" y="661289"/>
                  </a:moveTo>
                  <a:lnTo>
                    <a:pt x="7463408" y="661289"/>
                  </a:lnTo>
                  <a:lnTo>
                    <a:pt x="7463408" y="301701"/>
                  </a:lnTo>
                  <a:lnTo>
                    <a:pt x="7823022" y="301701"/>
                  </a:lnTo>
                  <a:lnTo>
                    <a:pt x="7823022" y="661289"/>
                  </a:lnTo>
                  <a:close/>
                </a:path>
                <a:path w="9144000" h="3181985">
                  <a:moveTo>
                    <a:pt x="8182635" y="661289"/>
                  </a:moveTo>
                  <a:lnTo>
                    <a:pt x="7823022" y="661289"/>
                  </a:lnTo>
                  <a:lnTo>
                    <a:pt x="7823022" y="301701"/>
                  </a:lnTo>
                  <a:lnTo>
                    <a:pt x="8182635" y="301701"/>
                  </a:lnTo>
                  <a:lnTo>
                    <a:pt x="8182635" y="661289"/>
                  </a:lnTo>
                  <a:close/>
                </a:path>
                <a:path w="9144000" h="3181985">
                  <a:moveTo>
                    <a:pt x="8542235" y="661289"/>
                  </a:moveTo>
                  <a:lnTo>
                    <a:pt x="8182622" y="661289"/>
                  </a:lnTo>
                  <a:lnTo>
                    <a:pt x="8182622" y="301701"/>
                  </a:lnTo>
                  <a:lnTo>
                    <a:pt x="8542235" y="301701"/>
                  </a:lnTo>
                  <a:lnTo>
                    <a:pt x="8542235" y="661289"/>
                  </a:lnTo>
                  <a:close/>
                </a:path>
                <a:path w="9144000" h="3181985">
                  <a:moveTo>
                    <a:pt x="8901849" y="661289"/>
                  </a:moveTo>
                  <a:lnTo>
                    <a:pt x="8542235" y="661289"/>
                  </a:lnTo>
                  <a:lnTo>
                    <a:pt x="8542235" y="301701"/>
                  </a:lnTo>
                  <a:lnTo>
                    <a:pt x="8901849" y="301701"/>
                  </a:lnTo>
                  <a:lnTo>
                    <a:pt x="8901849" y="661289"/>
                  </a:lnTo>
                  <a:close/>
                </a:path>
                <a:path w="9144000" h="3181985">
                  <a:moveTo>
                    <a:pt x="9144000" y="661288"/>
                  </a:moveTo>
                  <a:lnTo>
                    <a:pt x="8901849" y="661288"/>
                  </a:lnTo>
                  <a:lnTo>
                    <a:pt x="8901849" y="301701"/>
                  </a:lnTo>
                  <a:lnTo>
                    <a:pt x="9144000" y="301701"/>
                  </a:lnTo>
                </a:path>
                <a:path w="9144000" h="3181985">
                  <a:moveTo>
                    <a:pt x="265137" y="301688"/>
                  </a:moveTo>
                  <a:lnTo>
                    <a:pt x="0" y="301688"/>
                  </a:lnTo>
                </a:path>
                <a:path w="9144000" h="3181985">
                  <a:moveTo>
                    <a:pt x="265137" y="0"/>
                  </a:moveTo>
                  <a:lnTo>
                    <a:pt x="265137" y="301688"/>
                  </a:lnTo>
                </a:path>
                <a:path w="9144000" h="3181985">
                  <a:moveTo>
                    <a:pt x="624738" y="301688"/>
                  </a:moveTo>
                  <a:lnTo>
                    <a:pt x="265125" y="301688"/>
                  </a:lnTo>
                  <a:lnTo>
                    <a:pt x="265125" y="0"/>
                  </a:lnTo>
                </a:path>
                <a:path w="9144000" h="3181985">
                  <a:moveTo>
                    <a:pt x="624738" y="0"/>
                  </a:moveTo>
                  <a:lnTo>
                    <a:pt x="624738" y="301688"/>
                  </a:lnTo>
                </a:path>
                <a:path w="9144000" h="3181985">
                  <a:moveTo>
                    <a:pt x="984351" y="301688"/>
                  </a:moveTo>
                  <a:lnTo>
                    <a:pt x="624738" y="301688"/>
                  </a:lnTo>
                  <a:lnTo>
                    <a:pt x="624738" y="0"/>
                  </a:lnTo>
                </a:path>
                <a:path w="9144000" h="3181985">
                  <a:moveTo>
                    <a:pt x="984351" y="0"/>
                  </a:moveTo>
                  <a:lnTo>
                    <a:pt x="984351" y="301688"/>
                  </a:lnTo>
                </a:path>
                <a:path w="9144000" h="3181985">
                  <a:moveTo>
                    <a:pt x="1343964" y="301688"/>
                  </a:moveTo>
                  <a:lnTo>
                    <a:pt x="984351" y="301688"/>
                  </a:lnTo>
                  <a:lnTo>
                    <a:pt x="984351" y="0"/>
                  </a:lnTo>
                </a:path>
                <a:path w="9144000" h="3181985">
                  <a:moveTo>
                    <a:pt x="1343964" y="0"/>
                  </a:moveTo>
                  <a:lnTo>
                    <a:pt x="1343964" y="301688"/>
                  </a:lnTo>
                </a:path>
                <a:path w="9144000" h="3181985">
                  <a:moveTo>
                    <a:pt x="1706613" y="301688"/>
                  </a:moveTo>
                  <a:lnTo>
                    <a:pt x="1343952" y="301688"/>
                  </a:lnTo>
                  <a:lnTo>
                    <a:pt x="1343952" y="0"/>
                  </a:lnTo>
                </a:path>
                <a:path w="9144000" h="3181985">
                  <a:moveTo>
                    <a:pt x="1706613" y="0"/>
                  </a:moveTo>
                  <a:lnTo>
                    <a:pt x="1706613" y="301688"/>
                  </a:lnTo>
                </a:path>
                <a:path w="9144000" h="3181985">
                  <a:moveTo>
                    <a:pt x="2066226" y="301688"/>
                  </a:moveTo>
                  <a:lnTo>
                    <a:pt x="1706613" y="301688"/>
                  </a:lnTo>
                  <a:lnTo>
                    <a:pt x="1706613" y="0"/>
                  </a:lnTo>
                </a:path>
                <a:path w="9144000" h="3181985">
                  <a:moveTo>
                    <a:pt x="2066226" y="0"/>
                  </a:moveTo>
                  <a:lnTo>
                    <a:pt x="2066226" y="301688"/>
                  </a:lnTo>
                </a:path>
                <a:path w="9144000" h="3181985">
                  <a:moveTo>
                    <a:pt x="2425839" y="301688"/>
                  </a:moveTo>
                  <a:lnTo>
                    <a:pt x="2066226" y="301688"/>
                  </a:lnTo>
                  <a:lnTo>
                    <a:pt x="2066226" y="0"/>
                  </a:lnTo>
                </a:path>
                <a:path w="9144000" h="3181985">
                  <a:moveTo>
                    <a:pt x="2425839" y="0"/>
                  </a:moveTo>
                  <a:lnTo>
                    <a:pt x="2425839" y="301688"/>
                  </a:lnTo>
                </a:path>
                <a:path w="9144000" h="3181985">
                  <a:moveTo>
                    <a:pt x="2785452" y="301688"/>
                  </a:moveTo>
                  <a:lnTo>
                    <a:pt x="2425839" y="301688"/>
                  </a:lnTo>
                  <a:lnTo>
                    <a:pt x="2425839" y="0"/>
                  </a:lnTo>
                </a:path>
                <a:path w="9144000" h="3181985">
                  <a:moveTo>
                    <a:pt x="2785452" y="0"/>
                  </a:moveTo>
                  <a:lnTo>
                    <a:pt x="2785452" y="301688"/>
                  </a:lnTo>
                </a:path>
                <a:path w="9144000" h="3181985">
                  <a:moveTo>
                    <a:pt x="3145053" y="301688"/>
                  </a:moveTo>
                  <a:lnTo>
                    <a:pt x="2785440" y="301688"/>
                  </a:lnTo>
                  <a:lnTo>
                    <a:pt x="2785440" y="0"/>
                  </a:lnTo>
                </a:path>
                <a:path w="9144000" h="3181985">
                  <a:moveTo>
                    <a:pt x="3145053" y="0"/>
                  </a:moveTo>
                  <a:lnTo>
                    <a:pt x="3145053" y="301688"/>
                  </a:lnTo>
                </a:path>
                <a:path w="9144000" h="3181985">
                  <a:moveTo>
                    <a:pt x="3504666" y="301688"/>
                  </a:moveTo>
                  <a:lnTo>
                    <a:pt x="3145053" y="301688"/>
                  </a:lnTo>
                  <a:lnTo>
                    <a:pt x="3145053" y="0"/>
                  </a:lnTo>
                </a:path>
                <a:path w="9144000" h="3181985">
                  <a:moveTo>
                    <a:pt x="3504666" y="0"/>
                  </a:moveTo>
                  <a:lnTo>
                    <a:pt x="3504666" y="301688"/>
                  </a:lnTo>
                </a:path>
                <a:path w="9144000" h="3181985">
                  <a:moveTo>
                    <a:pt x="3864279" y="301688"/>
                  </a:moveTo>
                  <a:lnTo>
                    <a:pt x="3504666" y="301688"/>
                  </a:lnTo>
                  <a:lnTo>
                    <a:pt x="3504666" y="0"/>
                  </a:lnTo>
                </a:path>
                <a:path w="9144000" h="3181985">
                  <a:moveTo>
                    <a:pt x="3864279" y="0"/>
                  </a:moveTo>
                  <a:lnTo>
                    <a:pt x="3864279" y="301688"/>
                  </a:lnTo>
                </a:path>
                <a:path w="9144000" h="3181985">
                  <a:moveTo>
                    <a:pt x="4223880" y="301688"/>
                  </a:moveTo>
                  <a:lnTo>
                    <a:pt x="3864267" y="301688"/>
                  </a:lnTo>
                  <a:lnTo>
                    <a:pt x="3864267" y="0"/>
                  </a:lnTo>
                </a:path>
                <a:path w="9144000" h="3181985">
                  <a:moveTo>
                    <a:pt x="4223880" y="0"/>
                  </a:moveTo>
                  <a:lnTo>
                    <a:pt x="4223880" y="301688"/>
                  </a:lnTo>
                </a:path>
                <a:path w="9144000" h="3181985">
                  <a:moveTo>
                    <a:pt x="4583493" y="301688"/>
                  </a:moveTo>
                  <a:lnTo>
                    <a:pt x="4223880" y="301688"/>
                  </a:lnTo>
                  <a:lnTo>
                    <a:pt x="4223880" y="0"/>
                  </a:lnTo>
                </a:path>
                <a:path w="9144000" h="3181985">
                  <a:moveTo>
                    <a:pt x="4583493" y="0"/>
                  </a:moveTo>
                  <a:lnTo>
                    <a:pt x="4583493" y="301688"/>
                  </a:lnTo>
                </a:path>
                <a:path w="9144000" h="3181985">
                  <a:moveTo>
                    <a:pt x="4943106" y="301688"/>
                  </a:moveTo>
                  <a:lnTo>
                    <a:pt x="4583493" y="301688"/>
                  </a:lnTo>
                  <a:lnTo>
                    <a:pt x="4583493" y="0"/>
                  </a:lnTo>
                </a:path>
                <a:path w="9144000" h="3181985">
                  <a:moveTo>
                    <a:pt x="4943106" y="0"/>
                  </a:moveTo>
                  <a:lnTo>
                    <a:pt x="4943106" y="301688"/>
                  </a:lnTo>
                </a:path>
                <a:path w="9144000" h="3181985">
                  <a:moveTo>
                    <a:pt x="5302707" y="301688"/>
                  </a:moveTo>
                  <a:lnTo>
                    <a:pt x="4943094" y="301688"/>
                  </a:lnTo>
                  <a:lnTo>
                    <a:pt x="4943094" y="0"/>
                  </a:lnTo>
                </a:path>
                <a:path w="9144000" h="3181985">
                  <a:moveTo>
                    <a:pt x="5302707" y="0"/>
                  </a:moveTo>
                  <a:lnTo>
                    <a:pt x="5302707" y="301688"/>
                  </a:lnTo>
                </a:path>
                <a:path w="9144000" h="3181985">
                  <a:moveTo>
                    <a:pt x="5665368" y="301688"/>
                  </a:moveTo>
                  <a:lnTo>
                    <a:pt x="5302707" y="301688"/>
                  </a:lnTo>
                  <a:lnTo>
                    <a:pt x="5302707" y="0"/>
                  </a:lnTo>
                </a:path>
                <a:path w="9144000" h="3181985">
                  <a:moveTo>
                    <a:pt x="5665368" y="0"/>
                  </a:moveTo>
                  <a:lnTo>
                    <a:pt x="5665368" y="301688"/>
                  </a:lnTo>
                </a:path>
                <a:path w="9144000" h="3181985">
                  <a:moveTo>
                    <a:pt x="6024981" y="301688"/>
                  </a:moveTo>
                  <a:lnTo>
                    <a:pt x="5665368" y="301688"/>
                  </a:lnTo>
                  <a:lnTo>
                    <a:pt x="5665368" y="0"/>
                  </a:lnTo>
                </a:path>
                <a:path w="9144000" h="3181985">
                  <a:moveTo>
                    <a:pt x="6024981" y="0"/>
                  </a:moveTo>
                  <a:lnTo>
                    <a:pt x="6024981" y="301688"/>
                  </a:lnTo>
                </a:path>
                <a:path w="9144000" h="3181985">
                  <a:moveTo>
                    <a:pt x="6384582" y="301688"/>
                  </a:moveTo>
                  <a:lnTo>
                    <a:pt x="6024968" y="301688"/>
                  </a:lnTo>
                  <a:lnTo>
                    <a:pt x="6024968" y="0"/>
                  </a:lnTo>
                </a:path>
                <a:path w="9144000" h="3181985">
                  <a:moveTo>
                    <a:pt x="6384582" y="0"/>
                  </a:moveTo>
                  <a:lnTo>
                    <a:pt x="6384582" y="301688"/>
                  </a:lnTo>
                </a:path>
                <a:path w="9144000" h="3181985">
                  <a:moveTo>
                    <a:pt x="6744195" y="301688"/>
                  </a:moveTo>
                  <a:lnTo>
                    <a:pt x="6384582" y="301688"/>
                  </a:lnTo>
                  <a:lnTo>
                    <a:pt x="6384582" y="0"/>
                  </a:lnTo>
                </a:path>
                <a:path w="9144000" h="3181985">
                  <a:moveTo>
                    <a:pt x="6744195" y="0"/>
                  </a:moveTo>
                  <a:lnTo>
                    <a:pt x="6744195" y="301688"/>
                  </a:lnTo>
                </a:path>
                <a:path w="9144000" h="3181985">
                  <a:moveTo>
                    <a:pt x="7103808" y="301688"/>
                  </a:moveTo>
                  <a:lnTo>
                    <a:pt x="6744195" y="301688"/>
                  </a:lnTo>
                  <a:lnTo>
                    <a:pt x="6744195" y="0"/>
                  </a:lnTo>
                </a:path>
                <a:path w="9144000" h="3181985">
                  <a:moveTo>
                    <a:pt x="7103808" y="0"/>
                  </a:moveTo>
                  <a:lnTo>
                    <a:pt x="7103808" y="301688"/>
                  </a:lnTo>
                </a:path>
                <a:path w="9144000" h="3181985">
                  <a:moveTo>
                    <a:pt x="7463408" y="301688"/>
                  </a:moveTo>
                  <a:lnTo>
                    <a:pt x="7103795" y="301688"/>
                  </a:lnTo>
                  <a:lnTo>
                    <a:pt x="7103795" y="0"/>
                  </a:lnTo>
                </a:path>
                <a:path w="9144000" h="3181985">
                  <a:moveTo>
                    <a:pt x="7463408" y="0"/>
                  </a:moveTo>
                  <a:lnTo>
                    <a:pt x="7463408" y="301688"/>
                  </a:lnTo>
                </a:path>
                <a:path w="9144000" h="3181985">
                  <a:moveTo>
                    <a:pt x="7823022" y="301688"/>
                  </a:moveTo>
                  <a:lnTo>
                    <a:pt x="7463408" y="301688"/>
                  </a:lnTo>
                  <a:lnTo>
                    <a:pt x="7463408" y="0"/>
                  </a:lnTo>
                </a:path>
                <a:path w="9144000" h="3181985">
                  <a:moveTo>
                    <a:pt x="7823022" y="0"/>
                  </a:moveTo>
                  <a:lnTo>
                    <a:pt x="7823022" y="301688"/>
                  </a:lnTo>
                </a:path>
                <a:path w="9144000" h="3181985">
                  <a:moveTo>
                    <a:pt x="8182635" y="301688"/>
                  </a:moveTo>
                  <a:lnTo>
                    <a:pt x="7823022" y="301688"/>
                  </a:lnTo>
                  <a:lnTo>
                    <a:pt x="7823022" y="0"/>
                  </a:lnTo>
                </a:path>
                <a:path w="9144000" h="3181985">
                  <a:moveTo>
                    <a:pt x="8182635" y="0"/>
                  </a:moveTo>
                  <a:lnTo>
                    <a:pt x="8182635" y="301688"/>
                  </a:lnTo>
                </a:path>
                <a:path w="9144000" h="3181985">
                  <a:moveTo>
                    <a:pt x="8542235" y="301688"/>
                  </a:moveTo>
                  <a:lnTo>
                    <a:pt x="8182622" y="301688"/>
                  </a:lnTo>
                  <a:lnTo>
                    <a:pt x="8182622" y="0"/>
                  </a:lnTo>
                </a:path>
                <a:path w="9144000" h="3181985">
                  <a:moveTo>
                    <a:pt x="8542235" y="0"/>
                  </a:moveTo>
                  <a:lnTo>
                    <a:pt x="8542235" y="301688"/>
                  </a:lnTo>
                </a:path>
                <a:path w="9144000" h="3181985">
                  <a:moveTo>
                    <a:pt x="8901849" y="301688"/>
                  </a:moveTo>
                  <a:lnTo>
                    <a:pt x="8542235" y="301688"/>
                  </a:lnTo>
                  <a:lnTo>
                    <a:pt x="8542235" y="0"/>
                  </a:lnTo>
                </a:path>
                <a:path w="9144000" h="3181985">
                  <a:moveTo>
                    <a:pt x="8901849" y="0"/>
                  </a:moveTo>
                  <a:lnTo>
                    <a:pt x="8901849" y="301688"/>
                  </a:lnTo>
                </a:path>
                <a:path w="9144000" h="3181985">
                  <a:moveTo>
                    <a:pt x="9144000" y="301688"/>
                  </a:moveTo>
                  <a:lnTo>
                    <a:pt x="8901849" y="301688"/>
                  </a:lnTo>
                  <a:lnTo>
                    <a:pt x="8901849" y="0"/>
                  </a:lnTo>
                </a:path>
              </a:pathLst>
            </a:custGeom>
            <a:ln w="6096">
              <a:solidFill>
                <a:srgbClr val="CDCDC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58037" y="5155260"/>
              <a:ext cx="3646804" cy="741680"/>
            </a:xfrm>
            <a:custGeom>
              <a:avLst/>
              <a:gdLst/>
              <a:ahLst/>
              <a:cxnLst/>
              <a:rect l="l" t="t" r="r" b="b"/>
              <a:pathLst>
                <a:path w="3646804" h="741679">
                  <a:moveTo>
                    <a:pt x="0" y="227339"/>
                  </a:moveTo>
                  <a:lnTo>
                    <a:pt x="16802" y="186575"/>
                  </a:lnTo>
                  <a:lnTo>
                    <a:pt x="59451" y="149359"/>
                  </a:lnTo>
                  <a:lnTo>
                    <a:pt x="101450" y="126604"/>
                  </a:lnTo>
                  <a:lnTo>
                    <a:pt x="153746" y="105553"/>
                  </a:lnTo>
                  <a:lnTo>
                    <a:pt x="215863" y="86257"/>
                  </a:lnTo>
                  <a:lnTo>
                    <a:pt x="287324" y="68768"/>
                  </a:lnTo>
                  <a:lnTo>
                    <a:pt x="326411" y="60716"/>
                  </a:lnTo>
                  <a:lnTo>
                    <a:pt x="367655" y="53136"/>
                  </a:lnTo>
                  <a:lnTo>
                    <a:pt x="410997" y="46032"/>
                  </a:lnTo>
                  <a:lnTo>
                    <a:pt x="456378" y="39412"/>
                  </a:lnTo>
                  <a:lnTo>
                    <a:pt x="503738" y="33281"/>
                  </a:lnTo>
                  <a:lnTo>
                    <a:pt x="553018" y="27647"/>
                  </a:lnTo>
                  <a:lnTo>
                    <a:pt x="604158" y="22515"/>
                  </a:lnTo>
                  <a:lnTo>
                    <a:pt x="657098" y="17893"/>
                  </a:lnTo>
                  <a:lnTo>
                    <a:pt x="711779" y="13785"/>
                  </a:lnTo>
                  <a:lnTo>
                    <a:pt x="768142" y="10200"/>
                  </a:lnTo>
                  <a:lnTo>
                    <a:pt x="826127" y="7142"/>
                  </a:lnTo>
                  <a:lnTo>
                    <a:pt x="885674" y="4619"/>
                  </a:lnTo>
                  <a:lnTo>
                    <a:pt x="946725" y="2637"/>
                  </a:lnTo>
                  <a:lnTo>
                    <a:pt x="1009219" y="1202"/>
                  </a:lnTo>
                  <a:lnTo>
                    <a:pt x="1073097" y="321"/>
                  </a:lnTo>
                  <a:lnTo>
                    <a:pt x="1138299" y="0"/>
                  </a:lnTo>
                  <a:lnTo>
                    <a:pt x="1204766" y="245"/>
                  </a:lnTo>
                  <a:lnTo>
                    <a:pt x="1272439" y="1062"/>
                  </a:lnTo>
                  <a:lnTo>
                    <a:pt x="1341257" y="2459"/>
                  </a:lnTo>
                  <a:lnTo>
                    <a:pt x="1411162" y="4442"/>
                  </a:lnTo>
                  <a:lnTo>
                    <a:pt x="1482094" y="7016"/>
                  </a:lnTo>
                  <a:lnTo>
                    <a:pt x="1553993" y="10189"/>
                  </a:lnTo>
                  <a:lnTo>
                    <a:pt x="1626800" y="13966"/>
                  </a:lnTo>
                  <a:lnTo>
                    <a:pt x="1700455" y="18355"/>
                  </a:lnTo>
                  <a:lnTo>
                    <a:pt x="1774899" y="23360"/>
                  </a:lnTo>
                  <a:lnTo>
                    <a:pt x="1850072" y="28990"/>
                  </a:lnTo>
                  <a:lnTo>
                    <a:pt x="1925199" y="35190"/>
                  </a:lnTo>
                  <a:lnTo>
                    <a:pt x="1999509" y="41892"/>
                  </a:lnTo>
                  <a:lnTo>
                    <a:pt x="2072943" y="49080"/>
                  </a:lnTo>
                  <a:lnTo>
                    <a:pt x="2145443" y="56739"/>
                  </a:lnTo>
                  <a:lnTo>
                    <a:pt x="2216953" y="64853"/>
                  </a:lnTo>
                  <a:lnTo>
                    <a:pt x="2287413" y="73407"/>
                  </a:lnTo>
                  <a:lnTo>
                    <a:pt x="2356767" y="82385"/>
                  </a:lnTo>
                  <a:lnTo>
                    <a:pt x="2424956" y="91771"/>
                  </a:lnTo>
                  <a:lnTo>
                    <a:pt x="2491922" y="101550"/>
                  </a:lnTo>
                  <a:lnTo>
                    <a:pt x="2557609" y="111706"/>
                  </a:lnTo>
                  <a:lnTo>
                    <a:pt x="2621958" y="122223"/>
                  </a:lnTo>
                  <a:lnTo>
                    <a:pt x="2684911" y="133087"/>
                  </a:lnTo>
                  <a:lnTo>
                    <a:pt x="2746410" y="144281"/>
                  </a:lnTo>
                  <a:lnTo>
                    <a:pt x="2806398" y="155789"/>
                  </a:lnTo>
                  <a:lnTo>
                    <a:pt x="2864817" y="167597"/>
                  </a:lnTo>
                  <a:lnTo>
                    <a:pt x="2921610" y="179688"/>
                  </a:lnTo>
                  <a:lnTo>
                    <a:pt x="2976717" y="192046"/>
                  </a:lnTo>
                  <a:lnTo>
                    <a:pt x="3030082" y="204658"/>
                  </a:lnTo>
                  <a:lnTo>
                    <a:pt x="3081647" y="217505"/>
                  </a:lnTo>
                  <a:lnTo>
                    <a:pt x="3131354" y="230574"/>
                  </a:lnTo>
                  <a:lnTo>
                    <a:pt x="3179146" y="243848"/>
                  </a:lnTo>
                  <a:lnTo>
                    <a:pt x="3224963" y="257312"/>
                  </a:lnTo>
                  <a:lnTo>
                    <a:pt x="3268749" y="270950"/>
                  </a:lnTo>
                  <a:lnTo>
                    <a:pt x="3310447" y="284747"/>
                  </a:lnTo>
                  <a:lnTo>
                    <a:pt x="3349997" y="298686"/>
                  </a:lnTo>
                  <a:lnTo>
                    <a:pt x="3387342" y="312753"/>
                  </a:lnTo>
                  <a:lnTo>
                    <a:pt x="3455188" y="341207"/>
                  </a:lnTo>
                  <a:lnTo>
                    <a:pt x="3513521" y="369983"/>
                  </a:lnTo>
                  <a:lnTo>
                    <a:pt x="3561880" y="398955"/>
                  </a:lnTo>
                  <a:lnTo>
                    <a:pt x="3599801" y="428001"/>
                  </a:lnTo>
                  <a:lnTo>
                    <a:pt x="3626824" y="456993"/>
                  </a:lnTo>
                  <a:lnTo>
                    <a:pt x="3645910" y="500110"/>
                  </a:lnTo>
                  <a:lnTo>
                    <a:pt x="3646322" y="514321"/>
                  </a:lnTo>
                  <a:lnTo>
                    <a:pt x="3643692" y="528291"/>
                  </a:lnTo>
                  <a:lnTo>
                    <a:pt x="3618096" y="567889"/>
                  </a:lnTo>
                  <a:lnTo>
                    <a:pt x="3586870" y="592296"/>
                  </a:lnTo>
                  <a:lnTo>
                    <a:pt x="3544872" y="615050"/>
                  </a:lnTo>
                  <a:lnTo>
                    <a:pt x="3492576" y="636101"/>
                  </a:lnTo>
                  <a:lnTo>
                    <a:pt x="3430459" y="655396"/>
                  </a:lnTo>
                  <a:lnTo>
                    <a:pt x="3358998" y="672886"/>
                  </a:lnTo>
                  <a:lnTo>
                    <a:pt x="3319911" y="680937"/>
                  </a:lnTo>
                  <a:lnTo>
                    <a:pt x="3278667" y="688518"/>
                  </a:lnTo>
                  <a:lnTo>
                    <a:pt x="3235325" y="695622"/>
                  </a:lnTo>
                  <a:lnTo>
                    <a:pt x="3189944" y="702242"/>
                  </a:lnTo>
                  <a:lnTo>
                    <a:pt x="3142585" y="708373"/>
                  </a:lnTo>
                  <a:lnTo>
                    <a:pt x="3093305" y="714007"/>
                  </a:lnTo>
                  <a:lnTo>
                    <a:pt x="3042166" y="719139"/>
                  </a:lnTo>
                  <a:lnTo>
                    <a:pt x="2989226" y="723762"/>
                  </a:lnTo>
                  <a:lnTo>
                    <a:pt x="2934545" y="727870"/>
                  </a:lnTo>
                  <a:lnTo>
                    <a:pt x="2878182" y="731456"/>
                  </a:lnTo>
                  <a:lnTo>
                    <a:pt x="2820197" y="734514"/>
                  </a:lnTo>
                  <a:lnTo>
                    <a:pt x="2760650" y="737037"/>
                  </a:lnTo>
                  <a:lnTo>
                    <a:pt x="2699600" y="739019"/>
                  </a:lnTo>
                  <a:lnTo>
                    <a:pt x="2637107" y="740455"/>
                  </a:lnTo>
                  <a:lnTo>
                    <a:pt x="2573230" y="741336"/>
                  </a:lnTo>
                  <a:lnTo>
                    <a:pt x="2508028" y="741658"/>
                  </a:lnTo>
                  <a:lnTo>
                    <a:pt x="2441561" y="741413"/>
                  </a:lnTo>
                  <a:lnTo>
                    <a:pt x="2373889" y="740596"/>
                  </a:lnTo>
                  <a:lnTo>
                    <a:pt x="2305071" y="739199"/>
                  </a:lnTo>
                  <a:lnTo>
                    <a:pt x="2235167" y="737217"/>
                  </a:lnTo>
                  <a:lnTo>
                    <a:pt x="2164236" y="734642"/>
                  </a:lnTo>
                  <a:lnTo>
                    <a:pt x="2092338" y="731470"/>
                  </a:lnTo>
                  <a:lnTo>
                    <a:pt x="2019532" y="727693"/>
                  </a:lnTo>
                  <a:lnTo>
                    <a:pt x="1945877" y="723304"/>
                  </a:lnTo>
                  <a:lnTo>
                    <a:pt x="1871434" y="718299"/>
                  </a:lnTo>
                  <a:lnTo>
                    <a:pt x="1796262" y="712669"/>
                  </a:lnTo>
                  <a:lnTo>
                    <a:pt x="1721134" y="706469"/>
                  </a:lnTo>
                  <a:lnTo>
                    <a:pt x="1646823" y="699767"/>
                  </a:lnTo>
                  <a:lnTo>
                    <a:pt x="1573389" y="692579"/>
                  </a:lnTo>
                  <a:lnTo>
                    <a:pt x="1500887" y="684920"/>
                  </a:lnTo>
                  <a:lnTo>
                    <a:pt x="1429377" y="676806"/>
                  </a:lnTo>
                  <a:lnTo>
                    <a:pt x="1358916" y="668252"/>
                  </a:lnTo>
                  <a:lnTo>
                    <a:pt x="1289562" y="659274"/>
                  </a:lnTo>
                  <a:lnTo>
                    <a:pt x="1221372" y="649888"/>
                  </a:lnTo>
                  <a:lnTo>
                    <a:pt x="1154405" y="640109"/>
                  </a:lnTo>
                  <a:lnTo>
                    <a:pt x="1088718" y="629953"/>
                  </a:lnTo>
                  <a:lnTo>
                    <a:pt x="1024369" y="619436"/>
                  </a:lnTo>
                  <a:lnTo>
                    <a:pt x="961415" y="608572"/>
                  </a:lnTo>
                  <a:lnTo>
                    <a:pt x="899915" y="597378"/>
                  </a:lnTo>
                  <a:lnTo>
                    <a:pt x="839927" y="585870"/>
                  </a:lnTo>
                  <a:lnTo>
                    <a:pt x="781507" y="574063"/>
                  </a:lnTo>
                  <a:lnTo>
                    <a:pt x="724715" y="561972"/>
                  </a:lnTo>
                  <a:lnTo>
                    <a:pt x="669607" y="549613"/>
                  </a:lnTo>
                  <a:lnTo>
                    <a:pt x="616241" y="537002"/>
                  </a:lnTo>
                  <a:lnTo>
                    <a:pt x="564676" y="524154"/>
                  </a:lnTo>
                  <a:lnTo>
                    <a:pt x="514969" y="511085"/>
                  </a:lnTo>
                  <a:lnTo>
                    <a:pt x="467177" y="497811"/>
                  </a:lnTo>
                  <a:lnTo>
                    <a:pt x="421359" y="484347"/>
                  </a:lnTo>
                  <a:lnTo>
                    <a:pt x="377573" y="470709"/>
                  </a:lnTo>
                  <a:lnTo>
                    <a:pt x="335876" y="456912"/>
                  </a:lnTo>
                  <a:lnTo>
                    <a:pt x="296325" y="442973"/>
                  </a:lnTo>
                  <a:lnTo>
                    <a:pt x="258980" y="428906"/>
                  </a:lnTo>
                  <a:lnTo>
                    <a:pt x="191134" y="400452"/>
                  </a:lnTo>
                  <a:lnTo>
                    <a:pt x="132801" y="371677"/>
                  </a:lnTo>
                  <a:lnTo>
                    <a:pt x="84442" y="342704"/>
                  </a:lnTo>
                  <a:lnTo>
                    <a:pt x="46520" y="313659"/>
                  </a:lnTo>
                  <a:lnTo>
                    <a:pt x="19498" y="284666"/>
                  </a:lnTo>
                  <a:lnTo>
                    <a:pt x="411" y="241549"/>
                  </a:lnTo>
                  <a:lnTo>
                    <a:pt x="0" y="227339"/>
                  </a:lnTo>
                  <a:close/>
                </a:path>
              </a:pathLst>
            </a:custGeom>
            <a:ln w="1905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6344" y="4735063"/>
              <a:ext cx="2682239" cy="513588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596265" y="4787900"/>
            <a:ext cx="23996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dirty="0">
                <a:solidFill>
                  <a:srgbClr val="FF0000"/>
                </a:solidFill>
                <a:latin typeface="Times New Roman"/>
                <a:cs typeface="Times New Roman"/>
              </a:rPr>
              <a:t>Identificación</a:t>
            </a:r>
            <a:r>
              <a:rPr sz="1800" b="1" i="1" spc="-6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b="1" i="1" dirty="0">
                <a:solidFill>
                  <a:srgbClr val="FF0000"/>
                </a:solidFill>
                <a:latin typeface="Times New Roman"/>
                <a:cs typeface="Times New Roman"/>
              </a:rPr>
              <a:t>de</a:t>
            </a:r>
            <a:r>
              <a:rPr sz="1800" b="1" i="1" spc="-3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b="1" i="1" spc="-10" dirty="0">
                <a:solidFill>
                  <a:srgbClr val="FF0000"/>
                </a:solidFill>
                <a:latin typeface="Times New Roman"/>
                <a:cs typeface="Times New Roman"/>
              </a:rPr>
              <a:t>Mangle</a:t>
            </a:r>
            <a:endParaRPr sz="1800">
              <a:latin typeface="Times New Roman"/>
              <a:cs typeface="Times New Roman"/>
            </a:endParaRPr>
          </a:p>
        </p:txBody>
      </p:sp>
      <p:pic>
        <p:nvPicPr>
          <p:cNvPr id="27" name="object 2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96595" y="6451091"/>
            <a:ext cx="6617207" cy="406908"/>
          </a:xfrm>
          <a:prstGeom prst="rect">
            <a:avLst/>
          </a:prstGeom>
        </p:spPr>
      </p:pic>
      <p:sp>
        <p:nvSpPr>
          <p:cNvPr id="28" name="object 28"/>
          <p:cNvSpPr txBox="1"/>
          <p:nvPr/>
        </p:nvSpPr>
        <p:spPr>
          <a:xfrm>
            <a:off x="326390" y="6503987"/>
            <a:ext cx="63353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Times New Roman"/>
                <a:cs typeface="Times New Roman"/>
              </a:rPr>
              <a:t>Celdas</a:t>
            </a:r>
            <a:r>
              <a:rPr sz="1800" b="1" spc="-45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30m</a:t>
            </a:r>
            <a:r>
              <a:rPr sz="1800" b="1" spc="-45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sobrepuestas</a:t>
            </a:r>
            <a:r>
              <a:rPr sz="1800" b="1" spc="-4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c/</a:t>
            </a:r>
            <a:r>
              <a:rPr sz="1800" b="1" spc="-45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pixeles</a:t>
            </a:r>
            <a:r>
              <a:rPr sz="1800" b="1" spc="-45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1m</a:t>
            </a:r>
            <a:r>
              <a:rPr sz="1800" b="1" spc="-5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(resolucion</a:t>
            </a:r>
            <a:r>
              <a:rPr sz="1800" b="1" spc="-55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de</a:t>
            </a:r>
            <a:r>
              <a:rPr sz="1800" b="1" spc="-3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LandSat</a:t>
            </a:r>
            <a:r>
              <a:rPr sz="1800" b="1" spc="-35" dirty="0">
                <a:latin typeface="Times New Roman"/>
                <a:cs typeface="Times New Roman"/>
              </a:rPr>
              <a:t> </a:t>
            </a:r>
            <a:r>
              <a:rPr sz="1800" b="1" spc="-25" dirty="0">
                <a:latin typeface="Times New Roman"/>
                <a:cs typeface="Times New Roman"/>
              </a:rPr>
              <a:t>7)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3175" y="-3175"/>
            <a:ext cx="9150350" cy="6637655"/>
            <a:chOff x="-3175" y="-3175"/>
            <a:chExt cx="9150350" cy="663765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8658" y="204177"/>
              <a:ext cx="8624527" cy="642999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298653" y="6058230"/>
              <a:ext cx="8624570" cy="573405"/>
            </a:xfrm>
            <a:custGeom>
              <a:avLst/>
              <a:gdLst/>
              <a:ahLst/>
              <a:cxnLst/>
              <a:rect l="l" t="t" r="r" b="b"/>
              <a:pathLst>
                <a:path w="8624570" h="573404">
                  <a:moveTo>
                    <a:pt x="0" y="362635"/>
                  </a:moveTo>
                  <a:lnTo>
                    <a:pt x="326097" y="362635"/>
                  </a:lnTo>
                  <a:lnTo>
                    <a:pt x="326097" y="572896"/>
                  </a:lnTo>
                </a:path>
                <a:path w="8624570" h="573404">
                  <a:moveTo>
                    <a:pt x="326085" y="572896"/>
                  </a:moveTo>
                  <a:lnTo>
                    <a:pt x="326085" y="362635"/>
                  </a:lnTo>
                  <a:lnTo>
                    <a:pt x="685698" y="362635"/>
                  </a:lnTo>
                  <a:lnTo>
                    <a:pt x="685698" y="572896"/>
                  </a:lnTo>
                </a:path>
                <a:path w="8624570" h="573404">
                  <a:moveTo>
                    <a:pt x="685698" y="572896"/>
                  </a:moveTo>
                  <a:lnTo>
                    <a:pt x="685698" y="362635"/>
                  </a:lnTo>
                  <a:lnTo>
                    <a:pt x="1045311" y="362635"/>
                  </a:lnTo>
                  <a:lnTo>
                    <a:pt x="1045311" y="572896"/>
                  </a:lnTo>
                </a:path>
                <a:path w="8624570" h="573404">
                  <a:moveTo>
                    <a:pt x="1045311" y="572896"/>
                  </a:moveTo>
                  <a:lnTo>
                    <a:pt x="1045311" y="362635"/>
                  </a:lnTo>
                  <a:lnTo>
                    <a:pt x="1407972" y="362635"/>
                  </a:lnTo>
                  <a:lnTo>
                    <a:pt x="1407972" y="572896"/>
                  </a:lnTo>
                </a:path>
                <a:path w="8624570" h="573404">
                  <a:moveTo>
                    <a:pt x="1407960" y="572896"/>
                  </a:moveTo>
                  <a:lnTo>
                    <a:pt x="1407960" y="362635"/>
                  </a:lnTo>
                  <a:lnTo>
                    <a:pt x="1767573" y="362635"/>
                  </a:lnTo>
                  <a:lnTo>
                    <a:pt x="1767573" y="572896"/>
                  </a:lnTo>
                </a:path>
                <a:path w="8624570" h="573404">
                  <a:moveTo>
                    <a:pt x="1767573" y="572896"/>
                  </a:moveTo>
                  <a:lnTo>
                    <a:pt x="1767573" y="362635"/>
                  </a:lnTo>
                  <a:lnTo>
                    <a:pt x="2127186" y="362635"/>
                  </a:lnTo>
                  <a:lnTo>
                    <a:pt x="2127186" y="572896"/>
                  </a:lnTo>
                </a:path>
                <a:path w="8624570" h="573404">
                  <a:moveTo>
                    <a:pt x="2127186" y="572896"/>
                  </a:moveTo>
                  <a:lnTo>
                    <a:pt x="2127186" y="362635"/>
                  </a:lnTo>
                  <a:lnTo>
                    <a:pt x="2486799" y="362635"/>
                  </a:lnTo>
                  <a:lnTo>
                    <a:pt x="2486799" y="572896"/>
                  </a:lnTo>
                </a:path>
                <a:path w="8624570" h="573404">
                  <a:moveTo>
                    <a:pt x="2486787" y="572896"/>
                  </a:moveTo>
                  <a:lnTo>
                    <a:pt x="2486787" y="362635"/>
                  </a:lnTo>
                  <a:lnTo>
                    <a:pt x="2846400" y="362635"/>
                  </a:lnTo>
                  <a:lnTo>
                    <a:pt x="2846400" y="572896"/>
                  </a:lnTo>
                </a:path>
                <a:path w="8624570" h="573404">
                  <a:moveTo>
                    <a:pt x="2846400" y="572896"/>
                  </a:moveTo>
                  <a:lnTo>
                    <a:pt x="2846400" y="362635"/>
                  </a:lnTo>
                  <a:lnTo>
                    <a:pt x="3206013" y="362635"/>
                  </a:lnTo>
                  <a:lnTo>
                    <a:pt x="3206013" y="572896"/>
                  </a:lnTo>
                </a:path>
                <a:path w="8624570" h="573404">
                  <a:moveTo>
                    <a:pt x="3206013" y="572896"/>
                  </a:moveTo>
                  <a:lnTo>
                    <a:pt x="3206013" y="362635"/>
                  </a:lnTo>
                  <a:lnTo>
                    <a:pt x="3565626" y="362635"/>
                  </a:lnTo>
                  <a:lnTo>
                    <a:pt x="3565626" y="572896"/>
                  </a:lnTo>
                </a:path>
                <a:path w="8624570" h="573404">
                  <a:moveTo>
                    <a:pt x="3565613" y="572896"/>
                  </a:moveTo>
                  <a:lnTo>
                    <a:pt x="3565613" y="362635"/>
                  </a:lnTo>
                  <a:lnTo>
                    <a:pt x="3925227" y="362635"/>
                  </a:lnTo>
                  <a:lnTo>
                    <a:pt x="3925227" y="572896"/>
                  </a:lnTo>
                </a:path>
                <a:path w="8624570" h="573404">
                  <a:moveTo>
                    <a:pt x="3925227" y="572896"/>
                  </a:moveTo>
                  <a:lnTo>
                    <a:pt x="3925227" y="362635"/>
                  </a:lnTo>
                  <a:lnTo>
                    <a:pt x="4284840" y="362635"/>
                  </a:lnTo>
                  <a:lnTo>
                    <a:pt x="4284840" y="572896"/>
                  </a:lnTo>
                </a:path>
                <a:path w="8624570" h="573404">
                  <a:moveTo>
                    <a:pt x="4284840" y="572896"/>
                  </a:moveTo>
                  <a:lnTo>
                    <a:pt x="4284840" y="362635"/>
                  </a:lnTo>
                  <a:lnTo>
                    <a:pt x="4644453" y="362635"/>
                  </a:lnTo>
                  <a:lnTo>
                    <a:pt x="4644453" y="572896"/>
                  </a:lnTo>
                </a:path>
                <a:path w="8624570" h="573404">
                  <a:moveTo>
                    <a:pt x="4644440" y="572896"/>
                  </a:moveTo>
                  <a:lnTo>
                    <a:pt x="4644440" y="362635"/>
                  </a:lnTo>
                  <a:lnTo>
                    <a:pt x="5004054" y="362635"/>
                  </a:lnTo>
                  <a:lnTo>
                    <a:pt x="5004054" y="572896"/>
                  </a:lnTo>
                </a:path>
                <a:path w="8624570" h="573404">
                  <a:moveTo>
                    <a:pt x="5004054" y="572896"/>
                  </a:moveTo>
                  <a:lnTo>
                    <a:pt x="5004054" y="362635"/>
                  </a:lnTo>
                  <a:lnTo>
                    <a:pt x="5366715" y="362635"/>
                  </a:lnTo>
                  <a:lnTo>
                    <a:pt x="5366715" y="572896"/>
                  </a:lnTo>
                </a:path>
                <a:path w="8624570" h="573404">
                  <a:moveTo>
                    <a:pt x="5366715" y="572896"/>
                  </a:moveTo>
                  <a:lnTo>
                    <a:pt x="5366715" y="362635"/>
                  </a:lnTo>
                  <a:lnTo>
                    <a:pt x="5726328" y="362635"/>
                  </a:lnTo>
                  <a:lnTo>
                    <a:pt x="5726328" y="572896"/>
                  </a:lnTo>
                </a:path>
                <a:path w="8624570" h="573404">
                  <a:moveTo>
                    <a:pt x="5726315" y="572896"/>
                  </a:moveTo>
                  <a:lnTo>
                    <a:pt x="5726315" y="362635"/>
                  </a:lnTo>
                  <a:lnTo>
                    <a:pt x="6085928" y="362635"/>
                  </a:lnTo>
                  <a:lnTo>
                    <a:pt x="6085928" y="572896"/>
                  </a:lnTo>
                </a:path>
                <a:path w="8624570" h="573404">
                  <a:moveTo>
                    <a:pt x="6085928" y="572896"/>
                  </a:moveTo>
                  <a:lnTo>
                    <a:pt x="6085928" y="362635"/>
                  </a:lnTo>
                  <a:lnTo>
                    <a:pt x="6445542" y="362635"/>
                  </a:lnTo>
                  <a:lnTo>
                    <a:pt x="6445542" y="572896"/>
                  </a:lnTo>
                </a:path>
                <a:path w="8624570" h="573404">
                  <a:moveTo>
                    <a:pt x="6445542" y="572896"/>
                  </a:moveTo>
                  <a:lnTo>
                    <a:pt x="6445542" y="362635"/>
                  </a:lnTo>
                  <a:lnTo>
                    <a:pt x="6805155" y="362635"/>
                  </a:lnTo>
                  <a:lnTo>
                    <a:pt x="6805155" y="572896"/>
                  </a:lnTo>
                </a:path>
                <a:path w="8624570" h="573404">
                  <a:moveTo>
                    <a:pt x="6805142" y="572896"/>
                  </a:moveTo>
                  <a:lnTo>
                    <a:pt x="6805142" y="362635"/>
                  </a:lnTo>
                  <a:lnTo>
                    <a:pt x="7164755" y="362635"/>
                  </a:lnTo>
                  <a:lnTo>
                    <a:pt x="7164755" y="572896"/>
                  </a:lnTo>
                </a:path>
                <a:path w="8624570" h="573404">
                  <a:moveTo>
                    <a:pt x="7164755" y="572896"/>
                  </a:moveTo>
                  <a:lnTo>
                    <a:pt x="7164755" y="362635"/>
                  </a:lnTo>
                  <a:lnTo>
                    <a:pt x="7524369" y="362635"/>
                  </a:lnTo>
                  <a:lnTo>
                    <a:pt x="7524369" y="572896"/>
                  </a:lnTo>
                </a:path>
                <a:path w="8624570" h="573404">
                  <a:moveTo>
                    <a:pt x="7524369" y="572896"/>
                  </a:moveTo>
                  <a:lnTo>
                    <a:pt x="7524369" y="362635"/>
                  </a:lnTo>
                  <a:lnTo>
                    <a:pt x="7883982" y="362635"/>
                  </a:lnTo>
                  <a:lnTo>
                    <a:pt x="7883982" y="572896"/>
                  </a:lnTo>
                </a:path>
                <a:path w="8624570" h="573404">
                  <a:moveTo>
                    <a:pt x="7883969" y="572896"/>
                  </a:moveTo>
                  <a:lnTo>
                    <a:pt x="7883969" y="362635"/>
                  </a:lnTo>
                  <a:lnTo>
                    <a:pt x="8243582" y="362635"/>
                  </a:lnTo>
                  <a:lnTo>
                    <a:pt x="8243582" y="572896"/>
                  </a:lnTo>
                </a:path>
                <a:path w="8624570" h="573404">
                  <a:moveTo>
                    <a:pt x="8243582" y="572896"/>
                  </a:moveTo>
                  <a:lnTo>
                    <a:pt x="8243582" y="362635"/>
                  </a:lnTo>
                  <a:lnTo>
                    <a:pt x="8603195" y="362635"/>
                  </a:lnTo>
                  <a:lnTo>
                    <a:pt x="8603195" y="572896"/>
                  </a:lnTo>
                </a:path>
                <a:path w="8624570" h="573404">
                  <a:moveTo>
                    <a:pt x="8603195" y="572896"/>
                  </a:moveTo>
                  <a:lnTo>
                    <a:pt x="8603195" y="362635"/>
                  </a:lnTo>
                  <a:lnTo>
                    <a:pt x="8624531" y="362635"/>
                  </a:lnTo>
                </a:path>
                <a:path w="8624570" h="573404">
                  <a:moveTo>
                    <a:pt x="326085" y="362635"/>
                  </a:moveTo>
                  <a:lnTo>
                    <a:pt x="0" y="362635"/>
                  </a:lnTo>
                </a:path>
                <a:path w="8624570" h="573404">
                  <a:moveTo>
                    <a:pt x="0" y="0"/>
                  </a:moveTo>
                  <a:lnTo>
                    <a:pt x="326085" y="0"/>
                  </a:lnTo>
                  <a:lnTo>
                    <a:pt x="326085" y="362635"/>
                  </a:lnTo>
                </a:path>
              </a:pathLst>
            </a:custGeom>
            <a:ln w="6096">
              <a:solidFill>
                <a:srgbClr val="CDCDC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24738" y="6058230"/>
              <a:ext cx="8277225" cy="363220"/>
            </a:xfrm>
            <a:custGeom>
              <a:avLst/>
              <a:gdLst/>
              <a:ahLst/>
              <a:cxnLst/>
              <a:rect l="l" t="t" r="r" b="b"/>
              <a:pathLst>
                <a:path w="8277225" h="363220">
                  <a:moveTo>
                    <a:pt x="359613" y="362635"/>
                  </a:moveTo>
                  <a:lnTo>
                    <a:pt x="0" y="362635"/>
                  </a:lnTo>
                  <a:lnTo>
                    <a:pt x="0" y="0"/>
                  </a:lnTo>
                  <a:lnTo>
                    <a:pt x="359613" y="0"/>
                  </a:lnTo>
                  <a:lnTo>
                    <a:pt x="359613" y="362635"/>
                  </a:lnTo>
                  <a:close/>
                </a:path>
                <a:path w="8277225" h="363220">
                  <a:moveTo>
                    <a:pt x="719226" y="362635"/>
                  </a:moveTo>
                  <a:lnTo>
                    <a:pt x="359613" y="362635"/>
                  </a:lnTo>
                  <a:lnTo>
                    <a:pt x="359613" y="0"/>
                  </a:lnTo>
                  <a:lnTo>
                    <a:pt x="719226" y="0"/>
                  </a:lnTo>
                  <a:lnTo>
                    <a:pt x="719226" y="362635"/>
                  </a:lnTo>
                  <a:close/>
                </a:path>
                <a:path w="8277225" h="363220">
                  <a:moveTo>
                    <a:pt x="1081874" y="362635"/>
                  </a:moveTo>
                  <a:lnTo>
                    <a:pt x="719213" y="362635"/>
                  </a:lnTo>
                  <a:lnTo>
                    <a:pt x="719213" y="0"/>
                  </a:lnTo>
                  <a:lnTo>
                    <a:pt x="1081874" y="0"/>
                  </a:lnTo>
                  <a:lnTo>
                    <a:pt x="1081874" y="362635"/>
                  </a:lnTo>
                  <a:close/>
                </a:path>
                <a:path w="8277225" h="363220">
                  <a:moveTo>
                    <a:pt x="1441488" y="362635"/>
                  </a:moveTo>
                  <a:lnTo>
                    <a:pt x="1081874" y="362635"/>
                  </a:lnTo>
                  <a:lnTo>
                    <a:pt x="1081874" y="0"/>
                  </a:lnTo>
                  <a:lnTo>
                    <a:pt x="1441488" y="0"/>
                  </a:lnTo>
                  <a:lnTo>
                    <a:pt x="1441488" y="362635"/>
                  </a:lnTo>
                  <a:close/>
                </a:path>
                <a:path w="8277225" h="363220">
                  <a:moveTo>
                    <a:pt x="1801101" y="362635"/>
                  </a:moveTo>
                  <a:lnTo>
                    <a:pt x="1441488" y="362635"/>
                  </a:lnTo>
                  <a:lnTo>
                    <a:pt x="1441488" y="0"/>
                  </a:lnTo>
                  <a:lnTo>
                    <a:pt x="1801101" y="0"/>
                  </a:lnTo>
                  <a:lnTo>
                    <a:pt x="1801101" y="362635"/>
                  </a:lnTo>
                  <a:close/>
                </a:path>
                <a:path w="8277225" h="363220">
                  <a:moveTo>
                    <a:pt x="2160714" y="362635"/>
                  </a:moveTo>
                  <a:lnTo>
                    <a:pt x="1801101" y="362635"/>
                  </a:lnTo>
                  <a:lnTo>
                    <a:pt x="1801101" y="0"/>
                  </a:lnTo>
                  <a:lnTo>
                    <a:pt x="2160714" y="0"/>
                  </a:lnTo>
                  <a:lnTo>
                    <a:pt x="2160714" y="362635"/>
                  </a:lnTo>
                  <a:close/>
                </a:path>
                <a:path w="8277225" h="363220">
                  <a:moveTo>
                    <a:pt x="2520315" y="362635"/>
                  </a:moveTo>
                  <a:lnTo>
                    <a:pt x="2160701" y="362635"/>
                  </a:lnTo>
                  <a:lnTo>
                    <a:pt x="2160701" y="0"/>
                  </a:lnTo>
                  <a:lnTo>
                    <a:pt x="2520315" y="0"/>
                  </a:lnTo>
                  <a:lnTo>
                    <a:pt x="2520315" y="362635"/>
                  </a:lnTo>
                  <a:close/>
                </a:path>
                <a:path w="8277225" h="363220">
                  <a:moveTo>
                    <a:pt x="2879928" y="362635"/>
                  </a:moveTo>
                  <a:lnTo>
                    <a:pt x="2520315" y="362635"/>
                  </a:lnTo>
                  <a:lnTo>
                    <a:pt x="2520315" y="0"/>
                  </a:lnTo>
                  <a:lnTo>
                    <a:pt x="2879928" y="0"/>
                  </a:lnTo>
                  <a:lnTo>
                    <a:pt x="2879928" y="362635"/>
                  </a:lnTo>
                  <a:close/>
                </a:path>
                <a:path w="8277225" h="363220">
                  <a:moveTo>
                    <a:pt x="3239541" y="362635"/>
                  </a:moveTo>
                  <a:lnTo>
                    <a:pt x="2879928" y="362635"/>
                  </a:lnTo>
                  <a:lnTo>
                    <a:pt x="2879928" y="0"/>
                  </a:lnTo>
                  <a:lnTo>
                    <a:pt x="3239541" y="0"/>
                  </a:lnTo>
                  <a:lnTo>
                    <a:pt x="3239541" y="362635"/>
                  </a:lnTo>
                  <a:close/>
                </a:path>
                <a:path w="8277225" h="363220">
                  <a:moveTo>
                    <a:pt x="3599141" y="362635"/>
                  </a:moveTo>
                  <a:lnTo>
                    <a:pt x="3239528" y="362635"/>
                  </a:lnTo>
                  <a:lnTo>
                    <a:pt x="3239528" y="0"/>
                  </a:lnTo>
                  <a:lnTo>
                    <a:pt x="3599141" y="0"/>
                  </a:lnTo>
                  <a:lnTo>
                    <a:pt x="3599141" y="362635"/>
                  </a:lnTo>
                  <a:close/>
                </a:path>
                <a:path w="8277225" h="363220">
                  <a:moveTo>
                    <a:pt x="3958755" y="362635"/>
                  </a:moveTo>
                  <a:lnTo>
                    <a:pt x="3599141" y="362635"/>
                  </a:lnTo>
                  <a:lnTo>
                    <a:pt x="3599141" y="0"/>
                  </a:lnTo>
                  <a:lnTo>
                    <a:pt x="3958755" y="0"/>
                  </a:lnTo>
                  <a:lnTo>
                    <a:pt x="3958755" y="362635"/>
                  </a:lnTo>
                  <a:close/>
                </a:path>
                <a:path w="8277225" h="363220">
                  <a:moveTo>
                    <a:pt x="4318368" y="362635"/>
                  </a:moveTo>
                  <a:lnTo>
                    <a:pt x="3958755" y="362635"/>
                  </a:lnTo>
                  <a:lnTo>
                    <a:pt x="3958755" y="0"/>
                  </a:lnTo>
                  <a:lnTo>
                    <a:pt x="4318368" y="0"/>
                  </a:lnTo>
                  <a:lnTo>
                    <a:pt x="4318368" y="362635"/>
                  </a:lnTo>
                  <a:close/>
                </a:path>
                <a:path w="8277225" h="363220">
                  <a:moveTo>
                    <a:pt x="4677968" y="362635"/>
                  </a:moveTo>
                  <a:lnTo>
                    <a:pt x="4318355" y="362635"/>
                  </a:lnTo>
                  <a:lnTo>
                    <a:pt x="4318355" y="0"/>
                  </a:lnTo>
                  <a:lnTo>
                    <a:pt x="4677968" y="0"/>
                  </a:lnTo>
                  <a:lnTo>
                    <a:pt x="4677968" y="362635"/>
                  </a:lnTo>
                  <a:close/>
                </a:path>
                <a:path w="8277225" h="363220">
                  <a:moveTo>
                    <a:pt x="5040630" y="362635"/>
                  </a:moveTo>
                  <a:lnTo>
                    <a:pt x="4677968" y="362635"/>
                  </a:lnTo>
                  <a:lnTo>
                    <a:pt x="4677968" y="0"/>
                  </a:lnTo>
                  <a:lnTo>
                    <a:pt x="5040630" y="0"/>
                  </a:lnTo>
                  <a:lnTo>
                    <a:pt x="5040630" y="362635"/>
                  </a:lnTo>
                  <a:close/>
                </a:path>
                <a:path w="8277225" h="363220">
                  <a:moveTo>
                    <a:pt x="5400243" y="362635"/>
                  </a:moveTo>
                  <a:lnTo>
                    <a:pt x="5040630" y="362635"/>
                  </a:lnTo>
                  <a:lnTo>
                    <a:pt x="5040630" y="0"/>
                  </a:lnTo>
                  <a:lnTo>
                    <a:pt x="5400243" y="0"/>
                  </a:lnTo>
                  <a:lnTo>
                    <a:pt x="5400243" y="362635"/>
                  </a:lnTo>
                  <a:close/>
                </a:path>
                <a:path w="8277225" h="363220">
                  <a:moveTo>
                    <a:pt x="5759843" y="362635"/>
                  </a:moveTo>
                  <a:lnTo>
                    <a:pt x="5400230" y="362635"/>
                  </a:lnTo>
                  <a:lnTo>
                    <a:pt x="5400230" y="0"/>
                  </a:lnTo>
                  <a:lnTo>
                    <a:pt x="5759843" y="0"/>
                  </a:lnTo>
                  <a:lnTo>
                    <a:pt x="5759843" y="362635"/>
                  </a:lnTo>
                  <a:close/>
                </a:path>
                <a:path w="8277225" h="363220">
                  <a:moveTo>
                    <a:pt x="6119456" y="362635"/>
                  </a:moveTo>
                  <a:lnTo>
                    <a:pt x="5759843" y="362635"/>
                  </a:lnTo>
                  <a:lnTo>
                    <a:pt x="5759843" y="0"/>
                  </a:lnTo>
                  <a:lnTo>
                    <a:pt x="6119456" y="0"/>
                  </a:lnTo>
                  <a:lnTo>
                    <a:pt x="6119456" y="362635"/>
                  </a:lnTo>
                  <a:close/>
                </a:path>
                <a:path w="8277225" h="363220">
                  <a:moveTo>
                    <a:pt x="6479070" y="362635"/>
                  </a:moveTo>
                  <a:lnTo>
                    <a:pt x="6119456" y="362635"/>
                  </a:lnTo>
                  <a:lnTo>
                    <a:pt x="6119456" y="0"/>
                  </a:lnTo>
                  <a:lnTo>
                    <a:pt x="6479070" y="0"/>
                  </a:lnTo>
                  <a:lnTo>
                    <a:pt x="6479070" y="362635"/>
                  </a:lnTo>
                  <a:close/>
                </a:path>
                <a:path w="8277225" h="363220">
                  <a:moveTo>
                    <a:pt x="6838670" y="362635"/>
                  </a:moveTo>
                  <a:lnTo>
                    <a:pt x="6479057" y="362635"/>
                  </a:lnTo>
                  <a:lnTo>
                    <a:pt x="6479057" y="0"/>
                  </a:lnTo>
                  <a:lnTo>
                    <a:pt x="6838670" y="0"/>
                  </a:lnTo>
                  <a:lnTo>
                    <a:pt x="6838670" y="362635"/>
                  </a:lnTo>
                  <a:close/>
                </a:path>
                <a:path w="8277225" h="363220">
                  <a:moveTo>
                    <a:pt x="7198283" y="362635"/>
                  </a:moveTo>
                  <a:lnTo>
                    <a:pt x="6838670" y="362635"/>
                  </a:lnTo>
                  <a:lnTo>
                    <a:pt x="6838670" y="0"/>
                  </a:lnTo>
                  <a:lnTo>
                    <a:pt x="7198283" y="0"/>
                  </a:lnTo>
                  <a:lnTo>
                    <a:pt x="7198283" y="362635"/>
                  </a:lnTo>
                  <a:close/>
                </a:path>
                <a:path w="8277225" h="363220">
                  <a:moveTo>
                    <a:pt x="7557897" y="362635"/>
                  </a:moveTo>
                  <a:lnTo>
                    <a:pt x="7198283" y="362635"/>
                  </a:lnTo>
                  <a:lnTo>
                    <a:pt x="7198283" y="0"/>
                  </a:lnTo>
                  <a:lnTo>
                    <a:pt x="7557897" y="0"/>
                  </a:lnTo>
                  <a:lnTo>
                    <a:pt x="7557897" y="362635"/>
                  </a:lnTo>
                  <a:close/>
                </a:path>
                <a:path w="8277225" h="363220">
                  <a:moveTo>
                    <a:pt x="7917497" y="362635"/>
                  </a:moveTo>
                  <a:lnTo>
                    <a:pt x="7557884" y="362635"/>
                  </a:lnTo>
                  <a:lnTo>
                    <a:pt x="7557884" y="0"/>
                  </a:lnTo>
                  <a:lnTo>
                    <a:pt x="7917497" y="0"/>
                  </a:lnTo>
                  <a:lnTo>
                    <a:pt x="7917497" y="362635"/>
                  </a:lnTo>
                  <a:close/>
                </a:path>
                <a:path w="8277225" h="363220">
                  <a:moveTo>
                    <a:pt x="8277110" y="362635"/>
                  </a:moveTo>
                  <a:lnTo>
                    <a:pt x="7917497" y="362635"/>
                  </a:lnTo>
                  <a:lnTo>
                    <a:pt x="7917497" y="0"/>
                  </a:lnTo>
                  <a:lnTo>
                    <a:pt x="8277110" y="0"/>
                  </a:lnTo>
                  <a:lnTo>
                    <a:pt x="8277110" y="362635"/>
                  </a:lnTo>
                  <a:close/>
                </a:path>
              </a:pathLst>
            </a:custGeom>
            <a:ln w="6096">
              <a:solidFill>
                <a:srgbClr val="CDCDC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98653" y="5698629"/>
              <a:ext cx="8624570" cy="722630"/>
            </a:xfrm>
            <a:custGeom>
              <a:avLst/>
              <a:gdLst/>
              <a:ahLst/>
              <a:cxnLst/>
              <a:rect l="l" t="t" r="r" b="b"/>
              <a:pathLst>
                <a:path w="8624570" h="722629">
                  <a:moveTo>
                    <a:pt x="8624531" y="722236"/>
                  </a:moveTo>
                  <a:lnTo>
                    <a:pt x="8603195" y="722236"/>
                  </a:lnTo>
                  <a:lnTo>
                    <a:pt x="8603195" y="359600"/>
                  </a:lnTo>
                  <a:lnTo>
                    <a:pt x="8624531" y="359600"/>
                  </a:lnTo>
                </a:path>
                <a:path w="8624570" h="722629">
                  <a:moveTo>
                    <a:pt x="326085" y="359587"/>
                  </a:moveTo>
                  <a:lnTo>
                    <a:pt x="0" y="359587"/>
                  </a:lnTo>
                </a:path>
                <a:path w="8624570" h="722629">
                  <a:moveTo>
                    <a:pt x="0" y="0"/>
                  </a:moveTo>
                  <a:lnTo>
                    <a:pt x="326085" y="0"/>
                  </a:lnTo>
                  <a:lnTo>
                    <a:pt x="326085" y="359587"/>
                  </a:lnTo>
                </a:path>
              </a:pathLst>
            </a:custGeom>
            <a:ln w="6096">
              <a:solidFill>
                <a:srgbClr val="CDCDC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24738" y="5698629"/>
              <a:ext cx="8277225" cy="360045"/>
            </a:xfrm>
            <a:custGeom>
              <a:avLst/>
              <a:gdLst/>
              <a:ahLst/>
              <a:cxnLst/>
              <a:rect l="l" t="t" r="r" b="b"/>
              <a:pathLst>
                <a:path w="8277225" h="360045">
                  <a:moveTo>
                    <a:pt x="359613" y="359587"/>
                  </a:moveTo>
                  <a:lnTo>
                    <a:pt x="0" y="359587"/>
                  </a:lnTo>
                  <a:lnTo>
                    <a:pt x="0" y="0"/>
                  </a:lnTo>
                  <a:lnTo>
                    <a:pt x="359613" y="0"/>
                  </a:lnTo>
                  <a:lnTo>
                    <a:pt x="359613" y="359587"/>
                  </a:lnTo>
                  <a:close/>
                </a:path>
                <a:path w="8277225" h="360045">
                  <a:moveTo>
                    <a:pt x="719226" y="359587"/>
                  </a:moveTo>
                  <a:lnTo>
                    <a:pt x="359613" y="359587"/>
                  </a:lnTo>
                  <a:lnTo>
                    <a:pt x="359613" y="0"/>
                  </a:lnTo>
                  <a:lnTo>
                    <a:pt x="719226" y="0"/>
                  </a:lnTo>
                  <a:lnTo>
                    <a:pt x="719226" y="359587"/>
                  </a:lnTo>
                  <a:close/>
                </a:path>
                <a:path w="8277225" h="360045">
                  <a:moveTo>
                    <a:pt x="1081874" y="359587"/>
                  </a:moveTo>
                  <a:lnTo>
                    <a:pt x="719213" y="359587"/>
                  </a:lnTo>
                  <a:lnTo>
                    <a:pt x="719213" y="0"/>
                  </a:lnTo>
                  <a:lnTo>
                    <a:pt x="1081874" y="0"/>
                  </a:lnTo>
                  <a:lnTo>
                    <a:pt x="1081874" y="359587"/>
                  </a:lnTo>
                  <a:close/>
                </a:path>
                <a:path w="8277225" h="360045">
                  <a:moveTo>
                    <a:pt x="1441488" y="359587"/>
                  </a:moveTo>
                  <a:lnTo>
                    <a:pt x="1081874" y="359587"/>
                  </a:lnTo>
                  <a:lnTo>
                    <a:pt x="1081874" y="0"/>
                  </a:lnTo>
                  <a:lnTo>
                    <a:pt x="1441488" y="0"/>
                  </a:lnTo>
                  <a:lnTo>
                    <a:pt x="1441488" y="359587"/>
                  </a:lnTo>
                  <a:close/>
                </a:path>
                <a:path w="8277225" h="360045">
                  <a:moveTo>
                    <a:pt x="1801101" y="359587"/>
                  </a:moveTo>
                  <a:lnTo>
                    <a:pt x="1441488" y="359587"/>
                  </a:lnTo>
                  <a:lnTo>
                    <a:pt x="1441488" y="0"/>
                  </a:lnTo>
                  <a:lnTo>
                    <a:pt x="1801101" y="0"/>
                  </a:lnTo>
                  <a:lnTo>
                    <a:pt x="1801101" y="359587"/>
                  </a:lnTo>
                  <a:close/>
                </a:path>
                <a:path w="8277225" h="360045">
                  <a:moveTo>
                    <a:pt x="2160714" y="359587"/>
                  </a:moveTo>
                  <a:lnTo>
                    <a:pt x="1801101" y="359587"/>
                  </a:lnTo>
                  <a:lnTo>
                    <a:pt x="1801101" y="0"/>
                  </a:lnTo>
                  <a:lnTo>
                    <a:pt x="2160714" y="0"/>
                  </a:lnTo>
                  <a:lnTo>
                    <a:pt x="2160714" y="359587"/>
                  </a:lnTo>
                  <a:close/>
                </a:path>
                <a:path w="8277225" h="360045">
                  <a:moveTo>
                    <a:pt x="2520315" y="359587"/>
                  </a:moveTo>
                  <a:lnTo>
                    <a:pt x="2160701" y="359587"/>
                  </a:lnTo>
                  <a:lnTo>
                    <a:pt x="2160701" y="0"/>
                  </a:lnTo>
                  <a:lnTo>
                    <a:pt x="2520315" y="0"/>
                  </a:lnTo>
                  <a:lnTo>
                    <a:pt x="2520315" y="359587"/>
                  </a:lnTo>
                  <a:close/>
                </a:path>
                <a:path w="8277225" h="360045">
                  <a:moveTo>
                    <a:pt x="2879928" y="359587"/>
                  </a:moveTo>
                  <a:lnTo>
                    <a:pt x="2520315" y="359587"/>
                  </a:lnTo>
                  <a:lnTo>
                    <a:pt x="2520315" y="0"/>
                  </a:lnTo>
                  <a:lnTo>
                    <a:pt x="2879928" y="0"/>
                  </a:lnTo>
                  <a:lnTo>
                    <a:pt x="2879928" y="359587"/>
                  </a:lnTo>
                  <a:close/>
                </a:path>
                <a:path w="8277225" h="360045">
                  <a:moveTo>
                    <a:pt x="3239541" y="359587"/>
                  </a:moveTo>
                  <a:lnTo>
                    <a:pt x="2879928" y="359587"/>
                  </a:lnTo>
                  <a:lnTo>
                    <a:pt x="2879928" y="0"/>
                  </a:lnTo>
                  <a:lnTo>
                    <a:pt x="3239541" y="0"/>
                  </a:lnTo>
                  <a:lnTo>
                    <a:pt x="3239541" y="359587"/>
                  </a:lnTo>
                  <a:close/>
                </a:path>
                <a:path w="8277225" h="360045">
                  <a:moveTo>
                    <a:pt x="3599141" y="359587"/>
                  </a:moveTo>
                  <a:lnTo>
                    <a:pt x="3239528" y="359587"/>
                  </a:lnTo>
                  <a:lnTo>
                    <a:pt x="3239528" y="0"/>
                  </a:lnTo>
                  <a:lnTo>
                    <a:pt x="3599141" y="0"/>
                  </a:lnTo>
                  <a:lnTo>
                    <a:pt x="3599141" y="359587"/>
                  </a:lnTo>
                  <a:close/>
                </a:path>
                <a:path w="8277225" h="360045">
                  <a:moveTo>
                    <a:pt x="3958755" y="359587"/>
                  </a:moveTo>
                  <a:lnTo>
                    <a:pt x="3599141" y="359587"/>
                  </a:lnTo>
                  <a:lnTo>
                    <a:pt x="3599141" y="0"/>
                  </a:lnTo>
                  <a:lnTo>
                    <a:pt x="3958755" y="0"/>
                  </a:lnTo>
                  <a:lnTo>
                    <a:pt x="3958755" y="359587"/>
                  </a:lnTo>
                  <a:close/>
                </a:path>
                <a:path w="8277225" h="360045">
                  <a:moveTo>
                    <a:pt x="4318368" y="359587"/>
                  </a:moveTo>
                  <a:lnTo>
                    <a:pt x="3958755" y="359587"/>
                  </a:lnTo>
                  <a:lnTo>
                    <a:pt x="3958755" y="0"/>
                  </a:lnTo>
                  <a:lnTo>
                    <a:pt x="4318368" y="0"/>
                  </a:lnTo>
                  <a:lnTo>
                    <a:pt x="4318368" y="359587"/>
                  </a:lnTo>
                  <a:close/>
                </a:path>
                <a:path w="8277225" h="360045">
                  <a:moveTo>
                    <a:pt x="4677968" y="359587"/>
                  </a:moveTo>
                  <a:lnTo>
                    <a:pt x="4318355" y="359587"/>
                  </a:lnTo>
                  <a:lnTo>
                    <a:pt x="4318355" y="0"/>
                  </a:lnTo>
                  <a:lnTo>
                    <a:pt x="4677968" y="0"/>
                  </a:lnTo>
                  <a:lnTo>
                    <a:pt x="4677968" y="359587"/>
                  </a:lnTo>
                  <a:close/>
                </a:path>
                <a:path w="8277225" h="360045">
                  <a:moveTo>
                    <a:pt x="5040630" y="359587"/>
                  </a:moveTo>
                  <a:lnTo>
                    <a:pt x="4677968" y="359587"/>
                  </a:lnTo>
                  <a:lnTo>
                    <a:pt x="4677968" y="0"/>
                  </a:lnTo>
                  <a:lnTo>
                    <a:pt x="5040630" y="0"/>
                  </a:lnTo>
                  <a:lnTo>
                    <a:pt x="5040630" y="359587"/>
                  </a:lnTo>
                  <a:close/>
                </a:path>
                <a:path w="8277225" h="360045">
                  <a:moveTo>
                    <a:pt x="5400243" y="359587"/>
                  </a:moveTo>
                  <a:lnTo>
                    <a:pt x="5040630" y="359587"/>
                  </a:lnTo>
                  <a:lnTo>
                    <a:pt x="5040630" y="0"/>
                  </a:lnTo>
                  <a:lnTo>
                    <a:pt x="5400243" y="0"/>
                  </a:lnTo>
                  <a:lnTo>
                    <a:pt x="5400243" y="359587"/>
                  </a:lnTo>
                  <a:close/>
                </a:path>
                <a:path w="8277225" h="360045">
                  <a:moveTo>
                    <a:pt x="5759843" y="359587"/>
                  </a:moveTo>
                  <a:lnTo>
                    <a:pt x="5400230" y="359587"/>
                  </a:lnTo>
                  <a:lnTo>
                    <a:pt x="5400230" y="0"/>
                  </a:lnTo>
                  <a:lnTo>
                    <a:pt x="5759843" y="0"/>
                  </a:lnTo>
                  <a:lnTo>
                    <a:pt x="5759843" y="359587"/>
                  </a:lnTo>
                  <a:close/>
                </a:path>
                <a:path w="8277225" h="360045">
                  <a:moveTo>
                    <a:pt x="6119456" y="359587"/>
                  </a:moveTo>
                  <a:lnTo>
                    <a:pt x="5759843" y="359587"/>
                  </a:lnTo>
                  <a:lnTo>
                    <a:pt x="5759843" y="0"/>
                  </a:lnTo>
                  <a:lnTo>
                    <a:pt x="6119456" y="0"/>
                  </a:lnTo>
                  <a:lnTo>
                    <a:pt x="6119456" y="359587"/>
                  </a:lnTo>
                  <a:close/>
                </a:path>
                <a:path w="8277225" h="360045">
                  <a:moveTo>
                    <a:pt x="6479070" y="359587"/>
                  </a:moveTo>
                  <a:lnTo>
                    <a:pt x="6119456" y="359587"/>
                  </a:lnTo>
                  <a:lnTo>
                    <a:pt x="6119456" y="0"/>
                  </a:lnTo>
                  <a:lnTo>
                    <a:pt x="6479070" y="0"/>
                  </a:lnTo>
                  <a:lnTo>
                    <a:pt x="6479070" y="359587"/>
                  </a:lnTo>
                  <a:close/>
                </a:path>
                <a:path w="8277225" h="360045">
                  <a:moveTo>
                    <a:pt x="6838670" y="359587"/>
                  </a:moveTo>
                  <a:lnTo>
                    <a:pt x="6479057" y="359587"/>
                  </a:lnTo>
                  <a:lnTo>
                    <a:pt x="6479057" y="0"/>
                  </a:lnTo>
                  <a:lnTo>
                    <a:pt x="6838670" y="0"/>
                  </a:lnTo>
                  <a:lnTo>
                    <a:pt x="6838670" y="359587"/>
                  </a:lnTo>
                  <a:close/>
                </a:path>
                <a:path w="8277225" h="360045">
                  <a:moveTo>
                    <a:pt x="7198283" y="359587"/>
                  </a:moveTo>
                  <a:lnTo>
                    <a:pt x="6838670" y="359587"/>
                  </a:lnTo>
                  <a:lnTo>
                    <a:pt x="6838670" y="0"/>
                  </a:lnTo>
                  <a:lnTo>
                    <a:pt x="7198283" y="0"/>
                  </a:lnTo>
                  <a:lnTo>
                    <a:pt x="7198283" y="359587"/>
                  </a:lnTo>
                  <a:close/>
                </a:path>
                <a:path w="8277225" h="360045">
                  <a:moveTo>
                    <a:pt x="7557897" y="359587"/>
                  </a:moveTo>
                  <a:lnTo>
                    <a:pt x="7198283" y="359587"/>
                  </a:lnTo>
                  <a:lnTo>
                    <a:pt x="7198283" y="0"/>
                  </a:lnTo>
                  <a:lnTo>
                    <a:pt x="7557897" y="0"/>
                  </a:lnTo>
                  <a:lnTo>
                    <a:pt x="7557897" y="359587"/>
                  </a:lnTo>
                  <a:close/>
                </a:path>
                <a:path w="8277225" h="360045">
                  <a:moveTo>
                    <a:pt x="7917497" y="359587"/>
                  </a:moveTo>
                  <a:lnTo>
                    <a:pt x="7557884" y="359587"/>
                  </a:lnTo>
                  <a:lnTo>
                    <a:pt x="7557884" y="0"/>
                  </a:lnTo>
                  <a:lnTo>
                    <a:pt x="7917497" y="0"/>
                  </a:lnTo>
                  <a:lnTo>
                    <a:pt x="7917497" y="359587"/>
                  </a:lnTo>
                  <a:close/>
                </a:path>
                <a:path w="8277225" h="360045">
                  <a:moveTo>
                    <a:pt x="8277110" y="359587"/>
                  </a:moveTo>
                  <a:lnTo>
                    <a:pt x="7917497" y="359587"/>
                  </a:lnTo>
                  <a:lnTo>
                    <a:pt x="7917497" y="0"/>
                  </a:lnTo>
                  <a:lnTo>
                    <a:pt x="8277110" y="0"/>
                  </a:lnTo>
                  <a:lnTo>
                    <a:pt x="8277110" y="359587"/>
                  </a:lnTo>
                  <a:close/>
                </a:path>
              </a:pathLst>
            </a:custGeom>
            <a:ln w="6096">
              <a:solidFill>
                <a:srgbClr val="CDCDC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98653" y="5339041"/>
              <a:ext cx="8624570" cy="719455"/>
            </a:xfrm>
            <a:custGeom>
              <a:avLst/>
              <a:gdLst/>
              <a:ahLst/>
              <a:cxnLst/>
              <a:rect l="l" t="t" r="r" b="b"/>
              <a:pathLst>
                <a:path w="8624570" h="719454">
                  <a:moveTo>
                    <a:pt x="8624531" y="719175"/>
                  </a:moveTo>
                  <a:lnTo>
                    <a:pt x="8603195" y="719175"/>
                  </a:lnTo>
                  <a:lnTo>
                    <a:pt x="8603195" y="359587"/>
                  </a:lnTo>
                  <a:lnTo>
                    <a:pt x="8624531" y="359587"/>
                  </a:lnTo>
                </a:path>
                <a:path w="8624570" h="719454">
                  <a:moveTo>
                    <a:pt x="326085" y="359587"/>
                  </a:moveTo>
                  <a:lnTo>
                    <a:pt x="0" y="359587"/>
                  </a:lnTo>
                </a:path>
                <a:path w="8624570" h="719454">
                  <a:moveTo>
                    <a:pt x="0" y="0"/>
                  </a:moveTo>
                  <a:lnTo>
                    <a:pt x="326085" y="0"/>
                  </a:lnTo>
                  <a:lnTo>
                    <a:pt x="326085" y="359587"/>
                  </a:lnTo>
                </a:path>
              </a:pathLst>
            </a:custGeom>
            <a:ln w="6096">
              <a:solidFill>
                <a:srgbClr val="CDCDC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24738" y="5339041"/>
              <a:ext cx="8277225" cy="360045"/>
            </a:xfrm>
            <a:custGeom>
              <a:avLst/>
              <a:gdLst/>
              <a:ahLst/>
              <a:cxnLst/>
              <a:rect l="l" t="t" r="r" b="b"/>
              <a:pathLst>
                <a:path w="8277225" h="360045">
                  <a:moveTo>
                    <a:pt x="359613" y="359587"/>
                  </a:moveTo>
                  <a:lnTo>
                    <a:pt x="0" y="359587"/>
                  </a:lnTo>
                  <a:lnTo>
                    <a:pt x="0" y="0"/>
                  </a:lnTo>
                  <a:lnTo>
                    <a:pt x="359613" y="0"/>
                  </a:lnTo>
                  <a:lnTo>
                    <a:pt x="359613" y="359587"/>
                  </a:lnTo>
                  <a:close/>
                </a:path>
                <a:path w="8277225" h="360045">
                  <a:moveTo>
                    <a:pt x="719226" y="359587"/>
                  </a:moveTo>
                  <a:lnTo>
                    <a:pt x="359613" y="359587"/>
                  </a:lnTo>
                  <a:lnTo>
                    <a:pt x="359613" y="0"/>
                  </a:lnTo>
                  <a:lnTo>
                    <a:pt x="719226" y="0"/>
                  </a:lnTo>
                  <a:lnTo>
                    <a:pt x="719226" y="359587"/>
                  </a:lnTo>
                  <a:close/>
                </a:path>
                <a:path w="8277225" h="360045">
                  <a:moveTo>
                    <a:pt x="1081874" y="359587"/>
                  </a:moveTo>
                  <a:lnTo>
                    <a:pt x="719213" y="359587"/>
                  </a:lnTo>
                  <a:lnTo>
                    <a:pt x="719213" y="0"/>
                  </a:lnTo>
                  <a:lnTo>
                    <a:pt x="1081874" y="0"/>
                  </a:lnTo>
                  <a:lnTo>
                    <a:pt x="1081874" y="359587"/>
                  </a:lnTo>
                  <a:close/>
                </a:path>
                <a:path w="8277225" h="360045">
                  <a:moveTo>
                    <a:pt x="1441488" y="359587"/>
                  </a:moveTo>
                  <a:lnTo>
                    <a:pt x="1081874" y="359587"/>
                  </a:lnTo>
                  <a:lnTo>
                    <a:pt x="1081874" y="0"/>
                  </a:lnTo>
                  <a:lnTo>
                    <a:pt x="1441488" y="0"/>
                  </a:lnTo>
                  <a:lnTo>
                    <a:pt x="1441488" y="359587"/>
                  </a:lnTo>
                  <a:close/>
                </a:path>
                <a:path w="8277225" h="360045">
                  <a:moveTo>
                    <a:pt x="1801101" y="359587"/>
                  </a:moveTo>
                  <a:lnTo>
                    <a:pt x="1441488" y="359587"/>
                  </a:lnTo>
                  <a:lnTo>
                    <a:pt x="1441488" y="0"/>
                  </a:lnTo>
                  <a:lnTo>
                    <a:pt x="1801101" y="0"/>
                  </a:lnTo>
                  <a:lnTo>
                    <a:pt x="1801101" y="359587"/>
                  </a:lnTo>
                  <a:close/>
                </a:path>
                <a:path w="8277225" h="360045">
                  <a:moveTo>
                    <a:pt x="2160714" y="359587"/>
                  </a:moveTo>
                  <a:lnTo>
                    <a:pt x="1801101" y="359587"/>
                  </a:lnTo>
                  <a:lnTo>
                    <a:pt x="1801101" y="0"/>
                  </a:lnTo>
                  <a:lnTo>
                    <a:pt x="2160714" y="0"/>
                  </a:lnTo>
                  <a:lnTo>
                    <a:pt x="2160714" y="359587"/>
                  </a:lnTo>
                  <a:close/>
                </a:path>
                <a:path w="8277225" h="360045">
                  <a:moveTo>
                    <a:pt x="2520315" y="359587"/>
                  </a:moveTo>
                  <a:lnTo>
                    <a:pt x="2160701" y="359587"/>
                  </a:lnTo>
                  <a:lnTo>
                    <a:pt x="2160701" y="0"/>
                  </a:lnTo>
                  <a:lnTo>
                    <a:pt x="2520315" y="0"/>
                  </a:lnTo>
                  <a:lnTo>
                    <a:pt x="2520315" y="359587"/>
                  </a:lnTo>
                  <a:close/>
                </a:path>
                <a:path w="8277225" h="360045">
                  <a:moveTo>
                    <a:pt x="2879928" y="359587"/>
                  </a:moveTo>
                  <a:lnTo>
                    <a:pt x="2520315" y="359587"/>
                  </a:lnTo>
                  <a:lnTo>
                    <a:pt x="2520315" y="0"/>
                  </a:lnTo>
                  <a:lnTo>
                    <a:pt x="2879928" y="0"/>
                  </a:lnTo>
                  <a:lnTo>
                    <a:pt x="2879928" y="359587"/>
                  </a:lnTo>
                  <a:close/>
                </a:path>
                <a:path w="8277225" h="360045">
                  <a:moveTo>
                    <a:pt x="3239541" y="359587"/>
                  </a:moveTo>
                  <a:lnTo>
                    <a:pt x="2879928" y="359587"/>
                  </a:lnTo>
                  <a:lnTo>
                    <a:pt x="2879928" y="0"/>
                  </a:lnTo>
                  <a:lnTo>
                    <a:pt x="3239541" y="0"/>
                  </a:lnTo>
                  <a:lnTo>
                    <a:pt x="3239541" y="359587"/>
                  </a:lnTo>
                  <a:close/>
                </a:path>
                <a:path w="8277225" h="360045">
                  <a:moveTo>
                    <a:pt x="3599141" y="359587"/>
                  </a:moveTo>
                  <a:lnTo>
                    <a:pt x="3239528" y="359587"/>
                  </a:lnTo>
                  <a:lnTo>
                    <a:pt x="3239528" y="0"/>
                  </a:lnTo>
                  <a:lnTo>
                    <a:pt x="3599141" y="0"/>
                  </a:lnTo>
                  <a:lnTo>
                    <a:pt x="3599141" y="359587"/>
                  </a:lnTo>
                  <a:close/>
                </a:path>
                <a:path w="8277225" h="360045">
                  <a:moveTo>
                    <a:pt x="3958755" y="359587"/>
                  </a:moveTo>
                  <a:lnTo>
                    <a:pt x="3599141" y="359587"/>
                  </a:lnTo>
                  <a:lnTo>
                    <a:pt x="3599141" y="0"/>
                  </a:lnTo>
                  <a:lnTo>
                    <a:pt x="3958755" y="0"/>
                  </a:lnTo>
                  <a:lnTo>
                    <a:pt x="3958755" y="359587"/>
                  </a:lnTo>
                  <a:close/>
                </a:path>
                <a:path w="8277225" h="360045">
                  <a:moveTo>
                    <a:pt x="4318368" y="359587"/>
                  </a:moveTo>
                  <a:lnTo>
                    <a:pt x="3958755" y="359587"/>
                  </a:lnTo>
                  <a:lnTo>
                    <a:pt x="3958755" y="0"/>
                  </a:lnTo>
                  <a:lnTo>
                    <a:pt x="4318368" y="0"/>
                  </a:lnTo>
                  <a:lnTo>
                    <a:pt x="4318368" y="359587"/>
                  </a:lnTo>
                  <a:close/>
                </a:path>
                <a:path w="8277225" h="360045">
                  <a:moveTo>
                    <a:pt x="4677968" y="359587"/>
                  </a:moveTo>
                  <a:lnTo>
                    <a:pt x="4318355" y="359587"/>
                  </a:lnTo>
                  <a:lnTo>
                    <a:pt x="4318355" y="0"/>
                  </a:lnTo>
                  <a:lnTo>
                    <a:pt x="4677968" y="0"/>
                  </a:lnTo>
                  <a:lnTo>
                    <a:pt x="4677968" y="359587"/>
                  </a:lnTo>
                  <a:close/>
                </a:path>
                <a:path w="8277225" h="360045">
                  <a:moveTo>
                    <a:pt x="5040630" y="359587"/>
                  </a:moveTo>
                  <a:lnTo>
                    <a:pt x="4677968" y="359587"/>
                  </a:lnTo>
                  <a:lnTo>
                    <a:pt x="4677968" y="0"/>
                  </a:lnTo>
                  <a:lnTo>
                    <a:pt x="5040630" y="0"/>
                  </a:lnTo>
                  <a:lnTo>
                    <a:pt x="5040630" y="359587"/>
                  </a:lnTo>
                  <a:close/>
                </a:path>
                <a:path w="8277225" h="360045">
                  <a:moveTo>
                    <a:pt x="5400243" y="359587"/>
                  </a:moveTo>
                  <a:lnTo>
                    <a:pt x="5040630" y="359587"/>
                  </a:lnTo>
                  <a:lnTo>
                    <a:pt x="5040630" y="0"/>
                  </a:lnTo>
                  <a:lnTo>
                    <a:pt x="5400243" y="0"/>
                  </a:lnTo>
                  <a:lnTo>
                    <a:pt x="5400243" y="359587"/>
                  </a:lnTo>
                  <a:close/>
                </a:path>
                <a:path w="8277225" h="360045">
                  <a:moveTo>
                    <a:pt x="5759843" y="359587"/>
                  </a:moveTo>
                  <a:lnTo>
                    <a:pt x="5400230" y="359587"/>
                  </a:lnTo>
                  <a:lnTo>
                    <a:pt x="5400230" y="0"/>
                  </a:lnTo>
                  <a:lnTo>
                    <a:pt x="5759843" y="0"/>
                  </a:lnTo>
                  <a:lnTo>
                    <a:pt x="5759843" y="359587"/>
                  </a:lnTo>
                  <a:close/>
                </a:path>
                <a:path w="8277225" h="360045">
                  <a:moveTo>
                    <a:pt x="6119456" y="359587"/>
                  </a:moveTo>
                  <a:lnTo>
                    <a:pt x="5759843" y="359587"/>
                  </a:lnTo>
                  <a:lnTo>
                    <a:pt x="5759843" y="0"/>
                  </a:lnTo>
                  <a:lnTo>
                    <a:pt x="6119456" y="0"/>
                  </a:lnTo>
                  <a:lnTo>
                    <a:pt x="6119456" y="359587"/>
                  </a:lnTo>
                  <a:close/>
                </a:path>
                <a:path w="8277225" h="360045">
                  <a:moveTo>
                    <a:pt x="6479070" y="359587"/>
                  </a:moveTo>
                  <a:lnTo>
                    <a:pt x="6119456" y="359587"/>
                  </a:lnTo>
                  <a:lnTo>
                    <a:pt x="6119456" y="0"/>
                  </a:lnTo>
                  <a:lnTo>
                    <a:pt x="6479070" y="0"/>
                  </a:lnTo>
                  <a:lnTo>
                    <a:pt x="6479070" y="359587"/>
                  </a:lnTo>
                  <a:close/>
                </a:path>
                <a:path w="8277225" h="360045">
                  <a:moveTo>
                    <a:pt x="6838670" y="359587"/>
                  </a:moveTo>
                  <a:lnTo>
                    <a:pt x="6479057" y="359587"/>
                  </a:lnTo>
                  <a:lnTo>
                    <a:pt x="6479057" y="0"/>
                  </a:lnTo>
                  <a:lnTo>
                    <a:pt x="6838670" y="0"/>
                  </a:lnTo>
                  <a:lnTo>
                    <a:pt x="6838670" y="359587"/>
                  </a:lnTo>
                  <a:close/>
                </a:path>
                <a:path w="8277225" h="360045">
                  <a:moveTo>
                    <a:pt x="7198283" y="359587"/>
                  </a:moveTo>
                  <a:lnTo>
                    <a:pt x="6838670" y="359587"/>
                  </a:lnTo>
                  <a:lnTo>
                    <a:pt x="6838670" y="0"/>
                  </a:lnTo>
                  <a:lnTo>
                    <a:pt x="7198283" y="0"/>
                  </a:lnTo>
                  <a:lnTo>
                    <a:pt x="7198283" y="359587"/>
                  </a:lnTo>
                  <a:close/>
                </a:path>
                <a:path w="8277225" h="360045">
                  <a:moveTo>
                    <a:pt x="7557897" y="359587"/>
                  </a:moveTo>
                  <a:lnTo>
                    <a:pt x="7198283" y="359587"/>
                  </a:lnTo>
                  <a:lnTo>
                    <a:pt x="7198283" y="0"/>
                  </a:lnTo>
                  <a:lnTo>
                    <a:pt x="7557897" y="0"/>
                  </a:lnTo>
                  <a:lnTo>
                    <a:pt x="7557897" y="359587"/>
                  </a:lnTo>
                  <a:close/>
                </a:path>
                <a:path w="8277225" h="360045">
                  <a:moveTo>
                    <a:pt x="7917497" y="359587"/>
                  </a:moveTo>
                  <a:lnTo>
                    <a:pt x="7557884" y="359587"/>
                  </a:lnTo>
                  <a:lnTo>
                    <a:pt x="7557884" y="0"/>
                  </a:lnTo>
                  <a:lnTo>
                    <a:pt x="7917497" y="0"/>
                  </a:lnTo>
                  <a:lnTo>
                    <a:pt x="7917497" y="359587"/>
                  </a:lnTo>
                  <a:close/>
                </a:path>
                <a:path w="8277225" h="360045">
                  <a:moveTo>
                    <a:pt x="8277110" y="359587"/>
                  </a:moveTo>
                  <a:lnTo>
                    <a:pt x="7917497" y="359587"/>
                  </a:lnTo>
                  <a:lnTo>
                    <a:pt x="7917497" y="0"/>
                  </a:lnTo>
                  <a:lnTo>
                    <a:pt x="8277110" y="0"/>
                  </a:lnTo>
                  <a:lnTo>
                    <a:pt x="8277110" y="359587"/>
                  </a:lnTo>
                  <a:close/>
                </a:path>
              </a:pathLst>
            </a:custGeom>
            <a:ln w="6096">
              <a:solidFill>
                <a:srgbClr val="CDCDC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98653" y="4979454"/>
              <a:ext cx="8624570" cy="719455"/>
            </a:xfrm>
            <a:custGeom>
              <a:avLst/>
              <a:gdLst/>
              <a:ahLst/>
              <a:cxnLst/>
              <a:rect l="l" t="t" r="r" b="b"/>
              <a:pathLst>
                <a:path w="8624570" h="719454">
                  <a:moveTo>
                    <a:pt x="8624531" y="719175"/>
                  </a:moveTo>
                  <a:lnTo>
                    <a:pt x="8603195" y="719175"/>
                  </a:lnTo>
                  <a:lnTo>
                    <a:pt x="8603195" y="359587"/>
                  </a:lnTo>
                  <a:lnTo>
                    <a:pt x="8624531" y="359587"/>
                  </a:lnTo>
                </a:path>
                <a:path w="8624570" h="719454">
                  <a:moveTo>
                    <a:pt x="326085" y="359587"/>
                  </a:moveTo>
                  <a:lnTo>
                    <a:pt x="0" y="359587"/>
                  </a:lnTo>
                </a:path>
                <a:path w="8624570" h="719454">
                  <a:moveTo>
                    <a:pt x="0" y="0"/>
                  </a:moveTo>
                  <a:lnTo>
                    <a:pt x="326085" y="0"/>
                  </a:lnTo>
                  <a:lnTo>
                    <a:pt x="326085" y="359587"/>
                  </a:lnTo>
                </a:path>
              </a:pathLst>
            </a:custGeom>
            <a:ln w="6096">
              <a:solidFill>
                <a:srgbClr val="CDCDC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24738" y="4979454"/>
              <a:ext cx="8277225" cy="360045"/>
            </a:xfrm>
            <a:custGeom>
              <a:avLst/>
              <a:gdLst/>
              <a:ahLst/>
              <a:cxnLst/>
              <a:rect l="l" t="t" r="r" b="b"/>
              <a:pathLst>
                <a:path w="8277225" h="360045">
                  <a:moveTo>
                    <a:pt x="359613" y="359587"/>
                  </a:moveTo>
                  <a:lnTo>
                    <a:pt x="0" y="359587"/>
                  </a:lnTo>
                  <a:lnTo>
                    <a:pt x="0" y="0"/>
                  </a:lnTo>
                  <a:lnTo>
                    <a:pt x="359613" y="0"/>
                  </a:lnTo>
                  <a:lnTo>
                    <a:pt x="359613" y="359587"/>
                  </a:lnTo>
                  <a:close/>
                </a:path>
                <a:path w="8277225" h="360045">
                  <a:moveTo>
                    <a:pt x="719226" y="359587"/>
                  </a:moveTo>
                  <a:lnTo>
                    <a:pt x="359613" y="359587"/>
                  </a:lnTo>
                  <a:lnTo>
                    <a:pt x="359613" y="0"/>
                  </a:lnTo>
                  <a:lnTo>
                    <a:pt x="719226" y="0"/>
                  </a:lnTo>
                  <a:lnTo>
                    <a:pt x="719226" y="359587"/>
                  </a:lnTo>
                  <a:close/>
                </a:path>
                <a:path w="8277225" h="360045">
                  <a:moveTo>
                    <a:pt x="1081874" y="359587"/>
                  </a:moveTo>
                  <a:lnTo>
                    <a:pt x="719213" y="359587"/>
                  </a:lnTo>
                  <a:lnTo>
                    <a:pt x="719213" y="0"/>
                  </a:lnTo>
                  <a:lnTo>
                    <a:pt x="1081874" y="0"/>
                  </a:lnTo>
                  <a:lnTo>
                    <a:pt x="1081874" y="359587"/>
                  </a:lnTo>
                  <a:close/>
                </a:path>
                <a:path w="8277225" h="360045">
                  <a:moveTo>
                    <a:pt x="1441488" y="359587"/>
                  </a:moveTo>
                  <a:lnTo>
                    <a:pt x="1081874" y="359587"/>
                  </a:lnTo>
                  <a:lnTo>
                    <a:pt x="1081874" y="0"/>
                  </a:lnTo>
                  <a:lnTo>
                    <a:pt x="1441488" y="0"/>
                  </a:lnTo>
                  <a:lnTo>
                    <a:pt x="1441488" y="359587"/>
                  </a:lnTo>
                  <a:close/>
                </a:path>
                <a:path w="8277225" h="360045">
                  <a:moveTo>
                    <a:pt x="1801101" y="359587"/>
                  </a:moveTo>
                  <a:lnTo>
                    <a:pt x="1441488" y="359587"/>
                  </a:lnTo>
                  <a:lnTo>
                    <a:pt x="1441488" y="0"/>
                  </a:lnTo>
                  <a:lnTo>
                    <a:pt x="1801101" y="0"/>
                  </a:lnTo>
                  <a:lnTo>
                    <a:pt x="1801101" y="359587"/>
                  </a:lnTo>
                  <a:close/>
                </a:path>
                <a:path w="8277225" h="360045">
                  <a:moveTo>
                    <a:pt x="2160714" y="359587"/>
                  </a:moveTo>
                  <a:lnTo>
                    <a:pt x="1801101" y="359587"/>
                  </a:lnTo>
                  <a:lnTo>
                    <a:pt x="1801101" y="0"/>
                  </a:lnTo>
                  <a:lnTo>
                    <a:pt x="2160714" y="0"/>
                  </a:lnTo>
                  <a:lnTo>
                    <a:pt x="2160714" y="359587"/>
                  </a:lnTo>
                  <a:close/>
                </a:path>
                <a:path w="8277225" h="360045">
                  <a:moveTo>
                    <a:pt x="2520315" y="359587"/>
                  </a:moveTo>
                  <a:lnTo>
                    <a:pt x="2160701" y="359587"/>
                  </a:lnTo>
                  <a:lnTo>
                    <a:pt x="2160701" y="0"/>
                  </a:lnTo>
                  <a:lnTo>
                    <a:pt x="2520315" y="0"/>
                  </a:lnTo>
                  <a:lnTo>
                    <a:pt x="2520315" y="359587"/>
                  </a:lnTo>
                  <a:close/>
                </a:path>
                <a:path w="8277225" h="360045">
                  <a:moveTo>
                    <a:pt x="2879928" y="359587"/>
                  </a:moveTo>
                  <a:lnTo>
                    <a:pt x="2520315" y="359587"/>
                  </a:lnTo>
                  <a:lnTo>
                    <a:pt x="2520315" y="0"/>
                  </a:lnTo>
                  <a:lnTo>
                    <a:pt x="2879928" y="0"/>
                  </a:lnTo>
                  <a:lnTo>
                    <a:pt x="2879928" y="359587"/>
                  </a:lnTo>
                  <a:close/>
                </a:path>
                <a:path w="8277225" h="360045">
                  <a:moveTo>
                    <a:pt x="3239541" y="359587"/>
                  </a:moveTo>
                  <a:lnTo>
                    <a:pt x="2879928" y="359587"/>
                  </a:lnTo>
                  <a:lnTo>
                    <a:pt x="2879928" y="0"/>
                  </a:lnTo>
                  <a:lnTo>
                    <a:pt x="3239541" y="0"/>
                  </a:lnTo>
                  <a:lnTo>
                    <a:pt x="3239541" y="359587"/>
                  </a:lnTo>
                  <a:close/>
                </a:path>
                <a:path w="8277225" h="360045">
                  <a:moveTo>
                    <a:pt x="3599141" y="359587"/>
                  </a:moveTo>
                  <a:lnTo>
                    <a:pt x="3239528" y="359587"/>
                  </a:lnTo>
                  <a:lnTo>
                    <a:pt x="3239528" y="0"/>
                  </a:lnTo>
                  <a:lnTo>
                    <a:pt x="3599141" y="0"/>
                  </a:lnTo>
                  <a:lnTo>
                    <a:pt x="3599141" y="359587"/>
                  </a:lnTo>
                  <a:close/>
                </a:path>
                <a:path w="8277225" h="360045">
                  <a:moveTo>
                    <a:pt x="3958755" y="359587"/>
                  </a:moveTo>
                  <a:lnTo>
                    <a:pt x="3599141" y="359587"/>
                  </a:lnTo>
                  <a:lnTo>
                    <a:pt x="3599141" y="0"/>
                  </a:lnTo>
                  <a:lnTo>
                    <a:pt x="3958755" y="0"/>
                  </a:lnTo>
                  <a:lnTo>
                    <a:pt x="3958755" y="359587"/>
                  </a:lnTo>
                  <a:close/>
                </a:path>
                <a:path w="8277225" h="360045">
                  <a:moveTo>
                    <a:pt x="4318368" y="359587"/>
                  </a:moveTo>
                  <a:lnTo>
                    <a:pt x="3958755" y="359587"/>
                  </a:lnTo>
                  <a:lnTo>
                    <a:pt x="3958755" y="0"/>
                  </a:lnTo>
                  <a:lnTo>
                    <a:pt x="4318368" y="0"/>
                  </a:lnTo>
                  <a:lnTo>
                    <a:pt x="4318368" y="359587"/>
                  </a:lnTo>
                  <a:close/>
                </a:path>
                <a:path w="8277225" h="360045">
                  <a:moveTo>
                    <a:pt x="4677968" y="359587"/>
                  </a:moveTo>
                  <a:lnTo>
                    <a:pt x="4318355" y="359587"/>
                  </a:lnTo>
                  <a:lnTo>
                    <a:pt x="4318355" y="0"/>
                  </a:lnTo>
                  <a:lnTo>
                    <a:pt x="4677968" y="0"/>
                  </a:lnTo>
                  <a:lnTo>
                    <a:pt x="4677968" y="359587"/>
                  </a:lnTo>
                  <a:close/>
                </a:path>
                <a:path w="8277225" h="360045">
                  <a:moveTo>
                    <a:pt x="5040630" y="359587"/>
                  </a:moveTo>
                  <a:lnTo>
                    <a:pt x="4677968" y="359587"/>
                  </a:lnTo>
                  <a:lnTo>
                    <a:pt x="4677968" y="0"/>
                  </a:lnTo>
                  <a:lnTo>
                    <a:pt x="5040630" y="0"/>
                  </a:lnTo>
                  <a:lnTo>
                    <a:pt x="5040630" y="359587"/>
                  </a:lnTo>
                  <a:close/>
                </a:path>
                <a:path w="8277225" h="360045">
                  <a:moveTo>
                    <a:pt x="5400243" y="359587"/>
                  </a:moveTo>
                  <a:lnTo>
                    <a:pt x="5040630" y="359587"/>
                  </a:lnTo>
                  <a:lnTo>
                    <a:pt x="5040630" y="0"/>
                  </a:lnTo>
                  <a:lnTo>
                    <a:pt x="5400243" y="0"/>
                  </a:lnTo>
                  <a:lnTo>
                    <a:pt x="5400243" y="359587"/>
                  </a:lnTo>
                  <a:close/>
                </a:path>
                <a:path w="8277225" h="360045">
                  <a:moveTo>
                    <a:pt x="5759843" y="359587"/>
                  </a:moveTo>
                  <a:lnTo>
                    <a:pt x="5400230" y="359587"/>
                  </a:lnTo>
                  <a:lnTo>
                    <a:pt x="5400230" y="0"/>
                  </a:lnTo>
                  <a:lnTo>
                    <a:pt x="5759843" y="0"/>
                  </a:lnTo>
                  <a:lnTo>
                    <a:pt x="5759843" y="359587"/>
                  </a:lnTo>
                  <a:close/>
                </a:path>
                <a:path w="8277225" h="360045">
                  <a:moveTo>
                    <a:pt x="6119456" y="359587"/>
                  </a:moveTo>
                  <a:lnTo>
                    <a:pt x="5759843" y="359587"/>
                  </a:lnTo>
                  <a:lnTo>
                    <a:pt x="5759843" y="0"/>
                  </a:lnTo>
                  <a:lnTo>
                    <a:pt x="6119456" y="0"/>
                  </a:lnTo>
                  <a:lnTo>
                    <a:pt x="6119456" y="359587"/>
                  </a:lnTo>
                  <a:close/>
                </a:path>
                <a:path w="8277225" h="360045">
                  <a:moveTo>
                    <a:pt x="6479070" y="359587"/>
                  </a:moveTo>
                  <a:lnTo>
                    <a:pt x="6119456" y="359587"/>
                  </a:lnTo>
                  <a:lnTo>
                    <a:pt x="6119456" y="0"/>
                  </a:lnTo>
                  <a:lnTo>
                    <a:pt x="6479070" y="0"/>
                  </a:lnTo>
                  <a:lnTo>
                    <a:pt x="6479070" y="359587"/>
                  </a:lnTo>
                  <a:close/>
                </a:path>
                <a:path w="8277225" h="360045">
                  <a:moveTo>
                    <a:pt x="6838670" y="359587"/>
                  </a:moveTo>
                  <a:lnTo>
                    <a:pt x="6479057" y="359587"/>
                  </a:lnTo>
                  <a:lnTo>
                    <a:pt x="6479057" y="0"/>
                  </a:lnTo>
                  <a:lnTo>
                    <a:pt x="6838670" y="0"/>
                  </a:lnTo>
                  <a:lnTo>
                    <a:pt x="6838670" y="359587"/>
                  </a:lnTo>
                  <a:close/>
                </a:path>
                <a:path w="8277225" h="360045">
                  <a:moveTo>
                    <a:pt x="7198283" y="359587"/>
                  </a:moveTo>
                  <a:lnTo>
                    <a:pt x="6838670" y="359587"/>
                  </a:lnTo>
                  <a:lnTo>
                    <a:pt x="6838670" y="0"/>
                  </a:lnTo>
                  <a:lnTo>
                    <a:pt x="7198283" y="0"/>
                  </a:lnTo>
                  <a:lnTo>
                    <a:pt x="7198283" y="359587"/>
                  </a:lnTo>
                  <a:close/>
                </a:path>
                <a:path w="8277225" h="360045">
                  <a:moveTo>
                    <a:pt x="7557897" y="359587"/>
                  </a:moveTo>
                  <a:lnTo>
                    <a:pt x="7198283" y="359587"/>
                  </a:lnTo>
                  <a:lnTo>
                    <a:pt x="7198283" y="0"/>
                  </a:lnTo>
                  <a:lnTo>
                    <a:pt x="7557897" y="0"/>
                  </a:lnTo>
                  <a:lnTo>
                    <a:pt x="7557897" y="359587"/>
                  </a:lnTo>
                  <a:close/>
                </a:path>
                <a:path w="8277225" h="360045">
                  <a:moveTo>
                    <a:pt x="7917497" y="359587"/>
                  </a:moveTo>
                  <a:lnTo>
                    <a:pt x="7557884" y="359587"/>
                  </a:lnTo>
                  <a:lnTo>
                    <a:pt x="7557884" y="0"/>
                  </a:lnTo>
                  <a:lnTo>
                    <a:pt x="7917497" y="0"/>
                  </a:lnTo>
                  <a:lnTo>
                    <a:pt x="7917497" y="359587"/>
                  </a:lnTo>
                  <a:close/>
                </a:path>
                <a:path w="8277225" h="360045">
                  <a:moveTo>
                    <a:pt x="8277110" y="359587"/>
                  </a:moveTo>
                  <a:lnTo>
                    <a:pt x="7917497" y="359587"/>
                  </a:lnTo>
                  <a:lnTo>
                    <a:pt x="7917497" y="0"/>
                  </a:lnTo>
                  <a:lnTo>
                    <a:pt x="8277110" y="0"/>
                  </a:lnTo>
                  <a:lnTo>
                    <a:pt x="8277110" y="359587"/>
                  </a:lnTo>
                  <a:close/>
                </a:path>
              </a:pathLst>
            </a:custGeom>
            <a:ln w="6096">
              <a:solidFill>
                <a:srgbClr val="CDCDC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98653" y="4619853"/>
              <a:ext cx="8624570" cy="719455"/>
            </a:xfrm>
            <a:custGeom>
              <a:avLst/>
              <a:gdLst/>
              <a:ahLst/>
              <a:cxnLst/>
              <a:rect l="l" t="t" r="r" b="b"/>
              <a:pathLst>
                <a:path w="8624570" h="719454">
                  <a:moveTo>
                    <a:pt x="8624531" y="719188"/>
                  </a:moveTo>
                  <a:lnTo>
                    <a:pt x="8603195" y="719188"/>
                  </a:lnTo>
                  <a:lnTo>
                    <a:pt x="8603195" y="359600"/>
                  </a:lnTo>
                  <a:lnTo>
                    <a:pt x="8624531" y="359600"/>
                  </a:lnTo>
                </a:path>
                <a:path w="8624570" h="719454">
                  <a:moveTo>
                    <a:pt x="326085" y="359587"/>
                  </a:moveTo>
                  <a:lnTo>
                    <a:pt x="0" y="359587"/>
                  </a:lnTo>
                </a:path>
                <a:path w="8624570" h="719454">
                  <a:moveTo>
                    <a:pt x="0" y="0"/>
                  </a:moveTo>
                  <a:lnTo>
                    <a:pt x="326085" y="0"/>
                  </a:lnTo>
                  <a:lnTo>
                    <a:pt x="326085" y="359587"/>
                  </a:lnTo>
                </a:path>
              </a:pathLst>
            </a:custGeom>
            <a:ln w="6096">
              <a:solidFill>
                <a:srgbClr val="CDCDC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624738" y="4619853"/>
              <a:ext cx="8277225" cy="360045"/>
            </a:xfrm>
            <a:custGeom>
              <a:avLst/>
              <a:gdLst/>
              <a:ahLst/>
              <a:cxnLst/>
              <a:rect l="l" t="t" r="r" b="b"/>
              <a:pathLst>
                <a:path w="8277225" h="360045">
                  <a:moveTo>
                    <a:pt x="359613" y="359587"/>
                  </a:moveTo>
                  <a:lnTo>
                    <a:pt x="0" y="359587"/>
                  </a:lnTo>
                  <a:lnTo>
                    <a:pt x="0" y="0"/>
                  </a:lnTo>
                  <a:lnTo>
                    <a:pt x="359613" y="0"/>
                  </a:lnTo>
                  <a:lnTo>
                    <a:pt x="359613" y="359587"/>
                  </a:lnTo>
                  <a:close/>
                </a:path>
                <a:path w="8277225" h="360045">
                  <a:moveTo>
                    <a:pt x="719226" y="359587"/>
                  </a:moveTo>
                  <a:lnTo>
                    <a:pt x="359613" y="359587"/>
                  </a:lnTo>
                  <a:lnTo>
                    <a:pt x="359613" y="0"/>
                  </a:lnTo>
                  <a:lnTo>
                    <a:pt x="719226" y="0"/>
                  </a:lnTo>
                  <a:lnTo>
                    <a:pt x="719226" y="359587"/>
                  </a:lnTo>
                  <a:close/>
                </a:path>
                <a:path w="8277225" h="360045">
                  <a:moveTo>
                    <a:pt x="1081874" y="359587"/>
                  </a:moveTo>
                  <a:lnTo>
                    <a:pt x="719213" y="359587"/>
                  </a:lnTo>
                  <a:lnTo>
                    <a:pt x="719213" y="0"/>
                  </a:lnTo>
                  <a:lnTo>
                    <a:pt x="1081874" y="0"/>
                  </a:lnTo>
                  <a:lnTo>
                    <a:pt x="1081874" y="359587"/>
                  </a:lnTo>
                  <a:close/>
                </a:path>
                <a:path w="8277225" h="360045">
                  <a:moveTo>
                    <a:pt x="1441488" y="359587"/>
                  </a:moveTo>
                  <a:lnTo>
                    <a:pt x="1081874" y="359587"/>
                  </a:lnTo>
                  <a:lnTo>
                    <a:pt x="1081874" y="0"/>
                  </a:lnTo>
                  <a:lnTo>
                    <a:pt x="1441488" y="0"/>
                  </a:lnTo>
                  <a:lnTo>
                    <a:pt x="1441488" y="359587"/>
                  </a:lnTo>
                  <a:close/>
                </a:path>
                <a:path w="8277225" h="360045">
                  <a:moveTo>
                    <a:pt x="1801101" y="359587"/>
                  </a:moveTo>
                  <a:lnTo>
                    <a:pt x="1441488" y="359587"/>
                  </a:lnTo>
                  <a:lnTo>
                    <a:pt x="1441488" y="0"/>
                  </a:lnTo>
                  <a:lnTo>
                    <a:pt x="1801101" y="0"/>
                  </a:lnTo>
                  <a:lnTo>
                    <a:pt x="1801101" y="359587"/>
                  </a:lnTo>
                  <a:close/>
                </a:path>
                <a:path w="8277225" h="360045">
                  <a:moveTo>
                    <a:pt x="2160714" y="359587"/>
                  </a:moveTo>
                  <a:lnTo>
                    <a:pt x="1801101" y="359587"/>
                  </a:lnTo>
                  <a:lnTo>
                    <a:pt x="1801101" y="0"/>
                  </a:lnTo>
                  <a:lnTo>
                    <a:pt x="2160714" y="0"/>
                  </a:lnTo>
                  <a:lnTo>
                    <a:pt x="2160714" y="359587"/>
                  </a:lnTo>
                  <a:close/>
                </a:path>
                <a:path w="8277225" h="360045">
                  <a:moveTo>
                    <a:pt x="2520315" y="359587"/>
                  </a:moveTo>
                  <a:lnTo>
                    <a:pt x="2160701" y="359587"/>
                  </a:lnTo>
                  <a:lnTo>
                    <a:pt x="2160701" y="0"/>
                  </a:lnTo>
                  <a:lnTo>
                    <a:pt x="2520315" y="0"/>
                  </a:lnTo>
                  <a:lnTo>
                    <a:pt x="2520315" y="359587"/>
                  </a:lnTo>
                  <a:close/>
                </a:path>
                <a:path w="8277225" h="360045">
                  <a:moveTo>
                    <a:pt x="2879928" y="359587"/>
                  </a:moveTo>
                  <a:lnTo>
                    <a:pt x="2520315" y="359587"/>
                  </a:lnTo>
                  <a:lnTo>
                    <a:pt x="2520315" y="0"/>
                  </a:lnTo>
                  <a:lnTo>
                    <a:pt x="2879928" y="0"/>
                  </a:lnTo>
                  <a:lnTo>
                    <a:pt x="2879928" y="359587"/>
                  </a:lnTo>
                  <a:close/>
                </a:path>
                <a:path w="8277225" h="360045">
                  <a:moveTo>
                    <a:pt x="3239541" y="359587"/>
                  </a:moveTo>
                  <a:lnTo>
                    <a:pt x="2879928" y="359587"/>
                  </a:lnTo>
                  <a:lnTo>
                    <a:pt x="2879928" y="0"/>
                  </a:lnTo>
                  <a:lnTo>
                    <a:pt x="3239541" y="0"/>
                  </a:lnTo>
                  <a:lnTo>
                    <a:pt x="3239541" y="359587"/>
                  </a:lnTo>
                  <a:close/>
                </a:path>
                <a:path w="8277225" h="360045">
                  <a:moveTo>
                    <a:pt x="3599141" y="359587"/>
                  </a:moveTo>
                  <a:lnTo>
                    <a:pt x="3239528" y="359587"/>
                  </a:lnTo>
                  <a:lnTo>
                    <a:pt x="3239528" y="0"/>
                  </a:lnTo>
                  <a:lnTo>
                    <a:pt x="3599141" y="0"/>
                  </a:lnTo>
                  <a:lnTo>
                    <a:pt x="3599141" y="359587"/>
                  </a:lnTo>
                  <a:close/>
                </a:path>
                <a:path w="8277225" h="360045">
                  <a:moveTo>
                    <a:pt x="3958755" y="359587"/>
                  </a:moveTo>
                  <a:lnTo>
                    <a:pt x="3599141" y="359587"/>
                  </a:lnTo>
                  <a:lnTo>
                    <a:pt x="3599141" y="0"/>
                  </a:lnTo>
                  <a:lnTo>
                    <a:pt x="3958755" y="0"/>
                  </a:lnTo>
                  <a:lnTo>
                    <a:pt x="3958755" y="359587"/>
                  </a:lnTo>
                  <a:close/>
                </a:path>
                <a:path w="8277225" h="360045">
                  <a:moveTo>
                    <a:pt x="4318368" y="359587"/>
                  </a:moveTo>
                  <a:lnTo>
                    <a:pt x="3958755" y="359587"/>
                  </a:lnTo>
                  <a:lnTo>
                    <a:pt x="3958755" y="0"/>
                  </a:lnTo>
                  <a:lnTo>
                    <a:pt x="4318368" y="0"/>
                  </a:lnTo>
                  <a:lnTo>
                    <a:pt x="4318368" y="359587"/>
                  </a:lnTo>
                  <a:close/>
                </a:path>
                <a:path w="8277225" h="360045">
                  <a:moveTo>
                    <a:pt x="4677968" y="359587"/>
                  </a:moveTo>
                  <a:lnTo>
                    <a:pt x="4318355" y="359587"/>
                  </a:lnTo>
                  <a:lnTo>
                    <a:pt x="4318355" y="0"/>
                  </a:lnTo>
                  <a:lnTo>
                    <a:pt x="4677968" y="0"/>
                  </a:lnTo>
                  <a:lnTo>
                    <a:pt x="4677968" y="359587"/>
                  </a:lnTo>
                  <a:close/>
                </a:path>
                <a:path w="8277225" h="360045">
                  <a:moveTo>
                    <a:pt x="5040630" y="359587"/>
                  </a:moveTo>
                  <a:lnTo>
                    <a:pt x="4677968" y="359587"/>
                  </a:lnTo>
                  <a:lnTo>
                    <a:pt x="4677968" y="0"/>
                  </a:lnTo>
                  <a:lnTo>
                    <a:pt x="5040630" y="0"/>
                  </a:lnTo>
                  <a:lnTo>
                    <a:pt x="5040630" y="359587"/>
                  </a:lnTo>
                  <a:close/>
                </a:path>
                <a:path w="8277225" h="360045">
                  <a:moveTo>
                    <a:pt x="5400243" y="359587"/>
                  </a:moveTo>
                  <a:lnTo>
                    <a:pt x="5040630" y="359587"/>
                  </a:lnTo>
                  <a:lnTo>
                    <a:pt x="5040630" y="0"/>
                  </a:lnTo>
                  <a:lnTo>
                    <a:pt x="5400243" y="0"/>
                  </a:lnTo>
                  <a:lnTo>
                    <a:pt x="5400243" y="359587"/>
                  </a:lnTo>
                  <a:close/>
                </a:path>
                <a:path w="8277225" h="360045">
                  <a:moveTo>
                    <a:pt x="5759843" y="359587"/>
                  </a:moveTo>
                  <a:lnTo>
                    <a:pt x="5400230" y="359587"/>
                  </a:lnTo>
                  <a:lnTo>
                    <a:pt x="5400230" y="0"/>
                  </a:lnTo>
                  <a:lnTo>
                    <a:pt x="5759843" y="0"/>
                  </a:lnTo>
                  <a:lnTo>
                    <a:pt x="5759843" y="359587"/>
                  </a:lnTo>
                  <a:close/>
                </a:path>
                <a:path w="8277225" h="360045">
                  <a:moveTo>
                    <a:pt x="6119456" y="359587"/>
                  </a:moveTo>
                  <a:lnTo>
                    <a:pt x="5759843" y="359587"/>
                  </a:lnTo>
                  <a:lnTo>
                    <a:pt x="5759843" y="0"/>
                  </a:lnTo>
                  <a:lnTo>
                    <a:pt x="6119456" y="0"/>
                  </a:lnTo>
                  <a:lnTo>
                    <a:pt x="6119456" y="359587"/>
                  </a:lnTo>
                  <a:close/>
                </a:path>
                <a:path w="8277225" h="360045">
                  <a:moveTo>
                    <a:pt x="6479070" y="359587"/>
                  </a:moveTo>
                  <a:lnTo>
                    <a:pt x="6119456" y="359587"/>
                  </a:lnTo>
                  <a:lnTo>
                    <a:pt x="6119456" y="0"/>
                  </a:lnTo>
                  <a:lnTo>
                    <a:pt x="6479070" y="0"/>
                  </a:lnTo>
                  <a:lnTo>
                    <a:pt x="6479070" y="359587"/>
                  </a:lnTo>
                  <a:close/>
                </a:path>
                <a:path w="8277225" h="360045">
                  <a:moveTo>
                    <a:pt x="6838670" y="359587"/>
                  </a:moveTo>
                  <a:lnTo>
                    <a:pt x="6479057" y="359587"/>
                  </a:lnTo>
                  <a:lnTo>
                    <a:pt x="6479057" y="0"/>
                  </a:lnTo>
                  <a:lnTo>
                    <a:pt x="6838670" y="0"/>
                  </a:lnTo>
                  <a:lnTo>
                    <a:pt x="6838670" y="359587"/>
                  </a:lnTo>
                  <a:close/>
                </a:path>
                <a:path w="8277225" h="360045">
                  <a:moveTo>
                    <a:pt x="7198283" y="359587"/>
                  </a:moveTo>
                  <a:lnTo>
                    <a:pt x="6838670" y="359587"/>
                  </a:lnTo>
                  <a:lnTo>
                    <a:pt x="6838670" y="0"/>
                  </a:lnTo>
                  <a:lnTo>
                    <a:pt x="7198283" y="0"/>
                  </a:lnTo>
                  <a:lnTo>
                    <a:pt x="7198283" y="359587"/>
                  </a:lnTo>
                  <a:close/>
                </a:path>
                <a:path w="8277225" h="360045">
                  <a:moveTo>
                    <a:pt x="7557897" y="359587"/>
                  </a:moveTo>
                  <a:lnTo>
                    <a:pt x="7198283" y="359587"/>
                  </a:lnTo>
                  <a:lnTo>
                    <a:pt x="7198283" y="0"/>
                  </a:lnTo>
                  <a:lnTo>
                    <a:pt x="7557897" y="0"/>
                  </a:lnTo>
                  <a:lnTo>
                    <a:pt x="7557897" y="359587"/>
                  </a:lnTo>
                  <a:close/>
                </a:path>
                <a:path w="8277225" h="360045">
                  <a:moveTo>
                    <a:pt x="7917497" y="359587"/>
                  </a:moveTo>
                  <a:lnTo>
                    <a:pt x="7557884" y="359587"/>
                  </a:lnTo>
                  <a:lnTo>
                    <a:pt x="7557884" y="0"/>
                  </a:lnTo>
                  <a:lnTo>
                    <a:pt x="7917497" y="0"/>
                  </a:lnTo>
                  <a:lnTo>
                    <a:pt x="7917497" y="359587"/>
                  </a:lnTo>
                  <a:close/>
                </a:path>
                <a:path w="8277225" h="360045">
                  <a:moveTo>
                    <a:pt x="8277110" y="359587"/>
                  </a:moveTo>
                  <a:lnTo>
                    <a:pt x="7917497" y="359587"/>
                  </a:lnTo>
                  <a:lnTo>
                    <a:pt x="7917497" y="0"/>
                  </a:lnTo>
                  <a:lnTo>
                    <a:pt x="8277110" y="0"/>
                  </a:lnTo>
                  <a:lnTo>
                    <a:pt x="8277110" y="359587"/>
                  </a:lnTo>
                  <a:close/>
                </a:path>
              </a:pathLst>
            </a:custGeom>
            <a:ln w="6096">
              <a:solidFill>
                <a:srgbClr val="CDCDC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98653" y="4260265"/>
              <a:ext cx="8624570" cy="719455"/>
            </a:xfrm>
            <a:custGeom>
              <a:avLst/>
              <a:gdLst/>
              <a:ahLst/>
              <a:cxnLst/>
              <a:rect l="l" t="t" r="r" b="b"/>
              <a:pathLst>
                <a:path w="8624570" h="719454">
                  <a:moveTo>
                    <a:pt x="8624531" y="719175"/>
                  </a:moveTo>
                  <a:lnTo>
                    <a:pt x="8603195" y="719175"/>
                  </a:lnTo>
                  <a:lnTo>
                    <a:pt x="8603195" y="359587"/>
                  </a:lnTo>
                  <a:lnTo>
                    <a:pt x="8624531" y="359587"/>
                  </a:lnTo>
                </a:path>
                <a:path w="8624570" h="719454">
                  <a:moveTo>
                    <a:pt x="326085" y="359587"/>
                  </a:moveTo>
                  <a:lnTo>
                    <a:pt x="0" y="359587"/>
                  </a:lnTo>
                </a:path>
                <a:path w="8624570" h="719454">
                  <a:moveTo>
                    <a:pt x="0" y="0"/>
                  </a:moveTo>
                  <a:lnTo>
                    <a:pt x="326085" y="0"/>
                  </a:lnTo>
                  <a:lnTo>
                    <a:pt x="326085" y="359587"/>
                  </a:lnTo>
                </a:path>
              </a:pathLst>
            </a:custGeom>
            <a:ln w="6096">
              <a:solidFill>
                <a:srgbClr val="CDCDC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624738" y="4260265"/>
              <a:ext cx="8277225" cy="360045"/>
            </a:xfrm>
            <a:custGeom>
              <a:avLst/>
              <a:gdLst/>
              <a:ahLst/>
              <a:cxnLst/>
              <a:rect l="l" t="t" r="r" b="b"/>
              <a:pathLst>
                <a:path w="8277225" h="360045">
                  <a:moveTo>
                    <a:pt x="359613" y="359587"/>
                  </a:moveTo>
                  <a:lnTo>
                    <a:pt x="0" y="359587"/>
                  </a:lnTo>
                  <a:lnTo>
                    <a:pt x="0" y="0"/>
                  </a:lnTo>
                  <a:lnTo>
                    <a:pt x="359613" y="0"/>
                  </a:lnTo>
                  <a:lnTo>
                    <a:pt x="359613" y="359587"/>
                  </a:lnTo>
                  <a:close/>
                </a:path>
                <a:path w="8277225" h="360045">
                  <a:moveTo>
                    <a:pt x="719226" y="359587"/>
                  </a:moveTo>
                  <a:lnTo>
                    <a:pt x="359613" y="359587"/>
                  </a:lnTo>
                  <a:lnTo>
                    <a:pt x="359613" y="0"/>
                  </a:lnTo>
                  <a:lnTo>
                    <a:pt x="719226" y="0"/>
                  </a:lnTo>
                  <a:lnTo>
                    <a:pt x="719226" y="359587"/>
                  </a:lnTo>
                  <a:close/>
                </a:path>
                <a:path w="8277225" h="360045">
                  <a:moveTo>
                    <a:pt x="1081874" y="359587"/>
                  </a:moveTo>
                  <a:lnTo>
                    <a:pt x="719213" y="359587"/>
                  </a:lnTo>
                  <a:lnTo>
                    <a:pt x="719213" y="0"/>
                  </a:lnTo>
                  <a:lnTo>
                    <a:pt x="1081874" y="0"/>
                  </a:lnTo>
                  <a:lnTo>
                    <a:pt x="1081874" y="359587"/>
                  </a:lnTo>
                  <a:close/>
                </a:path>
                <a:path w="8277225" h="360045">
                  <a:moveTo>
                    <a:pt x="1441488" y="359587"/>
                  </a:moveTo>
                  <a:lnTo>
                    <a:pt x="1081874" y="359587"/>
                  </a:lnTo>
                  <a:lnTo>
                    <a:pt x="1081874" y="0"/>
                  </a:lnTo>
                  <a:lnTo>
                    <a:pt x="1441488" y="0"/>
                  </a:lnTo>
                  <a:lnTo>
                    <a:pt x="1441488" y="359587"/>
                  </a:lnTo>
                  <a:close/>
                </a:path>
                <a:path w="8277225" h="360045">
                  <a:moveTo>
                    <a:pt x="1801101" y="359587"/>
                  </a:moveTo>
                  <a:lnTo>
                    <a:pt x="1441488" y="359587"/>
                  </a:lnTo>
                  <a:lnTo>
                    <a:pt x="1441488" y="0"/>
                  </a:lnTo>
                  <a:lnTo>
                    <a:pt x="1801101" y="0"/>
                  </a:lnTo>
                  <a:lnTo>
                    <a:pt x="1801101" y="359587"/>
                  </a:lnTo>
                  <a:close/>
                </a:path>
                <a:path w="8277225" h="360045">
                  <a:moveTo>
                    <a:pt x="2160714" y="359587"/>
                  </a:moveTo>
                  <a:lnTo>
                    <a:pt x="1801101" y="359587"/>
                  </a:lnTo>
                  <a:lnTo>
                    <a:pt x="1801101" y="0"/>
                  </a:lnTo>
                  <a:lnTo>
                    <a:pt x="2160714" y="0"/>
                  </a:lnTo>
                  <a:lnTo>
                    <a:pt x="2160714" y="359587"/>
                  </a:lnTo>
                  <a:close/>
                </a:path>
                <a:path w="8277225" h="360045">
                  <a:moveTo>
                    <a:pt x="2520315" y="359587"/>
                  </a:moveTo>
                  <a:lnTo>
                    <a:pt x="2160701" y="359587"/>
                  </a:lnTo>
                  <a:lnTo>
                    <a:pt x="2160701" y="0"/>
                  </a:lnTo>
                  <a:lnTo>
                    <a:pt x="2520315" y="0"/>
                  </a:lnTo>
                  <a:lnTo>
                    <a:pt x="2520315" y="359587"/>
                  </a:lnTo>
                  <a:close/>
                </a:path>
                <a:path w="8277225" h="360045">
                  <a:moveTo>
                    <a:pt x="2879928" y="359587"/>
                  </a:moveTo>
                  <a:lnTo>
                    <a:pt x="2520315" y="359587"/>
                  </a:lnTo>
                  <a:lnTo>
                    <a:pt x="2520315" y="0"/>
                  </a:lnTo>
                  <a:lnTo>
                    <a:pt x="2879928" y="0"/>
                  </a:lnTo>
                  <a:lnTo>
                    <a:pt x="2879928" y="359587"/>
                  </a:lnTo>
                  <a:close/>
                </a:path>
                <a:path w="8277225" h="360045">
                  <a:moveTo>
                    <a:pt x="3239541" y="359587"/>
                  </a:moveTo>
                  <a:lnTo>
                    <a:pt x="2879928" y="359587"/>
                  </a:lnTo>
                  <a:lnTo>
                    <a:pt x="2879928" y="0"/>
                  </a:lnTo>
                  <a:lnTo>
                    <a:pt x="3239541" y="0"/>
                  </a:lnTo>
                  <a:lnTo>
                    <a:pt x="3239541" y="359587"/>
                  </a:lnTo>
                  <a:close/>
                </a:path>
                <a:path w="8277225" h="360045">
                  <a:moveTo>
                    <a:pt x="3599141" y="359587"/>
                  </a:moveTo>
                  <a:lnTo>
                    <a:pt x="3239528" y="359587"/>
                  </a:lnTo>
                  <a:lnTo>
                    <a:pt x="3239528" y="0"/>
                  </a:lnTo>
                  <a:lnTo>
                    <a:pt x="3599141" y="0"/>
                  </a:lnTo>
                  <a:lnTo>
                    <a:pt x="3599141" y="359587"/>
                  </a:lnTo>
                  <a:close/>
                </a:path>
                <a:path w="8277225" h="360045">
                  <a:moveTo>
                    <a:pt x="3958755" y="359587"/>
                  </a:moveTo>
                  <a:lnTo>
                    <a:pt x="3599141" y="359587"/>
                  </a:lnTo>
                  <a:lnTo>
                    <a:pt x="3599141" y="0"/>
                  </a:lnTo>
                  <a:lnTo>
                    <a:pt x="3958755" y="0"/>
                  </a:lnTo>
                  <a:lnTo>
                    <a:pt x="3958755" y="359587"/>
                  </a:lnTo>
                  <a:close/>
                </a:path>
                <a:path w="8277225" h="360045">
                  <a:moveTo>
                    <a:pt x="4318368" y="359587"/>
                  </a:moveTo>
                  <a:lnTo>
                    <a:pt x="3958755" y="359587"/>
                  </a:lnTo>
                  <a:lnTo>
                    <a:pt x="3958755" y="0"/>
                  </a:lnTo>
                  <a:lnTo>
                    <a:pt x="4318368" y="0"/>
                  </a:lnTo>
                  <a:lnTo>
                    <a:pt x="4318368" y="359587"/>
                  </a:lnTo>
                  <a:close/>
                </a:path>
                <a:path w="8277225" h="360045">
                  <a:moveTo>
                    <a:pt x="4677968" y="359587"/>
                  </a:moveTo>
                  <a:lnTo>
                    <a:pt x="4318355" y="359587"/>
                  </a:lnTo>
                  <a:lnTo>
                    <a:pt x="4318355" y="0"/>
                  </a:lnTo>
                  <a:lnTo>
                    <a:pt x="4677968" y="0"/>
                  </a:lnTo>
                  <a:lnTo>
                    <a:pt x="4677968" y="359587"/>
                  </a:lnTo>
                  <a:close/>
                </a:path>
                <a:path w="8277225" h="360045">
                  <a:moveTo>
                    <a:pt x="5040630" y="359587"/>
                  </a:moveTo>
                  <a:lnTo>
                    <a:pt x="4677968" y="359587"/>
                  </a:lnTo>
                  <a:lnTo>
                    <a:pt x="4677968" y="0"/>
                  </a:lnTo>
                  <a:lnTo>
                    <a:pt x="5040630" y="0"/>
                  </a:lnTo>
                  <a:lnTo>
                    <a:pt x="5040630" y="359587"/>
                  </a:lnTo>
                  <a:close/>
                </a:path>
                <a:path w="8277225" h="360045">
                  <a:moveTo>
                    <a:pt x="5400243" y="359587"/>
                  </a:moveTo>
                  <a:lnTo>
                    <a:pt x="5040630" y="359587"/>
                  </a:lnTo>
                  <a:lnTo>
                    <a:pt x="5040630" y="0"/>
                  </a:lnTo>
                  <a:lnTo>
                    <a:pt x="5400243" y="0"/>
                  </a:lnTo>
                  <a:lnTo>
                    <a:pt x="5400243" y="359587"/>
                  </a:lnTo>
                  <a:close/>
                </a:path>
                <a:path w="8277225" h="360045">
                  <a:moveTo>
                    <a:pt x="5759843" y="359587"/>
                  </a:moveTo>
                  <a:lnTo>
                    <a:pt x="5400230" y="359587"/>
                  </a:lnTo>
                  <a:lnTo>
                    <a:pt x="5400230" y="0"/>
                  </a:lnTo>
                  <a:lnTo>
                    <a:pt x="5759843" y="0"/>
                  </a:lnTo>
                  <a:lnTo>
                    <a:pt x="5759843" y="359587"/>
                  </a:lnTo>
                  <a:close/>
                </a:path>
                <a:path w="8277225" h="360045">
                  <a:moveTo>
                    <a:pt x="6119456" y="359587"/>
                  </a:moveTo>
                  <a:lnTo>
                    <a:pt x="5759843" y="359587"/>
                  </a:lnTo>
                  <a:lnTo>
                    <a:pt x="5759843" y="0"/>
                  </a:lnTo>
                  <a:lnTo>
                    <a:pt x="6119456" y="0"/>
                  </a:lnTo>
                  <a:lnTo>
                    <a:pt x="6119456" y="359587"/>
                  </a:lnTo>
                  <a:close/>
                </a:path>
                <a:path w="8277225" h="360045">
                  <a:moveTo>
                    <a:pt x="6479070" y="359587"/>
                  </a:moveTo>
                  <a:lnTo>
                    <a:pt x="6119456" y="359587"/>
                  </a:lnTo>
                  <a:lnTo>
                    <a:pt x="6119456" y="0"/>
                  </a:lnTo>
                  <a:lnTo>
                    <a:pt x="6479070" y="0"/>
                  </a:lnTo>
                  <a:lnTo>
                    <a:pt x="6479070" y="359587"/>
                  </a:lnTo>
                  <a:close/>
                </a:path>
                <a:path w="8277225" h="360045">
                  <a:moveTo>
                    <a:pt x="6838670" y="359587"/>
                  </a:moveTo>
                  <a:lnTo>
                    <a:pt x="6479057" y="359587"/>
                  </a:lnTo>
                  <a:lnTo>
                    <a:pt x="6479057" y="0"/>
                  </a:lnTo>
                  <a:lnTo>
                    <a:pt x="6838670" y="0"/>
                  </a:lnTo>
                  <a:lnTo>
                    <a:pt x="6838670" y="359587"/>
                  </a:lnTo>
                  <a:close/>
                </a:path>
                <a:path w="8277225" h="360045">
                  <a:moveTo>
                    <a:pt x="7198283" y="359587"/>
                  </a:moveTo>
                  <a:lnTo>
                    <a:pt x="6838670" y="359587"/>
                  </a:lnTo>
                  <a:lnTo>
                    <a:pt x="6838670" y="0"/>
                  </a:lnTo>
                  <a:lnTo>
                    <a:pt x="7198283" y="0"/>
                  </a:lnTo>
                  <a:lnTo>
                    <a:pt x="7198283" y="359587"/>
                  </a:lnTo>
                  <a:close/>
                </a:path>
                <a:path w="8277225" h="360045">
                  <a:moveTo>
                    <a:pt x="7557897" y="359587"/>
                  </a:moveTo>
                  <a:lnTo>
                    <a:pt x="7198283" y="359587"/>
                  </a:lnTo>
                  <a:lnTo>
                    <a:pt x="7198283" y="0"/>
                  </a:lnTo>
                  <a:lnTo>
                    <a:pt x="7557897" y="0"/>
                  </a:lnTo>
                  <a:lnTo>
                    <a:pt x="7557897" y="359587"/>
                  </a:lnTo>
                  <a:close/>
                </a:path>
                <a:path w="8277225" h="360045">
                  <a:moveTo>
                    <a:pt x="7917497" y="359587"/>
                  </a:moveTo>
                  <a:lnTo>
                    <a:pt x="7557884" y="359587"/>
                  </a:lnTo>
                  <a:lnTo>
                    <a:pt x="7557884" y="0"/>
                  </a:lnTo>
                  <a:lnTo>
                    <a:pt x="7917497" y="0"/>
                  </a:lnTo>
                  <a:lnTo>
                    <a:pt x="7917497" y="359587"/>
                  </a:lnTo>
                  <a:close/>
                </a:path>
                <a:path w="8277225" h="360045">
                  <a:moveTo>
                    <a:pt x="8277110" y="359587"/>
                  </a:moveTo>
                  <a:lnTo>
                    <a:pt x="7917497" y="359587"/>
                  </a:lnTo>
                  <a:lnTo>
                    <a:pt x="7917497" y="0"/>
                  </a:lnTo>
                  <a:lnTo>
                    <a:pt x="8277110" y="0"/>
                  </a:lnTo>
                  <a:lnTo>
                    <a:pt x="8277110" y="359587"/>
                  </a:lnTo>
                  <a:close/>
                </a:path>
              </a:pathLst>
            </a:custGeom>
            <a:ln w="6096">
              <a:solidFill>
                <a:srgbClr val="CDCDC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98653" y="3900665"/>
              <a:ext cx="8624570" cy="719455"/>
            </a:xfrm>
            <a:custGeom>
              <a:avLst/>
              <a:gdLst/>
              <a:ahLst/>
              <a:cxnLst/>
              <a:rect l="l" t="t" r="r" b="b"/>
              <a:pathLst>
                <a:path w="8624570" h="719454">
                  <a:moveTo>
                    <a:pt x="8624531" y="719188"/>
                  </a:moveTo>
                  <a:lnTo>
                    <a:pt x="8603195" y="719188"/>
                  </a:lnTo>
                  <a:lnTo>
                    <a:pt x="8603195" y="359600"/>
                  </a:lnTo>
                  <a:lnTo>
                    <a:pt x="8624531" y="359600"/>
                  </a:lnTo>
                </a:path>
                <a:path w="8624570" h="719454">
                  <a:moveTo>
                    <a:pt x="326085" y="359587"/>
                  </a:moveTo>
                  <a:lnTo>
                    <a:pt x="0" y="359587"/>
                  </a:lnTo>
                </a:path>
                <a:path w="8624570" h="719454">
                  <a:moveTo>
                    <a:pt x="0" y="0"/>
                  </a:moveTo>
                  <a:lnTo>
                    <a:pt x="326085" y="0"/>
                  </a:lnTo>
                  <a:lnTo>
                    <a:pt x="326085" y="359587"/>
                  </a:lnTo>
                </a:path>
              </a:pathLst>
            </a:custGeom>
            <a:ln w="6096">
              <a:solidFill>
                <a:srgbClr val="CDCDC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624738" y="3900665"/>
              <a:ext cx="8277225" cy="360045"/>
            </a:xfrm>
            <a:custGeom>
              <a:avLst/>
              <a:gdLst/>
              <a:ahLst/>
              <a:cxnLst/>
              <a:rect l="l" t="t" r="r" b="b"/>
              <a:pathLst>
                <a:path w="8277225" h="360045">
                  <a:moveTo>
                    <a:pt x="359613" y="359587"/>
                  </a:moveTo>
                  <a:lnTo>
                    <a:pt x="0" y="359587"/>
                  </a:lnTo>
                  <a:lnTo>
                    <a:pt x="0" y="0"/>
                  </a:lnTo>
                  <a:lnTo>
                    <a:pt x="359613" y="0"/>
                  </a:lnTo>
                  <a:lnTo>
                    <a:pt x="359613" y="359587"/>
                  </a:lnTo>
                  <a:close/>
                </a:path>
                <a:path w="8277225" h="360045">
                  <a:moveTo>
                    <a:pt x="719226" y="359587"/>
                  </a:moveTo>
                  <a:lnTo>
                    <a:pt x="359613" y="359587"/>
                  </a:lnTo>
                  <a:lnTo>
                    <a:pt x="359613" y="0"/>
                  </a:lnTo>
                  <a:lnTo>
                    <a:pt x="719226" y="0"/>
                  </a:lnTo>
                  <a:lnTo>
                    <a:pt x="719226" y="359587"/>
                  </a:lnTo>
                  <a:close/>
                </a:path>
                <a:path w="8277225" h="360045">
                  <a:moveTo>
                    <a:pt x="1081874" y="359587"/>
                  </a:moveTo>
                  <a:lnTo>
                    <a:pt x="719213" y="359587"/>
                  </a:lnTo>
                  <a:lnTo>
                    <a:pt x="719213" y="0"/>
                  </a:lnTo>
                  <a:lnTo>
                    <a:pt x="1081874" y="0"/>
                  </a:lnTo>
                  <a:lnTo>
                    <a:pt x="1081874" y="359587"/>
                  </a:lnTo>
                  <a:close/>
                </a:path>
                <a:path w="8277225" h="360045">
                  <a:moveTo>
                    <a:pt x="1441488" y="359587"/>
                  </a:moveTo>
                  <a:lnTo>
                    <a:pt x="1081874" y="359587"/>
                  </a:lnTo>
                  <a:lnTo>
                    <a:pt x="1081874" y="0"/>
                  </a:lnTo>
                  <a:lnTo>
                    <a:pt x="1441488" y="0"/>
                  </a:lnTo>
                  <a:lnTo>
                    <a:pt x="1441488" y="359587"/>
                  </a:lnTo>
                  <a:close/>
                </a:path>
                <a:path w="8277225" h="360045">
                  <a:moveTo>
                    <a:pt x="1801101" y="359587"/>
                  </a:moveTo>
                  <a:lnTo>
                    <a:pt x="1441488" y="359587"/>
                  </a:lnTo>
                  <a:lnTo>
                    <a:pt x="1441488" y="0"/>
                  </a:lnTo>
                  <a:lnTo>
                    <a:pt x="1801101" y="0"/>
                  </a:lnTo>
                  <a:lnTo>
                    <a:pt x="1801101" y="359587"/>
                  </a:lnTo>
                  <a:close/>
                </a:path>
                <a:path w="8277225" h="360045">
                  <a:moveTo>
                    <a:pt x="2160714" y="359587"/>
                  </a:moveTo>
                  <a:lnTo>
                    <a:pt x="1801101" y="359587"/>
                  </a:lnTo>
                  <a:lnTo>
                    <a:pt x="1801101" y="0"/>
                  </a:lnTo>
                  <a:lnTo>
                    <a:pt x="2160714" y="0"/>
                  </a:lnTo>
                  <a:lnTo>
                    <a:pt x="2160714" y="359587"/>
                  </a:lnTo>
                  <a:close/>
                </a:path>
                <a:path w="8277225" h="360045">
                  <a:moveTo>
                    <a:pt x="2520315" y="359587"/>
                  </a:moveTo>
                  <a:lnTo>
                    <a:pt x="2160701" y="359587"/>
                  </a:lnTo>
                  <a:lnTo>
                    <a:pt x="2160701" y="0"/>
                  </a:lnTo>
                  <a:lnTo>
                    <a:pt x="2520315" y="0"/>
                  </a:lnTo>
                  <a:lnTo>
                    <a:pt x="2520315" y="359587"/>
                  </a:lnTo>
                  <a:close/>
                </a:path>
                <a:path w="8277225" h="360045">
                  <a:moveTo>
                    <a:pt x="2879928" y="359587"/>
                  </a:moveTo>
                  <a:lnTo>
                    <a:pt x="2520315" y="359587"/>
                  </a:lnTo>
                  <a:lnTo>
                    <a:pt x="2520315" y="0"/>
                  </a:lnTo>
                  <a:lnTo>
                    <a:pt x="2879928" y="0"/>
                  </a:lnTo>
                  <a:lnTo>
                    <a:pt x="2879928" y="359587"/>
                  </a:lnTo>
                  <a:close/>
                </a:path>
                <a:path w="8277225" h="360045">
                  <a:moveTo>
                    <a:pt x="3239541" y="359587"/>
                  </a:moveTo>
                  <a:lnTo>
                    <a:pt x="2879928" y="359587"/>
                  </a:lnTo>
                  <a:lnTo>
                    <a:pt x="2879928" y="0"/>
                  </a:lnTo>
                  <a:lnTo>
                    <a:pt x="3239541" y="0"/>
                  </a:lnTo>
                  <a:lnTo>
                    <a:pt x="3239541" y="359587"/>
                  </a:lnTo>
                  <a:close/>
                </a:path>
                <a:path w="8277225" h="360045">
                  <a:moveTo>
                    <a:pt x="3599141" y="359587"/>
                  </a:moveTo>
                  <a:lnTo>
                    <a:pt x="3239528" y="359587"/>
                  </a:lnTo>
                  <a:lnTo>
                    <a:pt x="3239528" y="0"/>
                  </a:lnTo>
                  <a:lnTo>
                    <a:pt x="3599141" y="0"/>
                  </a:lnTo>
                  <a:lnTo>
                    <a:pt x="3599141" y="359587"/>
                  </a:lnTo>
                  <a:close/>
                </a:path>
                <a:path w="8277225" h="360045">
                  <a:moveTo>
                    <a:pt x="3958755" y="359587"/>
                  </a:moveTo>
                  <a:lnTo>
                    <a:pt x="3599141" y="359587"/>
                  </a:lnTo>
                  <a:lnTo>
                    <a:pt x="3599141" y="0"/>
                  </a:lnTo>
                  <a:lnTo>
                    <a:pt x="3958755" y="0"/>
                  </a:lnTo>
                  <a:lnTo>
                    <a:pt x="3958755" y="359587"/>
                  </a:lnTo>
                  <a:close/>
                </a:path>
                <a:path w="8277225" h="360045">
                  <a:moveTo>
                    <a:pt x="4318368" y="359587"/>
                  </a:moveTo>
                  <a:lnTo>
                    <a:pt x="3958755" y="359587"/>
                  </a:lnTo>
                  <a:lnTo>
                    <a:pt x="3958755" y="0"/>
                  </a:lnTo>
                  <a:lnTo>
                    <a:pt x="4318368" y="0"/>
                  </a:lnTo>
                  <a:lnTo>
                    <a:pt x="4318368" y="359587"/>
                  </a:lnTo>
                  <a:close/>
                </a:path>
                <a:path w="8277225" h="360045">
                  <a:moveTo>
                    <a:pt x="4677968" y="359587"/>
                  </a:moveTo>
                  <a:lnTo>
                    <a:pt x="4318355" y="359587"/>
                  </a:lnTo>
                  <a:lnTo>
                    <a:pt x="4318355" y="0"/>
                  </a:lnTo>
                  <a:lnTo>
                    <a:pt x="4677968" y="0"/>
                  </a:lnTo>
                  <a:lnTo>
                    <a:pt x="4677968" y="359587"/>
                  </a:lnTo>
                  <a:close/>
                </a:path>
                <a:path w="8277225" h="360045">
                  <a:moveTo>
                    <a:pt x="5040630" y="359587"/>
                  </a:moveTo>
                  <a:lnTo>
                    <a:pt x="4677968" y="359587"/>
                  </a:lnTo>
                  <a:lnTo>
                    <a:pt x="4677968" y="0"/>
                  </a:lnTo>
                  <a:lnTo>
                    <a:pt x="5040630" y="0"/>
                  </a:lnTo>
                  <a:lnTo>
                    <a:pt x="5040630" y="359587"/>
                  </a:lnTo>
                  <a:close/>
                </a:path>
                <a:path w="8277225" h="360045">
                  <a:moveTo>
                    <a:pt x="5400243" y="359587"/>
                  </a:moveTo>
                  <a:lnTo>
                    <a:pt x="5040630" y="359587"/>
                  </a:lnTo>
                  <a:lnTo>
                    <a:pt x="5040630" y="0"/>
                  </a:lnTo>
                  <a:lnTo>
                    <a:pt x="5400243" y="0"/>
                  </a:lnTo>
                  <a:lnTo>
                    <a:pt x="5400243" y="359587"/>
                  </a:lnTo>
                  <a:close/>
                </a:path>
                <a:path w="8277225" h="360045">
                  <a:moveTo>
                    <a:pt x="5759843" y="359587"/>
                  </a:moveTo>
                  <a:lnTo>
                    <a:pt x="5400230" y="359587"/>
                  </a:lnTo>
                  <a:lnTo>
                    <a:pt x="5400230" y="0"/>
                  </a:lnTo>
                  <a:lnTo>
                    <a:pt x="5759843" y="0"/>
                  </a:lnTo>
                  <a:lnTo>
                    <a:pt x="5759843" y="359587"/>
                  </a:lnTo>
                  <a:close/>
                </a:path>
                <a:path w="8277225" h="360045">
                  <a:moveTo>
                    <a:pt x="6119456" y="359587"/>
                  </a:moveTo>
                  <a:lnTo>
                    <a:pt x="5759843" y="359587"/>
                  </a:lnTo>
                  <a:lnTo>
                    <a:pt x="5759843" y="0"/>
                  </a:lnTo>
                  <a:lnTo>
                    <a:pt x="6119456" y="0"/>
                  </a:lnTo>
                  <a:lnTo>
                    <a:pt x="6119456" y="359587"/>
                  </a:lnTo>
                  <a:close/>
                </a:path>
                <a:path w="8277225" h="360045">
                  <a:moveTo>
                    <a:pt x="6479070" y="359587"/>
                  </a:moveTo>
                  <a:lnTo>
                    <a:pt x="6119456" y="359587"/>
                  </a:lnTo>
                  <a:lnTo>
                    <a:pt x="6119456" y="0"/>
                  </a:lnTo>
                  <a:lnTo>
                    <a:pt x="6479070" y="0"/>
                  </a:lnTo>
                  <a:lnTo>
                    <a:pt x="6479070" y="359587"/>
                  </a:lnTo>
                  <a:close/>
                </a:path>
                <a:path w="8277225" h="360045">
                  <a:moveTo>
                    <a:pt x="6838670" y="359587"/>
                  </a:moveTo>
                  <a:lnTo>
                    <a:pt x="6479057" y="359587"/>
                  </a:lnTo>
                  <a:lnTo>
                    <a:pt x="6479057" y="0"/>
                  </a:lnTo>
                  <a:lnTo>
                    <a:pt x="6838670" y="0"/>
                  </a:lnTo>
                  <a:lnTo>
                    <a:pt x="6838670" y="359587"/>
                  </a:lnTo>
                  <a:close/>
                </a:path>
                <a:path w="8277225" h="360045">
                  <a:moveTo>
                    <a:pt x="7198283" y="359587"/>
                  </a:moveTo>
                  <a:lnTo>
                    <a:pt x="6838670" y="359587"/>
                  </a:lnTo>
                  <a:lnTo>
                    <a:pt x="6838670" y="0"/>
                  </a:lnTo>
                  <a:lnTo>
                    <a:pt x="7198283" y="0"/>
                  </a:lnTo>
                  <a:lnTo>
                    <a:pt x="7198283" y="359587"/>
                  </a:lnTo>
                  <a:close/>
                </a:path>
                <a:path w="8277225" h="360045">
                  <a:moveTo>
                    <a:pt x="7557897" y="359587"/>
                  </a:moveTo>
                  <a:lnTo>
                    <a:pt x="7198283" y="359587"/>
                  </a:lnTo>
                  <a:lnTo>
                    <a:pt x="7198283" y="0"/>
                  </a:lnTo>
                  <a:lnTo>
                    <a:pt x="7557897" y="0"/>
                  </a:lnTo>
                  <a:lnTo>
                    <a:pt x="7557897" y="359587"/>
                  </a:lnTo>
                  <a:close/>
                </a:path>
                <a:path w="8277225" h="360045">
                  <a:moveTo>
                    <a:pt x="7917497" y="359587"/>
                  </a:moveTo>
                  <a:lnTo>
                    <a:pt x="7557884" y="359587"/>
                  </a:lnTo>
                  <a:lnTo>
                    <a:pt x="7557884" y="0"/>
                  </a:lnTo>
                  <a:lnTo>
                    <a:pt x="7917497" y="0"/>
                  </a:lnTo>
                  <a:lnTo>
                    <a:pt x="7917497" y="359587"/>
                  </a:lnTo>
                  <a:close/>
                </a:path>
                <a:path w="8277225" h="360045">
                  <a:moveTo>
                    <a:pt x="8277110" y="359587"/>
                  </a:moveTo>
                  <a:lnTo>
                    <a:pt x="7917497" y="359587"/>
                  </a:lnTo>
                  <a:lnTo>
                    <a:pt x="7917497" y="0"/>
                  </a:lnTo>
                  <a:lnTo>
                    <a:pt x="8277110" y="0"/>
                  </a:lnTo>
                  <a:lnTo>
                    <a:pt x="8277110" y="359587"/>
                  </a:lnTo>
                  <a:close/>
                </a:path>
              </a:pathLst>
            </a:custGeom>
            <a:ln w="6096">
              <a:solidFill>
                <a:srgbClr val="CDCDC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98653" y="3541077"/>
              <a:ext cx="8624570" cy="719455"/>
            </a:xfrm>
            <a:custGeom>
              <a:avLst/>
              <a:gdLst/>
              <a:ahLst/>
              <a:cxnLst/>
              <a:rect l="l" t="t" r="r" b="b"/>
              <a:pathLst>
                <a:path w="8624570" h="719454">
                  <a:moveTo>
                    <a:pt x="8624531" y="719175"/>
                  </a:moveTo>
                  <a:lnTo>
                    <a:pt x="8603195" y="719175"/>
                  </a:lnTo>
                  <a:lnTo>
                    <a:pt x="8603195" y="359587"/>
                  </a:lnTo>
                  <a:lnTo>
                    <a:pt x="8624531" y="359587"/>
                  </a:lnTo>
                </a:path>
                <a:path w="8624570" h="719454">
                  <a:moveTo>
                    <a:pt x="326085" y="359587"/>
                  </a:moveTo>
                  <a:lnTo>
                    <a:pt x="0" y="359587"/>
                  </a:lnTo>
                </a:path>
                <a:path w="8624570" h="719454">
                  <a:moveTo>
                    <a:pt x="0" y="0"/>
                  </a:moveTo>
                  <a:lnTo>
                    <a:pt x="326085" y="0"/>
                  </a:lnTo>
                  <a:lnTo>
                    <a:pt x="326085" y="359587"/>
                  </a:lnTo>
                </a:path>
              </a:pathLst>
            </a:custGeom>
            <a:ln w="6096">
              <a:solidFill>
                <a:srgbClr val="CDCDC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624738" y="3541077"/>
              <a:ext cx="8277225" cy="360045"/>
            </a:xfrm>
            <a:custGeom>
              <a:avLst/>
              <a:gdLst/>
              <a:ahLst/>
              <a:cxnLst/>
              <a:rect l="l" t="t" r="r" b="b"/>
              <a:pathLst>
                <a:path w="8277225" h="360045">
                  <a:moveTo>
                    <a:pt x="359613" y="359587"/>
                  </a:moveTo>
                  <a:lnTo>
                    <a:pt x="0" y="359587"/>
                  </a:lnTo>
                  <a:lnTo>
                    <a:pt x="0" y="0"/>
                  </a:lnTo>
                  <a:lnTo>
                    <a:pt x="359613" y="0"/>
                  </a:lnTo>
                  <a:lnTo>
                    <a:pt x="359613" y="359587"/>
                  </a:lnTo>
                  <a:close/>
                </a:path>
                <a:path w="8277225" h="360045">
                  <a:moveTo>
                    <a:pt x="719226" y="359587"/>
                  </a:moveTo>
                  <a:lnTo>
                    <a:pt x="359613" y="359587"/>
                  </a:lnTo>
                  <a:lnTo>
                    <a:pt x="359613" y="0"/>
                  </a:lnTo>
                  <a:lnTo>
                    <a:pt x="719226" y="0"/>
                  </a:lnTo>
                  <a:lnTo>
                    <a:pt x="719226" y="359587"/>
                  </a:lnTo>
                  <a:close/>
                </a:path>
                <a:path w="8277225" h="360045">
                  <a:moveTo>
                    <a:pt x="1081874" y="359587"/>
                  </a:moveTo>
                  <a:lnTo>
                    <a:pt x="719213" y="359587"/>
                  </a:lnTo>
                  <a:lnTo>
                    <a:pt x="719213" y="0"/>
                  </a:lnTo>
                  <a:lnTo>
                    <a:pt x="1081874" y="0"/>
                  </a:lnTo>
                  <a:lnTo>
                    <a:pt x="1081874" y="359587"/>
                  </a:lnTo>
                  <a:close/>
                </a:path>
                <a:path w="8277225" h="360045">
                  <a:moveTo>
                    <a:pt x="1441488" y="359587"/>
                  </a:moveTo>
                  <a:lnTo>
                    <a:pt x="1081874" y="359587"/>
                  </a:lnTo>
                  <a:lnTo>
                    <a:pt x="1081874" y="0"/>
                  </a:lnTo>
                  <a:lnTo>
                    <a:pt x="1441488" y="0"/>
                  </a:lnTo>
                  <a:lnTo>
                    <a:pt x="1441488" y="359587"/>
                  </a:lnTo>
                  <a:close/>
                </a:path>
                <a:path w="8277225" h="360045">
                  <a:moveTo>
                    <a:pt x="1801101" y="359587"/>
                  </a:moveTo>
                  <a:lnTo>
                    <a:pt x="1441488" y="359587"/>
                  </a:lnTo>
                  <a:lnTo>
                    <a:pt x="1441488" y="0"/>
                  </a:lnTo>
                  <a:lnTo>
                    <a:pt x="1801101" y="0"/>
                  </a:lnTo>
                  <a:lnTo>
                    <a:pt x="1801101" y="359587"/>
                  </a:lnTo>
                  <a:close/>
                </a:path>
                <a:path w="8277225" h="360045">
                  <a:moveTo>
                    <a:pt x="2160714" y="359587"/>
                  </a:moveTo>
                  <a:lnTo>
                    <a:pt x="1801101" y="359587"/>
                  </a:lnTo>
                  <a:lnTo>
                    <a:pt x="1801101" y="0"/>
                  </a:lnTo>
                  <a:lnTo>
                    <a:pt x="2160714" y="0"/>
                  </a:lnTo>
                  <a:lnTo>
                    <a:pt x="2160714" y="359587"/>
                  </a:lnTo>
                  <a:close/>
                </a:path>
                <a:path w="8277225" h="360045">
                  <a:moveTo>
                    <a:pt x="2520315" y="359587"/>
                  </a:moveTo>
                  <a:lnTo>
                    <a:pt x="2160701" y="359587"/>
                  </a:lnTo>
                  <a:lnTo>
                    <a:pt x="2160701" y="0"/>
                  </a:lnTo>
                  <a:lnTo>
                    <a:pt x="2520315" y="0"/>
                  </a:lnTo>
                  <a:lnTo>
                    <a:pt x="2520315" y="359587"/>
                  </a:lnTo>
                  <a:close/>
                </a:path>
                <a:path w="8277225" h="360045">
                  <a:moveTo>
                    <a:pt x="2879928" y="359587"/>
                  </a:moveTo>
                  <a:lnTo>
                    <a:pt x="2520315" y="359587"/>
                  </a:lnTo>
                  <a:lnTo>
                    <a:pt x="2520315" y="0"/>
                  </a:lnTo>
                  <a:lnTo>
                    <a:pt x="2879928" y="0"/>
                  </a:lnTo>
                  <a:lnTo>
                    <a:pt x="2879928" y="359587"/>
                  </a:lnTo>
                  <a:close/>
                </a:path>
                <a:path w="8277225" h="360045">
                  <a:moveTo>
                    <a:pt x="3239541" y="359587"/>
                  </a:moveTo>
                  <a:lnTo>
                    <a:pt x="2879928" y="359587"/>
                  </a:lnTo>
                  <a:lnTo>
                    <a:pt x="2879928" y="0"/>
                  </a:lnTo>
                  <a:lnTo>
                    <a:pt x="3239541" y="0"/>
                  </a:lnTo>
                  <a:lnTo>
                    <a:pt x="3239541" y="359587"/>
                  </a:lnTo>
                  <a:close/>
                </a:path>
                <a:path w="8277225" h="360045">
                  <a:moveTo>
                    <a:pt x="3599141" y="359587"/>
                  </a:moveTo>
                  <a:lnTo>
                    <a:pt x="3239528" y="359587"/>
                  </a:lnTo>
                  <a:lnTo>
                    <a:pt x="3239528" y="0"/>
                  </a:lnTo>
                  <a:lnTo>
                    <a:pt x="3599141" y="0"/>
                  </a:lnTo>
                  <a:lnTo>
                    <a:pt x="3599141" y="359587"/>
                  </a:lnTo>
                  <a:close/>
                </a:path>
                <a:path w="8277225" h="360045">
                  <a:moveTo>
                    <a:pt x="3958755" y="359587"/>
                  </a:moveTo>
                  <a:lnTo>
                    <a:pt x="3599141" y="359587"/>
                  </a:lnTo>
                  <a:lnTo>
                    <a:pt x="3599141" y="0"/>
                  </a:lnTo>
                  <a:lnTo>
                    <a:pt x="3958755" y="0"/>
                  </a:lnTo>
                  <a:lnTo>
                    <a:pt x="3958755" y="359587"/>
                  </a:lnTo>
                  <a:close/>
                </a:path>
                <a:path w="8277225" h="360045">
                  <a:moveTo>
                    <a:pt x="4318368" y="359587"/>
                  </a:moveTo>
                  <a:lnTo>
                    <a:pt x="3958755" y="359587"/>
                  </a:lnTo>
                  <a:lnTo>
                    <a:pt x="3958755" y="0"/>
                  </a:lnTo>
                  <a:lnTo>
                    <a:pt x="4318368" y="0"/>
                  </a:lnTo>
                  <a:lnTo>
                    <a:pt x="4318368" y="359587"/>
                  </a:lnTo>
                  <a:close/>
                </a:path>
                <a:path w="8277225" h="360045">
                  <a:moveTo>
                    <a:pt x="4677968" y="359587"/>
                  </a:moveTo>
                  <a:lnTo>
                    <a:pt x="4318355" y="359587"/>
                  </a:lnTo>
                  <a:lnTo>
                    <a:pt x="4318355" y="0"/>
                  </a:lnTo>
                  <a:lnTo>
                    <a:pt x="4677968" y="0"/>
                  </a:lnTo>
                  <a:lnTo>
                    <a:pt x="4677968" y="359587"/>
                  </a:lnTo>
                  <a:close/>
                </a:path>
                <a:path w="8277225" h="360045">
                  <a:moveTo>
                    <a:pt x="5040630" y="359587"/>
                  </a:moveTo>
                  <a:lnTo>
                    <a:pt x="4677968" y="359587"/>
                  </a:lnTo>
                  <a:lnTo>
                    <a:pt x="4677968" y="0"/>
                  </a:lnTo>
                  <a:lnTo>
                    <a:pt x="5040630" y="0"/>
                  </a:lnTo>
                  <a:lnTo>
                    <a:pt x="5040630" y="359587"/>
                  </a:lnTo>
                  <a:close/>
                </a:path>
                <a:path w="8277225" h="360045">
                  <a:moveTo>
                    <a:pt x="5400243" y="359587"/>
                  </a:moveTo>
                  <a:lnTo>
                    <a:pt x="5040630" y="359587"/>
                  </a:lnTo>
                  <a:lnTo>
                    <a:pt x="5040630" y="0"/>
                  </a:lnTo>
                  <a:lnTo>
                    <a:pt x="5400243" y="0"/>
                  </a:lnTo>
                  <a:lnTo>
                    <a:pt x="5400243" y="359587"/>
                  </a:lnTo>
                  <a:close/>
                </a:path>
                <a:path w="8277225" h="360045">
                  <a:moveTo>
                    <a:pt x="5759843" y="359587"/>
                  </a:moveTo>
                  <a:lnTo>
                    <a:pt x="5400230" y="359587"/>
                  </a:lnTo>
                  <a:lnTo>
                    <a:pt x="5400230" y="0"/>
                  </a:lnTo>
                  <a:lnTo>
                    <a:pt x="5759843" y="0"/>
                  </a:lnTo>
                  <a:lnTo>
                    <a:pt x="5759843" y="359587"/>
                  </a:lnTo>
                  <a:close/>
                </a:path>
                <a:path w="8277225" h="360045">
                  <a:moveTo>
                    <a:pt x="6119456" y="359587"/>
                  </a:moveTo>
                  <a:lnTo>
                    <a:pt x="5759843" y="359587"/>
                  </a:lnTo>
                  <a:lnTo>
                    <a:pt x="5759843" y="0"/>
                  </a:lnTo>
                  <a:lnTo>
                    <a:pt x="6119456" y="0"/>
                  </a:lnTo>
                  <a:lnTo>
                    <a:pt x="6119456" y="359587"/>
                  </a:lnTo>
                  <a:close/>
                </a:path>
                <a:path w="8277225" h="360045">
                  <a:moveTo>
                    <a:pt x="6479070" y="359587"/>
                  </a:moveTo>
                  <a:lnTo>
                    <a:pt x="6119456" y="359587"/>
                  </a:lnTo>
                  <a:lnTo>
                    <a:pt x="6119456" y="0"/>
                  </a:lnTo>
                  <a:lnTo>
                    <a:pt x="6479070" y="0"/>
                  </a:lnTo>
                  <a:lnTo>
                    <a:pt x="6479070" y="359587"/>
                  </a:lnTo>
                  <a:close/>
                </a:path>
                <a:path w="8277225" h="360045">
                  <a:moveTo>
                    <a:pt x="6838670" y="359587"/>
                  </a:moveTo>
                  <a:lnTo>
                    <a:pt x="6479057" y="359587"/>
                  </a:lnTo>
                  <a:lnTo>
                    <a:pt x="6479057" y="0"/>
                  </a:lnTo>
                  <a:lnTo>
                    <a:pt x="6838670" y="0"/>
                  </a:lnTo>
                  <a:lnTo>
                    <a:pt x="6838670" y="359587"/>
                  </a:lnTo>
                  <a:close/>
                </a:path>
                <a:path w="8277225" h="360045">
                  <a:moveTo>
                    <a:pt x="7198283" y="359587"/>
                  </a:moveTo>
                  <a:lnTo>
                    <a:pt x="6838670" y="359587"/>
                  </a:lnTo>
                  <a:lnTo>
                    <a:pt x="6838670" y="0"/>
                  </a:lnTo>
                  <a:lnTo>
                    <a:pt x="7198283" y="0"/>
                  </a:lnTo>
                  <a:lnTo>
                    <a:pt x="7198283" y="359587"/>
                  </a:lnTo>
                  <a:close/>
                </a:path>
                <a:path w="8277225" h="360045">
                  <a:moveTo>
                    <a:pt x="7557897" y="359587"/>
                  </a:moveTo>
                  <a:lnTo>
                    <a:pt x="7198283" y="359587"/>
                  </a:lnTo>
                  <a:lnTo>
                    <a:pt x="7198283" y="0"/>
                  </a:lnTo>
                  <a:lnTo>
                    <a:pt x="7557897" y="0"/>
                  </a:lnTo>
                  <a:lnTo>
                    <a:pt x="7557897" y="359587"/>
                  </a:lnTo>
                  <a:close/>
                </a:path>
                <a:path w="8277225" h="360045">
                  <a:moveTo>
                    <a:pt x="7917497" y="359587"/>
                  </a:moveTo>
                  <a:lnTo>
                    <a:pt x="7557884" y="359587"/>
                  </a:lnTo>
                  <a:lnTo>
                    <a:pt x="7557884" y="0"/>
                  </a:lnTo>
                  <a:lnTo>
                    <a:pt x="7917497" y="0"/>
                  </a:lnTo>
                  <a:lnTo>
                    <a:pt x="7917497" y="359587"/>
                  </a:lnTo>
                  <a:close/>
                </a:path>
                <a:path w="8277225" h="360045">
                  <a:moveTo>
                    <a:pt x="8277110" y="359587"/>
                  </a:moveTo>
                  <a:lnTo>
                    <a:pt x="7917497" y="359587"/>
                  </a:lnTo>
                  <a:lnTo>
                    <a:pt x="7917497" y="0"/>
                  </a:lnTo>
                  <a:lnTo>
                    <a:pt x="8277110" y="0"/>
                  </a:lnTo>
                  <a:lnTo>
                    <a:pt x="8277110" y="359587"/>
                  </a:lnTo>
                  <a:close/>
                </a:path>
              </a:pathLst>
            </a:custGeom>
            <a:ln w="6096">
              <a:solidFill>
                <a:srgbClr val="CDCDC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298653" y="3181489"/>
              <a:ext cx="8624570" cy="719455"/>
            </a:xfrm>
            <a:custGeom>
              <a:avLst/>
              <a:gdLst/>
              <a:ahLst/>
              <a:cxnLst/>
              <a:rect l="l" t="t" r="r" b="b"/>
              <a:pathLst>
                <a:path w="8624570" h="719454">
                  <a:moveTo>
                    <a:pt x="8624531" y="719175"/>
                  </a:moveTo>
                  <a:lnTo>
                    <a:pt x="8603195" y="719175"/>
                  </a:lnTo>
                  <a:lnTo>
                    <a:pt x="8603195" y="359587"/>
                  </a:lnTo>
                  <a:lnTo>
                    <a:pt x="8624531" y="359587"/>
                  </a:lnTo>
                </a:path>
                <a:path w="8624570" h="719454">
                  <a:moveTo>
                    <a:pt x="326085" y="359587"/>
                  </a:moveTo>
                  <a:lnTo>
                    <a:pt x="0" y="359587"/>
                  </a:lnTo>
                </a:path>
                <a:path w="8624570" h="719454">
                  <a:moveTo>
                    <a:pt x="0" y="0"/>
                  </a:moveTo>
                  <a:lnTo>
                    <a:pt x="326085" y="0"/>
                  </a:lnTo>
                  <a:lnTo>
                    <a:pt x="326085" y="359587"/>
                  </a:lnTo>
                </a:path>
              </a:pathLst>
            </a:custGeom>
            <a:ln w="6096">
              <a:solidFill>
                <a:srgbClr val="CDCDC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624738" y="3181489"/>
              <a:ext cx="8277225" cy="360045"/>
            </a:xfrm>
            <a:custGeom>
              <a:avLst/>
              <a:gdLst/>
              <a:ahLst/>
              <a:cxnLst/>
              <a:rect l="l" t="t" r="r" b="b"/>
              <a:pathLst>
                <a:path w="8277225" h="360045">
                  <a:moveTo>
                    <a:pt x="359613" y="359587"/>
                  </a:moveTo>
                  <a:lnTo>
                    <a:pt x="0" y="359587"/>
                  </a:lnTo>
                  <a:lnTo>
                    <a:pt x="0" y="0"/>
                  </a:lnTo>
                  <a:lnTo>
                    <a:pt x="359613" y="0"/>
                  </a:lnTo>
                  <a:lnTo>
                    <a:pt x="359613" y="359587"/>
                  </a:lnTo>
                  <a:close/>
                </a:path>
                <a:path w="8277225" h="360045">
                  <a:moveTo>
                    <a:pt x="719226" y="359587"/>
                  </a:moveTo>
                  <a:lnTo>
                    <a:pt x="359613" y="359587"/>
                  </a:lnTo>
                  <a:lnTo>
                    <a:pt x="359613" y="0"/>
                  </a:lnTo>
                  <a:lnTo>
                    <a:pt x="719226" y="0"/>
                  </a:lnTo>
                  <a:lnTo>
                    <a:pt x="719226" y="359587"/>
                  </a:lnTo>
                  <a:close/>
                </a:path>
                <a:path w="8277225" h="360045">
                  <a:moveTo>
                    <a:pt x="1081874" y="359587"/>
                  </a:moveTo>
                  <a:lnTo>
                    <a:pt x="719213" y="359587"/>
                  </a:lnTo>
                  <a:lnTo>
                    <a:pt x="719213" y="0"/>
                  </a:lnTo>
                  <a:lnTo>
                    <a:pt x="1081874" y="0"/>
                  </a:lnTo>
                  <a:lnTo>
                    <a:pt x="1081874" y="359587"/>
                  </a:lnTo>
                  <a:close/>
                </a:path>
                <a:path w="8277225" h="360045">
                  <a:moveTo>
                    <a:pt x="1441488" y="359587"/>
                  </a:moveTo>
                  <a:lnTo>
                    <a:pt x="1081874" y="359587"/>
                  </a:lnTo>
                  <a:lnTo>
                    <a:pt x="1081874" y="0"/>
                  </a:lnTo>
                  <a:lnTo>
                    <a:pt x="1441488" y="0"/>
                  </a:lnTo>
                  <a:lnTo>
                    <a:pt x="1441488" y="359587"/>
                  </a:lnTo>
                  <a:close/>
                </a:path>
                <a:path w="8277225" h="360045">
                  <a:moveTo>
                    <a:pt x="1801101" y="359587"/>
                  </a:moveTo>
                  <a:lnTo>
                    <a:pt x="1441488" y="359587"/>
                  </a:lnTo>
                  <a:lnTo>
                    <a:pt x="1441488" y="0"/>
                  </a:lnTo>
                  <a:lnTo>
                    <a:pt x="1801101" y="0"/>
                  </a:lnTo>
                  <a:lnTo>
                    <a:pt x="1801101" y="359587"/>
                  </a:lnTo>
                  <a:close/>
                </a:path>
                <a:path w="8277225" h="360045">
                  <a:moveTo>
                    <a:pt x="2160714" y="359587"/>
                  </a:moveTo>
                  <a:lnTo>
                    <a:pt x="1801101" y="359587"/>
                  </a:lnTo>
                  <a:lnTo>
                    <a:pt x="1801101" y="0"/>
                  </a:lnTo>
                  <a:lnTo>
                    <a:pt x="2160714" y="0"/>
                  </a:lnTo>
                  <a:lnTo>
                    <a:pt x="2160714" y="359587"/>
                  </a:lnTo>
                  <a:close/>
                </a:path>
                <a:path w="8277225" h="360045">
                  <a:moveTo>
                    <a:pt x="2520315" y="359587"/>
                  </a:moveTo>
                  <a:lnTo>
                    <a:pt x="2160701" y="359587"/>
                  </a:lnTo>
                  <a:lnTo>
                    <a:pt x="2160701" y="0"/>
                  </a:lnTo>
                  <a:lnTo>
                    <a:pt x="2520315" y="0"/>
                  </a:lnTo>
                  <a:lnTo>
                    <a:pt x="2520315" y="359587"/>
                  </a:lnTo>
                  <a:close/>
                </a:path>
                <a:path w="8277225" h="360045">
                  <a:moveTo>
                    <a:pt x="2879928" y="359587"/>
                  </a:moveTo>
                  <a:lnTo>
                    <a:pt x="2520315" y="359587"/>
                  </a:lnTo>
                  <a:lnTo>
                    <a:pt x="2520315" y="0"/>
                  </a:lnTo>
                  <a:lnTo>
                    <a:pt x="2879928" y="0"/>
                  </a:lnTo>
                  <a:lnTo>
                    <a:pt x="2879928" y="359587"/>
                  </a:lnTo>
                  <a:close/>
                </a:path>
                <a:path w="8277225" h="360045">
                  <a:moveTo>
                    <a:pt x="3239541" y="359587"/>
                  </a:moveTo>
                  <a:lnTo>
                    <a:pt x="2879928" y="359587"/>
                  </a:lnTo>
                  <a:lnTo>
                    <a:pt x="2879928" y="0"/>
                  </a:lnTo>
                  <a:lnTo>
                    <a:pt x="3239541" y="0"/>
                  </a:lnTo>
                  <a:lnTo>
                    <a:pt x="3239541" y="359587"/>
                  </a:lnTo>
                  <a:close/>
                </a:path>
                <a:path w="8277225" h="360045">
                  <a:moveTo>
                    <a:pt x="3599141" y="359587"/>
                  </a:moveTo>
                  <a:lnTo>
                    <a:pt x="3239528" y="359587"/>
                  </a:lnTo>
                  <a:lnTo>
                    <a:pt x="3239528" y="0"/>
                  </a:lnTo>
                  <a:lnTo>
                    <a:pt x="3599141" y="0"/>
                  </a:lnTo>
                  <a:lnTo>
                    <a:pt x="3599141" y="359587"/>
                  </a:lnTo>
                  <a:close/>
                </a:path>
                <a:path w="8277225" h="360045">
                  <a:moveTo>
                    <a:pt x="3958755" y="359587"/>
                  </a:moveTo>
                  <a:lnTo>
                    <a:pt x="3599141" y="359587"/>
                  </a:lnTo>
                  <a:lnTo>
                    <a:pt x="3599141" y="0"/>
                  </a:lnTo>
                  <a:lnTo>
                    <a:pt x="3958755" y="0"/>
                  </a:lnTo>
                  <a:lnTo>
                    <a:pt x="3958755" y="359587"/>
                  </a:lnTo>
                  <a:close/>
                </a:path>
                <a:path w="8277225" h="360045">
                  <a:moveTo>
                    <a:pt x="4318368" y="359587"/>
                  </a:moveTo>
                  <a:lnTo>
                    <a:pt x="3958755" y="359587"/>
                  </a:lnTo>
                  <a:lnTo>
                    <a:pt x="3958755" y="0"/>
                  </a:lnTo>
                  <a:lnTo>
                    <a:pt x="4318368" y="0"/>
                  </a:lnTo>
                  <a:lnTo>
                    <a:pt x="4318368" y="359587"/>
                  </a:lnTo>
                  <a:close/>
                </a:path>
                <a:path w="8277225" h="360045">
                  <a:moveTo>
                    <a:pt x="4677968" y="359587"/>
                  </a:moveTo>
                  <a:lnTo>
                    <a:pt x="4318355" y="359587"/>
                  </a:lnTo>
                  <a:lnTo>
                    <a:pt x="4318355" y="0"/>
                  </a:lnTo>
                  <a:lnTo>
                    <a:pt x="4677968" y="0"/>
                  </a:lnTo>
                  <a:lnTo>
                    <a:pt x="4677968" y="359587"/>
                  </a:lnTo>
                  <a:close/>
                </a:path>
                <a:path w="8277225" h="360045">
                  <a:moveTo>
                    <a:pt x="5040630" y="359587"/>
                  </a:moveTo>
                  <a:lnTo>
                    <a:pt x="4677968" y="359587"/>
                  </a:lnTo>
                  <a:lnTo>
                    <a:pt x="4677968" y="0"/>
                  </a:lnTo>
                  <a:lnTo>
                    <a:pt x="5040630" y="0"/>
                  </a:lnTo>
                  <a:lnTo>
                    <a:pt x="5040630" y="359587"/>
                  </a:lnTo>
                  <a:close/>
                </a:path>
                <a:path w="8277225" h="360045">
                  <a:moveTo>
                    <a:pt x="5400243" y="359587"/>
                  </a:moveTo>
                  <a:lnTo>
                    <a:pt x="5040630" y="359587"/>
                  </a:lnTo>
                  <a:lnTo>
                    <a:pt x="5040630" y="0"/>
                  </a:lnTo>
                  <a:lnTo>
                    <a:pt x="5400243" y="0"/>
                  </a:lnTo>
                  <a:lnTo>
                    <a:pt x="5400243" y="359587"/>
                  </a:lnTo>
                  <a:close/>
                </a:path>
                <a:path w="8277225" h="360045">
                  <a:moveTo>
                    <a:pt x="5759843" y="359587"/>
                  </a:moveTo>
                  <a:lnTo>
                    <a:pt x="5400230" y="359587"/>
                  </a:lnTo>
                  <a:lnTo>
                    <a:pt x="5400230" y="0"/>
                  </a:lnTo>
                  <a:lnTo>
                    <a:pt x="5759843" y="0"/>
                  </a:lnTo>
                  <a:lnTo>
                    <a:pt x="5759843" y="359587"/>
                  </a:lnTo>
                  <a:close/>
                </a:path>
                <a:path w="8277225" h="360045">
                  <a:moveTo>
                    <a:pt x="6119456" y="359587"/>
                  </a:moveTo>
                  <a:lnTo>
                    <a:pt x="5759843" y="359587"/>
                  </a:lnTo>
                  <a:lnTo>
                    <a:pt x="5759843" y="0"/>
                  </a:lnTo>
                  <a:lnTo>
                    <a:pt x="6119456" y="0"/>
                  </a:lnTo>
                  <a:lnTo>
                    <a:pt x="6119456" y="359587"/>
                  </a:lnTo>
                  <a:close/>
                </a:path>
                <a:path w="8277225" h="360045">
                  <a:moveTo>
                    <a:pt x="6479070" y="359587"/>
                  </a:moveTo>
                  <a:lnTo>
                    <a:pt x="6119456" y="359587"/>
                  </a:lnTo>
                  <a:lnTo>
                    <a:pt x="6119456" y="0"/>
                  </a:lnTo>
                  <a:lnTo>
                    <a:pt x="6479070" y="0"/>
                  </a:lnTo>
                  <a:lnTo>
                    <a:pt x="6479070" y="359587"/>
                  </a:lnTo>
                  <a:close/>
                </a:path>
                <a:path w="8277225" h="360045">
                  <a:moveTo>
                    <a:pt x="6838670" y="359587"/>
                  </a:moveTo>
                  <a:lnTo>
                    <a:pt x="6479057" y="359587"/>
                  </a:lnTo>
                  <a:lnTo>
                    <a:pt x="6479057" y="0"/>
                  </a:lnTo>
                  <a:lnTo>
                    <a:pt x="6838670" y="0"/>
                  </a:lnTo>
                  <a:lnTo>
                    <a:pt x="6838670" y="359587"/>
                  </a:lnTo>
                  <a:close/>
                </a:path>
                <a:path w="8277225" h="360045">
                  <a:moveTo>
                    <a:pt x="7198283" y="359587"/>
                  </a:moveTo>
                  <a:lnTo>
                    <a:pt x="6838670" y="359587"/>
                  </a:lnTo>
                  <a:lnTo>
                    <a:pt x="6838670" y="0"/>
                  </a:lnTo>
                  <a:lnTo>
                    <a:pt x="7198283" y="0"/>
                  </a:lnTo>
                  <a:lnTo>
                    <a:pt x="7198283" y="359587"/>
                  </a:lnTo>
                  <a:close/>
                </a:path>
                <a:path w="8277225" h="360045">
                  <a:moveTo>
                    <a:pt x="7557897" y="359587"/>
                  </a:moveTo>
                  <a:lnTo>
                    <a:pt x="7198283" y="359587"/>
                  </a:lnTo>
                  <a:lnTo>
                    <a:pt x="7198283" y="0"/>
                  </a:lnTo>
                  <a:lnTo>
                    <a:pt x="7557897" y="0"/>
                  </a:lnTo>
                  <a:lnTo>
                    <a:pt x="7557897" y="359587"/>
                  </a:lnTo>
                  <a:close/>
                </a:path>
                <a:path w="8277225" h="360045">
                  <a:moveTo>
                    <a:pt x="7917497" y="359587"/>
                  </a:moveTo>
                  <a:lnTo>
                    <a:pt x="7557884" y="359587"/>
                  </a:lnTo>
                  <a:lnTo>
                    <a:pt x="7557884" y="0"/>
                  </a:lnTo>
                  <a:lnTo>
                    <a:pt x="7917497" y="0"/>
                  </a:lnTo>
                  <a:lnTo>
                    <a:pt x="7917497" y="359587"/>
                  </a:lnTo>
                  <a:close/>
                </a:path>
                <a:path w="8277225" h="360045">
                  <a:moveTo>
                    <a:pt x="8277110" y="359587"/>
                  </a:moveTo>
                  <a:lnTo>
                    <a:pt x="7917497" y="359587"/>
                  </a:lnTo>
                  <a:lnTo>
                    <a:pt x="7917497" y="0"/>
                  </a:lnTo>
                  <a:lnTo>
                    <a:pt x="8277110" y="0"/>
                  </a:lnTo>
                  <a:lnTo>
                    <a:pt x="8277110" y="359587"/>
                  </a:lnTo>
                  <a:close/>
                </a:path>
              </a:pathLst>
            </a:custGeom>
            <a:ln w="6096">
              <a:solidFill>
                <a:srgbClr val="CDCDC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298653" y="2821889"/>
              <a:ext cx="8624570" cy="719455"/>
            </a:xfrm>
            <a:custGeom>
              <a:avLst/>
              <a:gdLst/>
              <a:ahLst/>
              <a:cxnLst/>
              <a:rect l="l" t="t" r="r" b="b"/>
              <a:pathLst>
                <a:path w="8624570" h="719454">
                  <a:moveTo>
                    <a:pt x="8624531" y="719188"/>
                  </a:moveTo>
                  <a:lnTo>
                    <a:pt x="8603195" y="719188"/>
                  </a:lnTo>
                  <a:lnTo>
                    <a:pt x="8603195" y="359600"/>
                  </a:lnTo>
                  <a:lnTo>
                    <a:pt x="8624531" y="359600"/>
                  </a:lnTo>
                </a:path>
                <a:path w="8624570" h="719454">
                  <a:moveTo>
                    <a:pt x="326085" y="359587"/>
                  </a:moveTo>
                  <a:lnTo>
                    <a:pt x="0" y="359587"/>
                  </a:lnTo>
                </a:path>
                <a:path w="8624570" h="719454">
                  <a:moveTo>
                    <a:pt x="0" y="0"/>
                  </a:moveTo>
                  <a:lnTo>
                    <a:pt x="326085" y="0"/>
                  </a:lnTo>
                  <a:lnTo>
                    <a:pt x="326085" y="359587"/>
                  </a:lnTo>
                </a:path>
              </a:pathLst>
            </a:custGeom>
            <a:ln w="6096">
              <a:solidFill>
                <a:srgbClr val="CDCDC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624738" y="2821889"/>
              <a:ext cx="8277225" cy="360045"/>
            </a:xfrm>
            <a:custGeom>
              <a:avLst/>
              <a:gdLst/>
              <a:ahLst/>
              <a:cxnLst/>
              <a:rect l="l" t="t" r="r" b="b"/>
              <a:pathLst>
                <a:path w="8277225" h="360044">
                  <a:moveTo>
                    <a:pt x="359613" y="359587"/>
                  </a:moveTo>
                  <a:lnTo>
                    <a:pt x="0" y="359587"/>
                  </a:lnTo>
                  <a:lnTo>
                    <a:pt x="0" y="0"/>
                  </a:lnTo>
                  <a:lnTo>
                    <a:pt x="359613" y="0"/>
                  </a:lnTo>
                  <a:lnTo>
                    <a:pt x="359613" y="359587"/>
                  </a:lnTo>
                  <a:close/>
                </a:path>
                <a:path w="8277225" h="360044">
                  <a:moveTo>
                    <a:pt x="719226" y="359587"/>
                  </a:moveTo>
                  <a:lnTo>
                    <a:pt x="359613" y="359587"/>
                  </a:lnTo>
                  <a:lnTo>
                    <a:pt x="359613" y="0"/>
                  </a:lnTo>
                  <a:lnTo>
                    <a:pt x="719226" y="0"/>
                  </a:lnTo>
                  <a:lnTo>
                    <a:pt x="719226" y="359587"/>
                  </a:lnTo>
                  <a:close/>
                </a:path>
                <a:path w="8277225" h="360044">
                  <a:moveTo>
                    <a:pt x="1081874" y="359587"/>
                  </a:moveTo>
                  <a:lnTo>
                    <a:pt x="719213" y="359587"/>
                  </a:lnTo>
                  <a:lnTo>
                    <a:pt x="719213" y="0"/>
                  </a:lnTo>
                  <a:lnTo>
                    <a:pt x="1081874" y="0"/>
                  </a:lnTo>
                  <a:lnTo>
                    <a:pt x="1081874" y="359587"/>
                  </a:lnTo>
                  <a:close/>
                </a:path>
                <a:path w="8277225" h="360044">
                  <a:moveTo>
                    <a:pt x="1441488" y="359587"/>
                  </a:moveTo>
                  <a:lnTo>
                    <a:pt x="1081874" y="359587"/>
                  </a:lnTo>
                  <a:lnTo>
                    <a:pt x="1081874" y="0"/>
                  </a:lnTo>
                  <a:lnTo>
                    <a:pt x="1441488" y="0"/>
                  </a:lnTo>
                  <a:lnTo>
                    <a:pt x="1441488" y="359587"/>
                  </a:lnTo>
                  <a:close/>
                </a:path>
                <a:path w="8277225" h="360044">
                  <a:moveTo>
                    <a:pt x="1801101" y="359587"/>
                  </a:moveTo>
                  <a:lnTo>
                    <a:pt x="1441488" y="359587"/>
                  </a:lnTo>
                  <a:lnTo>
                    <a:pt x="1441488" y="0"/>
                  </a:lnTo>
                  <a:lnTo>
                    <a:pt x="1801101" y="0"/>
                  </a:lnTo>
                  <a:lnTo>
                    <a:pt x="1801101" y="359587"/>
                  </a:lnTo>
                  <a:close/>
                </a:path>
                <a:path w="8277225" h="360044">
                  <a:moveTo>
                    <a:pt x="2160714" y="359587"/>
                  </a:moveTo>
                  <a:lnTo>
                    <a:pt x="1801101" y="359587"/>
                  </a:lnTo>
                  <a:lnTo>
                    <a:pt x="1801101" y="0"/>
                  </a:lnTo>
                  <a:lnTo>
                    <a:pt x="2160714" y="0"/>
                  </a:lnTo>
                  <a:lnTo>
                    <a:pt x="2160714" y="359587"/>
                  </a:lnTo>
                  <a:close/>
                </a:path>
                <a:path w="8277225" h="360044">
                  <a:moveTo>
                    <a:pt x="2520315" y="359587"/>
                  </a:moveTo>
                  <a:lnTo>
                    <a:pt x="2160701" y="359587"/>
                  </a:lnTo>
                  <a:lnTo>
                    <a:pt x="2160701" y="0"/>
                  </a:lnTo>
                  <a:lnTo>
                    <a:pt x="2520315" y="0"/>
                  </a:lnTo>
                  <a:lnTo>
                    <a:pt x="2520315" y="359587"/>
                  </a:lnTo>
                  <a:close/>
                </a:path>
                <a:path w="8277225" h="360044">
                  <a:moveTo>
                    <a:pt x="2879928" y="359587"/>
                  </a:moveTo>
                  <a:lnTo>
                    <a:pt x="2520315" y="359587"/>
                  </a:lnTo>
                  <a:lnTo>
                    <a:pt x="2520315" y="0"/>
                  </a:lnTo>
                  <a:lnTo>
                    <a:pt x="2879928" y="0"/>
                  </a:lnTo>
                  <a:lnTo>
                    <a:pt x="2879928" y="359587"/>
                  </a:lnTo>
                  <a:close/>
                </a:path>
                <a:path w="8277225" h="360044">
                  <a:moveTo>
                    <a:pt x="3239541" y="359587"/>
                  </a:moveTo>
                  <a:lnTo>
                    <a:pt x="2879928" y="359587"/>
                  </a:lnTo>
                  <a:lnTo>
                    <a:pt x="2879928" y="0"/>
                  </a:lnTo>
                  <a:lnTo>
                    <a:pt x="3239541" y="0"/>
                  </a:lnTo>
                  <a:lnTo>
                    <a:pt x="3239541" y="359587"/>
                  </a:lnTo>
                  <a:close/>
                </a:path>
                <a:path w="8277225" h="360044">
                  <a:moveTo>
                    <a:pt x="3599141" y="359587"/>
                  </a:moveTo>
                  <a:lnTo>
                    <a:pt x="3239528" y="359587"/>
                  </a:lnTo>
                  <a:lnTo>
                    <a:pt x="3239528" y="0"/>
                  </a:lnTo>
                  <a:lnTo>
                    <a:pt x="3599141" y="0"/>
                  </a:lnTo>
                  <a:lnTo>
                    <a:pt x="3599141" y="359587"/>
                  </a:lnTo>
                  <a:close/>
                </a:path>
                <a:path w="8277225" h="360044">
                  <a:moveTo>
                    <a:pt x="3958755" y="359587"/>
                  </a:moveTo>
                  <a:lnTo>
                    <a:pt x="3599141" y="359587"/>
                  </a:lnTo>
                  <a:lnTo>
                    <a:pt x="3599141" y="0"/>
                  </a:lnTo>
                  <a:lnTo>
                    <a:pt x="3958755" y="0"/>
                  </a:lnTo>
                  <a:lnTo>
                    <a:pt x="3958755" y="359587"/>
                  </a:lnTo>
                  <a:close/>
                </a:path>
                <a:path w="8277225" h="360044">
                  <a:moveTo>
                    <a:pt x="4318368" y="359587"/>
                  </a:moveTo>
                  <a:lnTo>
                    <a:pt x="3958755" y="359587"/>
                  </a:lnTo>
                  <a:lnTo>
                    <a:pt x="3958755" y="0"/>
                  </a:lnTo>
                  <a:lnTo>
                    <a:pt x="4318368" y="0"/>
                  </a:lnTo>
                  <a:lnTo>
                    <a:pt x="4318368" y="359587"/>
                  </a:lnTo>
                  <a:close/>
                </a:path>
                <a:path w="8277225" h="360044">
                  <a:moveTo>
                    <a:pt x="4677968" y="359587"/>
                  </a:moveTo>
                  <a:lnTo>
                    <a:pt x="4318355" y="359587"/>
                  </a:lnTo>
                  <a:lnTo>
                    <a:pt x="4318355" y="0"/>
                  </a:lnTo>
                  <a:lnTo>
                    <a:pt x="4677968" y="0"/>
                  </a:lnTo>
                  <a:lnTo>
                    <a:pt x="4677968" y="359587"/>
                  </a:lnTo>
                  <a:close/>
                </a:path>
                <a:path w="8277225" h="360044">
                  <a:moveTo>
                    <a:pt x="5040630" y="359587"/>
                  </a:moveTo>
                  <a:lnTo>
                    <a:pt x="4677968" y="359587"/>
                  </a:lnTo>
                  <a:lnTo>
                    <a:pt x="4677968" y="0"/>
                  </a:lnTo>
                  <a:lnTo>
                    <a:pt x="5040630" y="0"/>
                  </a:lnTo>
                  <a:lnTo>
                    <a:pt x="5040630" y="359587"/>
                  </a:lnTo>
                  <a:close/>
                </a:path>
                <a:path w="8277225" h="360044">
                  <a:moveTo>
                    <a:pt x="5400243" y="359587"/>
                  </a:moveTo>
                  <a:lnTo>
                    <a:pt x="5040630" y="359587"/>
                  </a:lnTo>
                  <a:lnTo>
                    <a:pt x="5040630" y="0"/>
                  </a:lnTo>
                  <a:lnTo>
                    <a:pt x="5400243" y="0"/>
                  </a:lnTo>
                  <a:lnTo>
                    <a:pt x="5400243" y="359587"/>
                  </a:lnTo>
                  <a:close/>
                </a:path>
                <a:path w="8277225" h="360044">
                  <a:moveTo>
                    <a:pt x="5759843" y="359587"/>
                  </a:moveTo>
                  <a:lnTo>
                    <a:pt x="5400230" y="359587"/>
                  </a:lnTo>
                  <a:lnTo>
                    <a:pt x="5400230" y="0"/>
                  </a:lnTo>
                  <a:lnTo>
                    <a:pt x="5759843" y="0"/>
                  </a:lnTo>
                  <a:lnTo>
                    <a:pt x="5759843" y="359587"/>
                  </a:lnTo>
                  <a:close/>
                </a:path>
                <a:path w="8277225" h="360044">
                  <a:moveTo>
                    <a:pt x="6119456" y="359587"/>
                  </a:moveTo>
                  <a:lnTo>
                    <a:pt x="5759843" y="359587"/>
                  </a:lnTo>
                  <a:lnTo>
                    <a:pt x="5759843" y="0"/>
                  </a:lnTo>
                  <a:lnTo>
                    <a:pt x="6119456" y="0"/>
                  </a:lnTo>
                  <a:lnTo>
                    <a:pt x="6119456" y="359587"/>
                  </a:lnTo>
                  <a:close/>
                </a:path>
                <a:path w="8277225" h="360044">
                  <a:moveTo>
                    <a:pt x="6479070" y="359587"/>
                  </a:moveTo>
                  <a:lnTo>
                    <a:pt x="6119456" y="359587"/>
                  </a:lnTo>
                  <a:lnTo>
                    <a:pt x="6119456" y="0"/>
                  </a:lnTo>
                  <a:lnTo>
                    <a:pt x="6479070" y="0"/>
                  </a:lnTo>
                  <a:lnTo>
                    <a:pt x="6479070" y="359587"/>
                  </a:lnTo>
                  <a:close/>
                </a:path>
                <a:path w="8277225" h="360044">
                  <a:moveTo>
                    <a:pt x="6838670" y="359587"/>
                  </a:moveTo>
                  <a:lnTo>
                    <a:pt x="6479057" y="359587"/>
                  </a:lnTo>
                  <a:lnTo>
                    <a:pt x="6479057" y="0"/>
                  </a:lnTo>
                  <a:lnTo>
                    <a:pt x="6838670" y="0"/>
                  </a:lnTo>
                  <a:lnTo>
                    <a:pt x="6838670" y="359587"/>
                  </a:lnTo>
                  <a:close/>
                </a:path>
                <a:path w="8277225" h="360044">
                  <a:moveTo>
                    <a:pt x="7198283" y="359587"/>
                  </a:moveTo>
                  <a:lnTo>
                    <a:pt x="6838670" y="359587"/>
                  </a:lnTo>
                  <a:lnTo>
                    <a:pt x="6838670" y="0"/>
                  </a:lnTo>
                  <a:lnTo>
                    <a:pt x="7198283" y="0"/>
                  </a:lnTo>
                  <a:lnTo>
                    <a:pt x="7198283" y="359587"/>
                  </a:lnTo>
                  <a:close/>
                </a:path>
                <a:path w="8277225" h="360044">
                  <a:moveTo>
                    <a:pt x="7557897" y="359587"/>
                  </a:moveTo>
                  <a:lnTo>
                    <a:pt x="7198283" y="359587"/>
                  </a:lnTo>
                  <a:lnTo>
                    <a:pt x="7198283" y="0"/>
                  </a:lnTo>
                  <a:lnTo>
                    <a:pt x="7557897" y="0"/>
                  </a:lnTo>
                  <a:lnTo>
                    <a:pt x="7557897" y="359587"/>
                  </a:lnTo>
                  <a:close/>
                </a:path>
                <a:path w="8277225" h="360044">
                  <a:moveTo>
                    <a:pt x="7917497" y="359587"/>
                  </a:moveTo>
                  <a:lnTo>
                    <a:pt x="7557884" y="359587"/>
                  </a:lnTo>
                  <a:lnTo>
                    <a:pt x="7557884" y="0"/>
                  </a:lnTo>
                  <a:lnTo>
                    <a:pt x="7917497" y="0"/>
                  </a:lnTo>
                  <a:lnTo>
                    <a:pt x="7917497" y="359587"/>
                  </a:lnTo>
                  <a:close/>
                </a:path>
                <a:path w="8277225" h="360044">
                  <a:moveTo>
                    <a:pt x="8277110" y="359587"/>
                  </a:moveTo>
                  <a:lnTo>
                    <a:pt x="7917497" y="359587"/>
                  </a:lnTo>
                  <a:lnTo>
                    <a:pt x="7917497" y="0"/>
                  </a:lnTo>
                  <a:lnTo>
                    <a:pt x="8277110" y="0"/>
                  </a:lnTo>
                  <a:lnTo>
                    <a:pt x="8277110" y="359587"/>
                  </a:lnTo>
                  <a:close/>
                </a:path>
              </a:pathLst>
            </a:custGeom>
            <a:ln w="6096">
              <a:solidFill>
                <a:srgbClr val="CDCDC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298653" y="2462301"/>
              <a:ext cx="8624570" cy="719455"/>
            </a:xfrm>
            <a:custGeom>
              <a:avLst/>
              <a:gdLst/>
              <a:ahLst/>
              <a:cxnLst/>
              <a:rect l="l" t="t" r="r" b="b"/>
              <a:pathLst>
                <a:path w="8624570" h="719455">
                  <a:moveTo>
                    <a:pt x="8624531" y="719175"/>
                  </a:moveTo>
                  <a:lnTo>
                    <a:pt x="8603195" y="719175"/>
                  </a:lnTo>
                  <a:lnTo>
                    <a:pt x="8603195" y="359587"/>
                  </a:lnTo>
                  <a:lnTo>
                    <a:pt x="8624531" y="359587"/>
                  </a:lnTo>
                </a:path>
                <a:path w="8624570" h="719455">
                  <a:moveTo>
                    <a:pt x="326085" y="359587"/>
                  </a:moveTo>
                  <a:lnTo>
                    <a:pt x="0" y="359587"/>
                  </a:lnTo>
                </a:path>
                <a:path w="8624570" h="719455">
                  <a:moveTo>
                    <a:pt x="0" y="0"/>
                  </a:moveTo>
                  <a:lnTo>
                    <a:pt x="326085" y="0"/>
                  </a:lnTo>
                  <a:lnTo>
                    <a:pt x="326085" y="359587"/>
                  </a:lnTo>
                </a:path>
              </a:pathLst>
            </a:custGeom>
            <a:ln w="6096">
              <a:solidFill>
                <a:srgbClr val="CDCDC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624738" y="2462301"/>
              <a:ext cx="8277225" cy="360045"/>
            </a:xfrm>
            <a:custGeom>
              <a:avLst/>
              <a:gdLst/>
              <a:ahLst/>
              <a:cxnLst/>
              <a:rect l="l" t="t" r="r" b="b"/>
              <a:pathLst>
                <a:path w="8277225" h="360044">
                  <a:moveTo>
                    <a:pt x="359613" y="359587"/>
                  </a:moveTo>
                  <a:lnTo>
                    <a:pt x="0" y="359587"/>
                  </a:lnTo>
                  <a:lnTo>
                    <a:pt x="0" y="0"/>
                  </a:lnTo>
                  <a:lnTo>
                    <a:pt x="359613" y="0"/>
                  </a:lnTo>
                  <a:lnTo>
                    <a:pt x="359613" y="359587"/>
                  </a:lnTo>
                  <a:close/>
                </a:path>
                <a:path w="8277225" h="360044">
                  <a:moveTo>
                    <a:pt x="719226" y="359587"/>
                  </a:moveTo>
                  <a:lnTo>
                    <a:pt x="359613" y="359587"/>
                  </a:lnTo>
                  <a:lnTo>
                    <a:pt x="359613" y="0"/>
                  </a:lnTo>
                  <a:lnTo>
                    <a:pt x="719226" y="0"/>
                  </a:lnTo>
                  <a:lnTo>
                    <a:pt x="719226" y="359587"/>
                  </a:lnTo>
                  <a:close/>
                </a:path>
                <a:path w="8277225" h="360044">
                  <a:moveTo>
                    <a:pt x="1081874" y="359587"/>
                  </a:moveTo>
                  <a:lnTo>
                    <a:pt x="719213" y="359587"/>
                  </a:lnTo>
                  <a:lnTo>
                    <a:pt x="719213" y="0"/>
                  </a:lnTo>
                  <a:lnTo>
                    <a:pt x="1081874" y="0"/>
                  </a:lnTo>
                  <a:lnTo>
                    <a:pt x="1081874" y="359587"/>
                  </a:lnTo>
                  <a:close/>
                </a:path>
                <a:path w="8277225" h="360044">
                  <a:moveTo>
                    <a:pt x="1441488" y="359587"/>
                  </a:moveTo>
                  <a:lnTo>
                    <a:pt x="1081874" y="359587"/>
                  </a:lnTo>
                  <a:lnTo>
                    <a:pt x="1081874" y="0"/>
                  </a:lnTo>
                  <a:lnTo>
                    <a:pt x="1441488" y="0"/>
                  </a:lnTo>
                  <a:lnTo>
                    <a:pt x="1441488" y="359587"/>
                  </a:lnTo>
                  <a:close/>
                </a:path>
                <a:path w="8277225" h="360044">
                  <a:moveTo>
                    <a:pt x="1801101" y="359587"/>
                  </a:moveTo>
                  <a:lnTo>
                    <a:pt x="1441488" y="359587"/>
                  </a:lnTo>
                  <a:lnTo>
                    <a:pt x="1441488" y="0"/>
                  </a:lnTo>
                  <a:lnTo>
                    <a:pt x="1801101" y="0"/>
                  </a:lnTo>
                  <a:lnTo>
                    <a:pt x="1801101" y="359587"/>
                  </a:lnTo>
                  <a:close/>
                </a:path>
                <a:path w="8277225" h="360044">
                  <a:moveTo>
                    <a:pt x="2160714" y="359587"/>
                  </a:moveTo>
                  <a:lnTo>
                    <a:pt x="1801101" y="359587"/>
                  </a:lnTo>
                  <a:lnTo>
                    <a:pt x="1801101" y="0"/>
                  </a:lnTo>
                  <a:lnTo>
                    <a:pt x="2160714" y="0"/>
                  </a:lnTo>
                  <a:lnTo>
                    <a:pt x="2160714" y="359587"/>
                  </a:lnTo>
                  <a:close/>
                </a:path>
                <a:path w="8277225" h="360044">
                  <a:moveTo>
                    <a:pt x="2520315" y="359587"/>
                  </a:moveTo>
                  <a:lnTo>
                    <a:pt x="2160701" y="359587"/>
                  </a:lnTo>
                  <a:lnTo>
                    <a:pt x="2160701" y="0"/>
                  </a:lnTo>
                  <a:lnTo>
                    <a:pt x="2520315" y="0"/>
                  </a:lnTo>
                  <a:lnTo>
                    <a:pt x="2520315" y="359587"/>
                  </a:lnTo>
                  <a:close/>
                </a:path>
                <a:path w="8277225" h="360044">
                  <a:moveTo>
                    <a:pt x="2879928" y="359587"/>
                  </a:moveTo>
                  <a:lnTo>
                    <a:pt x="2520315" y="359587"/>
                  </a:lnTo>
                  <a:lnTo>
                    <a:pt x="2520315" y="0"/>
                  </a:lnTo>
                  <a:lnTo>
                    <a:pt x="2879928" y="0"/>
                  </a:lnTo>
                  <a:lnTo>
                    <a:pt x="2879928" y="359587"/>
                  </a:lnTo>
                  <a:close/>
                </a:path>
                <a:path w="8277225" h="360044">
                  <a:moveTo>
                    <a:pt x="3239541" y="359587"/>
                  </a:moveTo>
                  <a:lnTo>
                    <a:pt x="2879928" y="359587"/>
                  </a:lnTo>
                  <a:lnTo>
                    <a:pt x="2879928" y="0"/>
                  </a:lnTo>
                  <a:lnTo>
                    <a:pt x="3239541" y="0"/>
                  </a:lnTo>
                  <a:lnTo>
                    <a:pt x="3239541" y="359587"/>
                  </a:lnTo>
                  <a:close/>
                </a:path>
                <a:path w="8277225" h="360044">
                  <a:moveTo>
                    <a:pt x="3599141" y="359587"/>
                  </a:moveTo>
                  <a:lnTo>
                    <a:pt x="3239528" y="359587"/>
                  </a:lnTo>
                  <a:lnTo>
                    <a:pt x="3239528" y="0"/>
                  </a:lnTo>
                  <a:lnTo>
                    <a:pt x="3599141" y="0"/>
                  </a:lnTo>
                  <a:lnTo>
                    <a:pt x="3599141" y="359587"/>
                  </a:lnTo>
                  <a:close/>
                </a:path>
                <a:path w="8277225" h="360044">
                  <a:moveTo>
                    <a:pt x="3958755" y="359587"/>
                  </a:moveTo>
                  <a:lnTo>
                    <a:pt x="3599141" y="359587"/>
                  </a:lnTo>
                  <a:lnTo>
                    <a:pt x="3599141" y="0"/>
                  </a:lnTo>
                  <a:lnTo>
                    <a:pt x="3958755" y="0"/>
                  </a:lnTo>
                  <a:lnTo>
                    <a:pt x="3958755" y="359587"/>
                  </a:lnTo>
                  <a:close/>
                </a:path>
                <a:path w="8277225" h="360044">
                  <a:moveTo>
                    <a:pt x="4318368" y="359587"/>
                  </a:moveTo>
                  <a:lnTo>
                    <a:pt x="3958755" y="359587"/>
                  </a:lnTo>
                  <a:lnTo>
                    <a:pt x="3958755" y="0"/>
                  </a:lnTo>
                  <a:lnTo>
                    <a:pt x="4318368" y="0"/>
                  </a:lnTo>
                  <a:lnTo>
                    <a:pt x="4318368" y="359587"/>
                  </a:lnTo>
                  <a:close/>
                </a:path>
                <a:path w="8277225" h="360044">
                  <a:moveTo>
                    <a:pt x="4677968" y="359587"/>
                  </a:moveTo>
                  <a:lnTo>
                    <a:pt x="4318355" y="359587"/>
                  </a:lnTo>
                  <a:lnTo>
                    <a:pt x="4318355" y="0"/>
                  </a:lnTo>
                  <a:lnTo>
                    <a:pt x="4677968" y="0"/>
                  </a:lnTo>
                  <a:lnTo>
                    <a:pt x="4677968" y="359587"/>
                  </a:lnTo>
                  <a:close/>
                </a:path>
                <a:path w="8277225" h="360044">
                  <a:moveTo>
                    <a:pt x="5040630" y="359587"/>
                  </a:moveTo>
                  <a:lnTo>
                    <a:pt x="4677968" y="359587"/>
                  </a:lnTo>
                  <a:lnTo>
                    <a:pt x="4677968" y="0"/>
                  </a:lnTo>
                  <a:lnTo>
                    <a:pt x="5040630" y="0"/>
                  </a:lnTo>
                  <a:lnTo>
                    <a:pt x="5040630" y="359587"/>
                  </a:lnTo>
                  <a:close/>
                </a:path>
                <a:path w="8277225" h="360044">
                  <a:moveTo>
                    <a:pt x="5400243" y="359587"/>
                  </a:moveTo>
                  <a:lnTo>
                    <a:pt x="5040630" y="359587"/>
                  </a:lnTo>
                  <a:lnTo>
                    <a:pt x="5040630" y="0"/>
                  </a:lnTo>
                  <a:lnTo>
                    <a:pt x="5400243" y="0"/>
                  </a:lnTo>
                  <a:lnTo>
                    <a:pt x="5400243" y="359587"/>
                  </a:lnTo>
                  <a:close/>
                </a:path>
                <a:path w="8277225" h="360044">
                  <a:moveTo>
                    <a:pt x="5759843" y="359587"/>
                  </a:moveTo>
                  <a:lnTo>
                    <a:pt x="5400230" y="359587"/>
                  </a:lnTo>
                  <a:lnTo>
                    <a:pt x="5400230" y="0"/>
                  </a:lnTo>
                  <a:lnTo>
                    <a:pt x="5759843" y="0"/>
                  </a:lnTo>
                  <a:lnTo>
                    <a:pt x="5759843" y="359587"/>
                  </a:lnTo>
                  <a:close/>
                </a:path>
                <a:path w="8277225" h="360044">
                  <a:moveTo>
                    <a:pt x="6119456" y="359587"/>
                  </a:moveTo>
                  <a:lnTo>
                    <a:pt x="5759843" y="359587"/>
                  </a:lnTo>
                  <a:lnTo>
                    <a:pt x="5759843" y="0"/>
                  </a:lnTo>
                  <a:lnTo>
                    <a:pt x="6119456" y="0"/>
                  </a:lnTo>
                  <a:lnTo>
                    <a:pt x="6119456" y="359587"/>
                  </a:lnTo>
                  <a:close/>
                </a:path>
                <a:path w="8277225" h="360044">
                  <a:moveTo>
                    <a:pt x="6479070" y="359587"/>
                  </a:moveTo>
                  <a:lnTo>
                    <a:pt x="6119456" y="359587"/>
                  </a:lnTo>
                  <a:lnTo>
                    <a:pt x="6119456" y="0"/>
                  </a:lnTo>
                  <a:lnTo>
                    <a:pt x="6479070" y="0"/>
                  </a:lnTo>
                  <a:lnTo>
                    <a:pt x="6479070" y="359587"/>
                  </a:lnTo>
                  <a:close/>
                </a:path>
                <a:path w="8277225" h="360044">
                  <a:moveTo>
                    <a:pt x="6838670" y="359587"/>
                  </a:moveTo>
                  <a:lnTo>
                    <a:pt x="6479057" y="359587"/>
                  </a:lnTo>
                  <a:lnTo>
                    <a:pt x="6479057" y="0"/>
                  </a:lnTo>
                  <a:lnTo>
                    <a:pt x="6838670" y="0"/>
                  </a:lnTo>
                  <a:lnTo>
                    <a:pt x="6838670" y="359587"/>
                  </a:lnTo>
                  <a:close/>
                </a:path>
                <a:path w="8277225" h="360044">
                  <a:moveTo>
                    <a:pt x="7198283" y="359587"/>
                  </a:moveTo>
                  <a:lnTo>
                    <a:pt x="6838670" y="359587"/>
                  </a:lnTo>
                  <a:lnTo>
                    <a:pt x="6838670" y="0"/>
                  </a:lnTo>
                  <a:lnTo>
                    <a:pt x="7198283" y="0"/>
                  </a:lnTo>
                  <a:lnTo>
                    <a:pt x="7198283" y="359587"/>
                  </a:lnTo>
                  <a:close/>
                </a:path>
                <a:path w="8277225" h="360044">
                  <a:moveTo>
                    <a:pt x="7557897" y="359587"/>
                  </a:moveTo>
                  <a:lnTo>
                    <a:pt x="7198283" y="359587"/>
                  </a:lnTo>
                  <a:lnTo>
                    <a:pt x="7198283" y="0"/>
                  </a:lnTo>
                  <a:lnTo>
                    <a:pt x="7557897" y="0"/>
                  </a:lnTo>
                  <a:lnTo>
                    <a:pt x="7557897" y="359587"/>
                  </a:lnTo>
                  <a:close/>
                </a:path>
                <a:path w="8277225" h="360044">
                  <a:moveTo>
                    <a:pt x="7917497" y="359587"/>
                  </a:moveTo>
                  <a:lnTo>
                    <a:pt x="7557884" y="359587"/>
                  </a:lnTo>
                  <a:lnTo>
                    <a:pt x="7557884" y="0"/>
                  </a:lnTo>
                  <a:lnTo>
                    <a:pt x="7917497" y="0"/>
                  </a:lnTo>
                  <a:lnTo>
                    <a:pt x="7917497" y="359587"/>
                  </a:lnTo>
                  <a:close/>
                </a:path>
                <a:path w="8277225" h="360044">
                  <a:moveTo>
                    <a:pt x="8277110" y="359587"/>
                  </a:moveTo>
                  <a:lnTo>
                    <a:pt x="7917497" y="359587"/>
                  </a:lnTo>
                  <a:lnTo>
                    <a:pt x="7917497" y="0"/>
                  </a:lnTo>
                  <a:lnTo>
                    <a:pt x="8277110" y="0"/>
                  </a:lnTo>
                  <a:lnTo>
                    <a:pt x="8277110" y="359587"/>
                  </a:lnTo>
                  <a:close/>
                </a:path>
              </a:pathLst>
            </a:custGeom>
            <a:ln w="6096">
              <a:solidFill>
                <a:srgbClr val="CDCDC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298653" y="2099665"/>
              <a:ext cx="8624570" cy="722630"/>
            </a:xfrm>
            <a:custGeom>
              <a:avLst/>
              <a:gdLst/>
              <a:ahLst/>
              <a:cxnLst/>
              <a:rect l="l" t="t" r="r" b="b"/>
              <a:pathLst>
                <a:path w="8624570" h="722630">
                  <a:moveTo>
                    <a:pt x="8624531" y="722223"/>
                  </a:moveTo>
                  <a:lnTo>
                    <a:pt x="8603195" y="722223"/>
                  </a:lnTo>
                  <a:lnTo>
                    <a:pt x="8603195" y="362635"/>
                  </a:lnTo>
                  <a:lnTo>
                    <a:pt x="8624531" y="362635"/>
                  </a:lnTo>
                </a:path>
                <a:path w="8624570" h="722630">
                  <a:moveTo>
                    <a:pt x="326085" y="362635"/>
                  </a:moveTo>
                  <a:lnTo>
                    <a:pt x="0" y="362635"/>
                  </a:lnTo>
                </a:path>
                <a:path w="8624570" h="722630">
                  <a:moveTo>
                    <a:pt x="0" y="0"/>
                  </a:moveTo>
                  <a:lnTo>
                    <a:pt x="326085" y="0"/>
                  </a:lnTo>
                  <a:lnTo>
                    <a:pt x="326085" y="362635"/>
                  </a:lnTo>
                </a:path>
              </a:pathLst>
            </a:custGeom>
            <a:ln w="6096">
              <a:solidFill>
                <a:srgbClr val="CDCDC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624738" y="2099665"/>
              <a:ext cx="8277225" cy="363220"/>
            </a:xfrm>
            <a:custGeom>
              <a:avLst/>
              <a:gdLst/>
              <a:ahLst/>
              <a:cxnLst/>
              <a:rect l="l" t="t" r="r" b="b"/>
              <a:pathLst>
                <a:path w="8277225" h="363219">
                  <a:moveTo>
                    <a:pt x="359613" y="362635"/>
                  </a:moveTo>
                  <a:lnTo>
                    <a:pt x="0" y="362635"/>
                  </a:lnTo>
                  <a:lnTo>
                    <a:pt x="0" y="0"/>
                  </a:lnTo>
                  <a:lnTo>
                    <a:pt x="359613" y="0"/>
                  </a:lnTo>
                  <a:lnTo>
                    <a:pt x="359613" y="362635"/>
                  </a:lnTo>
                  <a:close/>
                </a:path>
                <a:path w="8277225" h="363219">
                  <a:moveTo>
                    <a:pt x="719226" y="362635"/>
                  </a:moveTo>
                  <a:lnTo>
                    <a:pt x="359613" y="362635"/>
                  </a:lnTo>
                  <a:lnTo>
                    <a:pt x="359613" y="0"/>
                  </a:lnTo>
                  <a:lnTo>
                    <a:pt x="719226" y="0"/>
                  </a:lnTo>
                  <a:lnTo>
                    <a:pt x="719226" y="362635"/>
                  </a:lnTo>
                  <a:close/>
                </a:path>
                <a:path w="8277225" h="363219">
                  <a:moveTo>
                    <a:pt x="1081874" y="362635"/>
                  </a:moveTo>
                  <a:lnTo>
                    <a:pt x="719213" y="362635"/>
                  </a:lnTo>
                  <a:lnTo>
                    <a:pt x="719213" y="0"/>
                  </a:lnTo>
                  <a:lnTo>
                    <a:pt x="1081874" y="0"/>
                  </a:lnTo>
                  <a:lnTo>
                    <a:pt x="1081874" y="362635"/>
                  </a:lnTo>
                  <a:close/>
                </a:path>
                <a:path w="8277225" h="363219">
                  <a:moveTo>
                    <a:pt x="1441488" y="362635"/>
                  </a:moveTo>
                  <a:lnTo>
                    <a:pt x="1081874" y="362635"/>
                  </a:lnTo>
                  <a:lnTo>
                    <a:pt x="1081874" y="0"/>
                  </a:lnTo>
                  <a:lnTo>
                    <a:pt x="1441488" y="0"/>
                  </a:lnTo>
                  <a:lnTo>
                    <a:pt x="1441488" y="362635"/>
                  </a:lnTo>
                  <a:close/>
                </a:path>
                <a:path w="8277225" h="363219">
                  <a:moveTo>
                    <a:pt x="1801101" y="362635"/>
                  </a:moveTo>
                  <a:lnTo>
                    <a:pt x="1441488" y="362635"/>
                  </a:lnTo>
                  <a:lnTo>
                    <a:pt x="1441488" y="0"/>
                  </a:lnTo>
                  <a:lnTo>
                    <a:pt x="1801101" y="0"/>
                  </a:lnTo>
                  <a:lnTo>
                    <a:pt x="1801101" y="362635"/>
                  </a:lnTo>
                  <a:close/>
                </a:path>
                <a:path w="8277225" h="363219">
                  <a:moveTo>
                    <a:pt x="2160714" y="362635"/>
                  </a:moveTo>
                  <a:lnTo>
                    <a:pt x="1801101" y="362635"/>
                  </a:lnTo>
                  <a:lnTo>
                    <a:pt x="1801101" y="0"/>
                  </a:lnTo>
                  <a:lnTo>
                    <a:pt x="2160714" y="0"/>
                  </a:lnTo>
                  <a:lnTo>
                    <a:pt x="2160714" y="362635"/>
                  </a:lnTo>
                  <a:close/>
                </a:path>
                <a:path w="8277225" h="363219">
                  <a:moveTo>
                    <a:pt x="2520315" y="362635"/>
                  </a:moveTo>
                  <a:lnTo>
                    <a:pt x="2160701" y="362635"/>
                  </a:lnTo>
                  <a:lnTo>
                    <a:pt x="2160701" y="0"/>
                  </a:lnTo>
                  <a:lnTo>
                    <a:pt x="2520315" y="0"/>
                  </a:lnTo>
                  <a:lnTo>
                    <a:pt x="2520315" y="362635"/>
                  </a:lnTo>
                  <a:close/>
                </a:path>
                <a:path w="8277225" h="363219">
                  <a:moveTo>
                    <a:pt x="2879928" y="362635"/>
                  </a:moveTo>
                  <a:lnTo>
                    <a:pt x="2520315" y="362635"/>
                  </a:lnTo>
                  <a:lnTo>
                    <a:pt x="2520315" y="0"/>
                  </a:lnTo>
                  <a:lnTo>
                    <a:pt x="2879928" y="0"/>
                  </a:lnTo>
                  <a:lnTo>
                    <a:pt x="2879928" y="362635"/>
                  </a:lnTo>
                  <a:close/>
                </a:path>
                <a:path w="8277225" h="363219">
                  <a:moveTo>
                    <a:pt x="3239541" y="362635"/>
                  </a:moveTo>
                  <a:lnTo>
                    <a:pt x="2879928" y="362635"/>
                  </a:lnTo>
                  <a:lnTo>
                    <a:pt x="2879928" y="0"/>
                  </a:lnTo>
                  <a:lnTo>
                    <a:pt x="3239541" y="0"/>
                  </a:lnTo>
                  <a:lnTo>
                    <a:pt x="3239541" y="362635"/>
                  </a:lnTo>
                  <a:close/>
                </a:path>
                <a:path w="8277225" h="363219">
                  <a:moveTo>
                    <a:pt x="3599141" y="362635"/>
                  </a:moveTo>
                  <a:lnTo>
                    <a:pt x="3239528" y="362635"/>
                  </a:lnTo>
                  <a:lnTo>
                    <a:pt x="3239528" y="0"/>
                  </a:lnTo>
                  <a:lnTo>
                    <a:pt x="3599141" y="0"/>
                  </a:lnTo>
                  <a:lnTo>
                    <a:pt x="3599141" y="362635"/>
                  </a:lnTo>
                  <a:close/>
                </a:path>
                <a:path w="8277225" h="363219">
                  <a:moveTo>
                    <a:pt x="3958755" y="362635"/>
                  </a:moveTo>
                  <a:lnTo>
                    <a:pt x="3599141" y="362635"/>
                  </a:lnTo>
                  <a:lnTo>
                    <a:pt x="3599141" y="0"/>
                  </a:lnTo>
                  <a:lnTo>
                    <a:pt x="3958755" y="0"/>
                  </a:lnTo>
                  <a:lnTo>
                    <a:pt x="3958755" y="362635"/>
                  </a:lnTo>
                  <a:close/>
                </a:path>
                <a:path w="8277225" h="363219">
                  <a:moveTo>
                    <a:pt x="4318368" y="362635"/>
                  </a:moveTo>
                  <a:lnTo>
                    <a:pt x="3958755" y="362635"/>
                  </a:lnTo>
                  <a:lnTo>
                    <a:pt x="3958755" y="0"/>
                  </a:lnTo>
                  <a:lnTo>
                    <a:pt x="4318368" y="0"/>
                  </a:lnTo>
                  <a:lnTo>
                    <a:pt x="4318368" y="362635"/>
                  </a:lnTo>
                  <a:close/>
                </a:path>
                <a:path w="8277225" h="363219">
                  <a:moveTo>
                    <a:pt x="4677968" y="362635"/>
                  </a:moveTo>
                  <a:lnTo>
                    <a:pt x="4318355" y="362635"/>
                  </a:lnTo>
                  <a:lnTo>
                    <a:pt x="4318355" y="0"/>
                  </a:lnTo>
                  <a:lnTo>
                    <a:pt x="4677968" y="0"/>
                  </a:lnTo>
                  <a:lnTo>
                    <a:pt x="4677968" y="362635"/>
                  </a:lnTo>
                  <a:close/>
                </a:path>
                <a:path w="8277225" h="363219">
                  <a:moveTo>
                    <a:pt x="5040630" y="362635"/>
                  </a:moveTo>
                  <a:lnTo>
                    <a:pt x="4677968" y="362635"/>
                  </a:lnTo>
                  <a:lnTo>
                    <a:pt x="4677968" y="0"/>
                  </a:lnTo>
                  <a:lnTo>
                    <a:pt x="5040630" y="0"/>
                  </a:lnTo>
                  <a:lnTo>
                    <a:pt x="5040630" y="362635"/>
                  </a:lnTo>
                  <a:close/>
                </a:path>
                <a:path w="8277225" h="363219">
                  <a:moveTo>
                    <a:pt x="5400243" y="362635"/>
                  </a:moveTo>
                  <a:lnTo>
                    <a:pt x="5040630" y="362635"/>
                  </a:lnTo>
                  <a:lnTo>
                    <a:pt x="5040630" y="0"/>
                  </a:lnTo>
                  <a:lnTo>
                    <a:pt x="5400243" y="0"/>
                  </a:lnTo>
                  <a:lnTo>
                    <a:pt x="5400243" y="362635"/>
                  </a:lnTo>
                  <a:close/>
                </a:path>
                <a:path w="8277225" h="363219">
                  <a:moveTo>
                    <a:pt x="5759843" y="362635"/>
                  </a:moveTo>
                  <a:lnTo>
                    <a:pt x="5400230" y="362635"/>
                  </a:lnTo>
                  <a:lnTo>
                    <a:pt x="5400230" y="0"/>
                  </a:lnTo>
                  <a:lnTo>
                    <a:pt x="5759843" y="0"/>
                  </a:lnTo>
                  <a:lnTo>
                    <a:pt x="5759843" y="362635"/>
                  </a:lnTo>
                  <a:close/>
                </a:path>
                <a:path w="8277225" h="363219">
                  <a:moveTo>
                    <a:pt x="6119456" y="362635"/>
                  </a:moveTo>
                  <a:lnTo>
                    <a:pt x="5759843" y="362635"/>
                  </a:lnTo>
                  <a:lnTo>
                    <a:pt x="5759843" y="0"/>
                  </a:lnTo>
                  <a:lnTo>
                    <a:pt x="6119456" y="0"/>
                  </a:lnTo>
                  <a:lnTo>
                    <a:pt x="6119456" y="362635"/>
                  </a:lnTo>
                  <a:close/>
                </a:path>
                <a:path w="8277225" h="363219">
                  <a:moveTo>
                    <a:pt x="6479070" y="362635"/>
                  </a:moveTo>
                  <a:lnTo>
                    <a:pt x="6119456" y="362635"/>
                  </a:lnTo>
                  <a:lnTo>
                    <a:pt x="6119456" y="0"/>
                  </a:lnTo>
                  <a:lnTo>
                    <a:pt x="6479070" y="0"/>
                  </a:lnTo>
                  <a:lnTo>
                    <a:pt x="6479070" y="362635"/>
                  </a:lnTo>
                  <a:close/>
                </a:path>
                <a:path w="8277225" h="363219">
                  <a:moveTo>
                    <a:pt x="6838670" y="362635"/>
                  </a:moveTo>
                  <a:lnTo>
                    <a:pt x="6479057" y="362635"/>
                  </a:lnTo>
                  <a:lnTo>
                    <a:pt x="6479057" y="0"/>
                  </a:lnTo>
                  <a:lnTo>
                    <a:pt x="6838670" y="0"/>
                  </a:lnTo>
                  <a:lnTo>
                    <a:pt x="6838670" y="362635"/>
                  </a:lnTo>
                  <a:close/>
                </a:path>
                <a:path w="8277225" h="363219">
                  <a:moveTo>
                    <a:pt x="7198283" y="362635"/>
                  </a:moveTo>
                  <a:lnTo>
                    <a:pt x="6838670" y="362635"/>
                  </a:lnTo>
                  <a:lnTo>
                    <a:pt x="6838670" y="0"/>
                  </a:lnTo>
                  <a:lnTo>
                    <a:pt x="7198283" y="0"/>
                  </a:lnTo>
                  <a:lnTo>
                    <a:pt x="7198283" y="362635"/>
                  </a:lnTo>
                  <a:close/>
                </a:path>
                <a:path w="8277225" h="363219">
                  <a:moveTo>
                    <a:pt x="7557897" y="362635"/>
                  </a:moveTo>
                  <a:lnTo>
                    <a:pt x="7198283" y="362635"/>
                  </a:lnTo>
                  <a:lnTo>
                    <a:pt x="7198283" y="0"/>
                  </a:lnTo>
                  <a:lnTo>
                    <a:pt x="7557897" y="0"/>
                  </a:lnTo>
                  <a:lnTo>
                    <a:pt x="7557897" y="362635"/>
                  </a:lnTo>
                  <a:close/>
                </a:path>
                <a:path w="8277225" h="363219">
                  <a:moveTo>
                    <a:pt x="7917497" y="362635"/>
                  </a:moveTo>
                  <a:lnTo>
                    <a:pt x="7557884" y="362635"/>
                  </a:lnTo>
                  <a:lnTo>
                    <a:pt x="7557884" y="0"/>
                  </a:lnTo>
                  <a:lnTo>
                    <a:pt x="7917497" y="0"/>
                  </a:lnTo>
                  <a:lnTo>
                    <a:pt x="7917497" y="362635"/>
                  </a:lnTo>
                  <a:close/>
                </a:path>
                <a:path w="8277225" h="363219">
                  <a:moveTo>
                    <a:pt x="8277110" y="362635"/>
                  </a:moveTo>
                  <a:lnTo>
                    <a:pt x="7917497" y="362635"/>
                  </a:lnTo>
                  <a:lnTo>
                    <a:pt x="7917497" y="0"/>
                  </a:lnTo>
                  <a:lnTo>
                    <a:pt x="8277110" y="0"/>
                  </a:lnTo>
                  <a:lnTo>
                    <a:pt x="8277110" y="362635"/>
                  </a:lnTo>
                  <a:close/>
                </a:path>
              </a:pathLst>
            </a:custGeom>
            <a:ln w="6096">
              <a:solidFill>
                <a:srgbClr val="CDCDC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298653" y="1740065"/>
              <a:ext cx="8624570" cy="722630"/>
            </a:xfrm>
            <a:custGeom>
              <a:avLst/>
              <a:gdLst/>
              <a:ahLst/>
              <a:cxnLst/>
              <a:rect l="l" t="t" r="r" b="b"/>
              <a:pathLst>
                <a:path w="8624570" h="722630">
                  <a:moveTo>
                    <a:pt x="8624531" y="722236"/>
                  </a:moveTo>
                  <a:lnTo>
                    <a:pt x="8603195" y="722236"/>
                  </a:lnTo>
                  <a:lnTo>
                    <a:pt x="8603195" y="359600"/>
                  </a:lnTo>
                  <a:lnTo>
                    <a:pt x="8624531" y="359600"/>
                  </a:lnTo>
                </a:path>
                <a:path w="8624570" h="722630">
                  <a:moveTo>
                    <a:pt x="326085" y="359587"/>
                  </a:moveTo>
                  <a:lnTo>
                    <a:pt x="0" y="359587"/>
                  </a:lnTo>
                </a:path>
                <a:path w="8624570" h="722630">
                  <a:moveTo>
                    <a:pt x="0" y="0"/>
                  </a:moveTo>
                  <a:lnTo>
                    <a:pt x="326085" y="0"/>
                  </a:lnTo>
                  <a:lnTo>
                    <a:pt x="326085" y="359587"/>
                  </a:lnTo>
                </a:path>
              </a:pathLst>
            </a:custGeom>
            <a:ln w="6096">
              <a:solidFill>
                <a:srgbClr val="CDCDC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0" y="0"/>
              <a:ext cx="9144000" cy="2099945"/>
            </a:xfrm>
            <a:custGeom>
              <a:avLst/>
              <a:gdLst/>
              <a:ahLst/>
              <a:cxnLst/>
              <a:rect l="l" t="t" r="r" b="b"/>
              <a:pathLst>
                <a:path w="9144000" h="2099945">
                  <a:moveTo>
                    <a:pt x="984351" y="2099652"/>
                  </a:moveTo>
                  <a:lnTo>
                    <a:pt x="624738" y="2099652"/>
                  </a:lnTo>
                  <a:lnTo>
                    <a:pt x="624738" y="1740065"/>
                  </a:lnTo>
                  <a:lnTo>
                    <a:pt x="984351" y="1740065"/>
                  </a:lnTo>
                  <a:lnTo>
                    <a:pt x="984351" y="2099652"/>
                  </a:lnTo>
                  <a:close/>
                </a:path>
                <a:path w="9144000" h="2099945">
                  <a:moveTo>
                    <a:pt x="1343964" y="2099652"/>
                  </a:moveTo>
                  <a:lnTo>
                    <a:pt x="984351" y="2099652"/>
                  </a:lnTo>
                  <a:lnTo>
                    <a:pt x="984351" y="1740065"/>
                  </a:lnTo>
                  <a:lnTo>
                    <a:pt x="1343964" y="1740065"/>
                  </a:lnTo>
                  <a:lnTo>
                    <a:pt x="1343964" y="2099652"/>
                  </a:lnTo>
                  <a:close/>
                </a:path>
                <a:path w="9144000" h="2099945">
                  <a:moveTo>
                    <a:pt x="1706613" y="2099652"/>
                  </a:moveTo>
                  <a:lnTo>
                    <a:pt x="1343952" y="2099652"/>
                  </a:lnTo>
                  <a:lnTo>
                    <a:pt x="1343952" y="1740065"/>
                  </a:lnTo>
                  <a:lnTo>
                    <a:pt x="1706613" y="1740065"/>
                  </a:lnTo>
                  <a:lnTo>
                    <a:pt x="1706613" y="2099652"/>
                  </a:lnTo>
                  <a:close/>
                </a:path>
                <a:path w="9144000" h="2099945">
                  <a:moveTo>
                    <a:pt x="2066226" y="2099652"/>
                  </a:moveTo>
                  <a:lnTo>
                    <a:pt x="1706613" y="2099652"/>
                  </a:lnTo>
                  <a:lnTo>
                    <a:pt x="1706613" y="1740065"/>
                  </a:lnTo>
                  <a:lnTo>
                    <a:pt x="2066226" y="1740065"/>
                  </a:lnTo>
                  <a:lnTo>
                    <a:pt x="2066226" y="2099652"/>
                  </a:lnTo>
                  <a:close/>
                </a:path>
                <a:path w="9144000" h="2099945">
                  <a:moveTo>
                    <a:pt x="2425839" y="2099652"/>
                  </a:moveTo>
                  <a:lnTo>
                    <a:pt x="2066226" y="2099652"/>
                  </a:lnTo>
                  <a:lnTo>
                    <a:pt x="2066226" y="1740065"/>
                  </a:lnTo>
                  <a:lnTo>
                    <a:pt x="2425839" y="1740065"/>
                  </a:lnTo>
                  <a:lnTo>
                    <a:pt x="2425839" y="2099652"/>
                  </a:lnTo>
                  <a:close/>
                </a:path>
                <a:path w="9144000" h="2099945">
                  <a:moveTo>
                    <a:pt x="2785452" y="2099652"/>
                  </a:moveTo>
                  <a:lnTo>
                    <a:pt x="2425839" y="2099652"/>
                  </a:lnTo>
                  <a:lnTo>
                    <a:pt x="2425839" y="1740065"/>
                  </a:lnTo>
                  <a:lnTo>
                    <a:pt x="2785452" y="1740065"/>
                  </a:lnTo>
                  <a:lnTo>
                    <a:pt x="2785452" y="2099652"/>
                  </a:lnTo>
                  <a:close/>
                </a:path>
                <a:path w="9144000" h="2099945">
                  <a:moveTo>
                    <a:pt x="3145053" y="2099652"/>
                  </a:moveTo>
                  <a:lnTo>
                    <a:pt x="2785440" y="2099652"/>
                  </a:lnTo>
                  <a:lnTo>
                    <a:pt x="2785440" y="1740065"/>
                  </a:lnTo>
                  <a:lnTo>
                    <a:pt x="3145053" y="1740065"/>
                  </a:lnTo>
                  <a:lnTo>
                    <a:pt x="3145053" y="2099652"/>
                  </a:lnTo>
                  <a:close/>
                </a:path>
                <a:path w="9144000" h="2099945">
                  <a:moveTo>
                    <a:pt x="3504666" y="2099652"/>
                  </a:moveTo>
                  <a:lnTo>
                    <a:pt x="3145053" y="2099652"/>
                  </a:lnTo>
                  <a:lnTo>
                    <a:pt x="3145053" y="1740065"/>
                  </a:lnTo>
                  <a:lnTo>
                    <a:pt x="3504666" y="1740065"/>
                  </a:lnTo>
                  <a:lnTo>
                    <a:pt x="3504666" y="2099652"/>
                  </a:lnTo>
                  <a:close/>
                </a:path>
                <a:path w="9144000" h="2099945">
                  <a:moveTo>
                    <a:pt x="3864279" y="2099652"/>
                  </a:moveTo>
                  <a:lnTo>
                    <a:pt x="3504666" y="2099652"/>
                  </a:lnTo>
                  <a:lnTo>
                    <a:pt x="3504666" y="1740065"/>
                  </a:lnTo>
                  <a:lnTo>
                    <a:pt x="3864279" y="1740065"/>
                  </a:lnTo>
                  <a:lnTo>
                    <a:pt x="3864279" y="2099652"/>
                  </a:lnTo>
                  <a:close/>
                </a:path>
                <a:path w="9144000" h="2099945">
                  <a:moveTo>
                    <a:pt x="4223880" y="2099652"/>
                  </a:moveTo>
                  <a:lnTo>
                    <a:pt x="3864267" y="2099652"/>
                  </a:lnTo>
                  <a:lnTo>
                    <a:pt x="3864267" y="1740065"/>
                  </a:lnTo>
                  <a:lnTo>
                    <a:pt x="4223880" y="1740065"/>
                  </a:lnTo>
                  <a:lnTo>
                    <a:pt x="4223880" y="2099652"/>
                  </a:lnTo>
                  <a:close/>
                </a:path>
                <a:path w="9144000" h="2099945">
                  <a:moveTo>
                    <a:pt x="4583493" y="2099652"/>
                  </a:moveTo>
                  <a:lnTo>
                    <a:pt x="4223880" y="2099652"/>
                  </a:lnTo>
                  <a:lnTo>
                    <a:pt x="4223880" y="1740065"/>
                  </a:lnTo>
                  <a:lnTo>
                    <a:pt x="4583493" y="1740065"/>
                  </a:lnTo>
                  <a:lnTo>
                    <a:pt x="4583493" y="2099652"/>
                  </a:lnTo>
                  <a:close/>
                </a:path>
                <a:path w="9144000" h="2099945">
                  <a:moveTo>
                    <a:pt x="4943106" y="2099652"/>
                  </a:moveTo>
                  <a:lnTo>
                    <a:pt x="4583493" y="2099652"/>
                  </a:lnTo>
                  <a:lnTo>
                    <a:pt x="4583493" y="1740065"/>
                  </a:lnTo>
                  <a:lnTo>
                    <a:pt x="4943106" y="1740065"/>
                  </a:lnTo>
                  <a:lnTo>
                    <a:pt x="4943106" y="2099652"/>
                  </a:lnTo>
                  <a:close/>
                </a:path>
                <a:path w="9144000" h="2099945">
                  <a:moveTo>
                    <a:pt x="5302707" y="2099652"/>
                  </a:moveTo>
                  <a:lnTo>
                    <a:pt x="4943094" y="2099652"/>
                  </a:lnTo>
                  <a:lnTo>
                    <a:pt x="4943094" y="1740065"/>
                  </a:lnTo>
                  <a:lnTo>
                    <a:pt x="5302707" y="1740065"/>
                  </a:lnTo>
                  <a:lnTo>
                    <a:pt x="5302707" y="2099652"/>
                  </a:lnTo>
                  <a:close/>
                </a:path>
                <a:path w="9144000" h="2099945">
                  <a:moveTo>
                    <a:pt x="5665368" y="2099652"/>
                  </a:moveTo>
                  <a:lnTo>
                    <a:pt x="5302707" y="2099652"/>
                  </a:lnTo>
                  <a:lnTo>
                    <a:pt x="5302707" y="1740065"/>
                  </a:lnTo>
                  <a:lnTo>
                    <a:pt x="5665368" y="1740065"/>
                  </a:lnTo>
                  <a:lnTo>
                    <a:pt x="5665368" y="2099652"/>
                  </a:lnTo>
                  <a:close/>
                </a:path>
                <a:path w="9144000" h="2099945">
                  <a:moveTo>
                    <a:pt x="6024981" y="2099652"/>
                  </a:moveTo>
                  <a:lnTo>
                    <a:pt x="5665368" y="2099652"/>
                  </a:lnTo>
                  <a:lnTo>
                    <a:pt x="5665368" y="1740065"/>
                  </a:lnTo>
                  <a:lnTo>
                    <a:pt x="6024981" y="1740065"/>
                  </a:lnTo>
                  <a:lnTo>
                    <a:pt x="6024981" y="2099652"/>
                  </a:lnTo>
                  <a:close/>
                </a:path>
                <a:path w="9144000" h="2099945">
                  <a:moveTo>
                    <a:pt x="6384594" y="2099652"/>
                  </a:moveTo>
                  <a:lnTo>
                    <a:pt x="6024981" y="2099652"/>
                  </a:lnTo>
                  <a:lnTo>
                    <a:pt x="6024981" y="1740065"/>
                  </a:lnTo>
                  <a:lnTo>
                    <a:pt x="6384594" y="1740065"/>
                  </a:lnTo>
                  <a:lnTo>
                    <a:pt x="6384594" y="2099652"/>
                  </a:lnTo>
                  <a:close/>
                </a:path>
                <a:path w="9144000" h="2099945">
                  <a:moveTo>
                    <a:pt x="6744195" y="2099652"/>
                  </a:moveTo>
                  <a:lnTo>
                    <a:pt x="6384582" y="2099652"/>
                  </a:lnTo>
                  <a:lnTo>
                    <a:pt x="6384582" y="1740065"/>
                  </a:lnTo>
                  <a:lnTo>
                    <a:pt x="6744195" y="1740065"/>
                  </a:lnTo>
                  <a:lnTo>
                    <a:pt x="6744195" y="2099652"/>
                  </a:lnTo>
                  <a:close/>
                </a:path>
                <a:path w="9144000" h="2099945">
                  <a:moveTo>
                    <a:pt x="7103808" y="2099652"/>
                  </a:moveTo>
                  <a:lnTo>
                    <a:pt x="6744195" y="2099652"/>
                  </a:lnTo>
                  <a:lnTo>
                    <a:pt x="6744195" y="1740065"/>
                  </a:lnTo>
                  <a:lnTo>
                    <a:pt x="7103808" y="1740065"/>
                  </a:lnTo>
                  <a:lnTo>
                    <a:pt x="7103808" y="2099652"/>
                  </a:lnTo>
                  <a:close/>
                </a:path>
                <a:path w="9144000" h="2099945">
                  <a:moveTo>
                    <a:pt x="7463421" y="2099652"/>
                  </a:moveTo>
                  <a:lnTo>
                    <a:pt x="7103808" y="2099652"/>
                  </a:lnTo>
                  <a:lnTo>
                    <a:pt x="7103808" y="1740065"/>
                  </a:lnTo>
                  <a:lnTo>
                    <a:pt x="7463421" y="1740065"/>
                  </a:lnTo>
                  <a:lnTo>
                    <a:pt x="7463421" y="2099652"/>
                  </a:lnTo>
                  <a:close/>
                </a:path>
                <a:path w="9144000" h="2099945">
                  <a:moveTo>
                    <a:pt x="7823022" y="2099652"/>
                  </a:moveTo>
                  <a:lnTo>
                    <a:pt x="7463408" y="2099652"/>
                  </a:lnTo>
                  <a:lnTo>
                    <a:pt x="7463408" y="1740065"/>
                  </a:lnTo>
                  <a:lnTo>
                    <a:pt x="7823022" y="1740065"/>
                  </a:lnTo>
                  <a:lnTo>
                    <a:pt x="7823022" y="2099652"/>
                  </a:lnTo>
                  <a:close/>
                </a:path>
                <a:path w="9144000" h="2099945">
                  <a:moveTo>
                    <a:pt x="8182635" y="2099652"/>
                  </a:moveTo>
                  <a:lnTo>
                    <a:pt x="7823022" y="2099652"/>
                  </a:lnTo>
                  <a:lnTo>
                    <a:pt x="7823022" y="1740065"/>
                  </a:lnTo>
                  <a:lnTo>
                    <a:pt x="8182635" y="1740065"/>
                  </a:lnTo>
                  <a:lnTo>
                    <a:pt x="8182635" y="2099652"/>
                  </a:lnTo>
                  <a:close/>
                </a:path>
                <a:path w="9144000" h="2099945">
                  <a:moveTo>
                    <a:pt x="8542235" y="2099652"/>
                  </a:moveTo>
                  <a:lnTo>
                    <a:pt x="8182622" y="2099652"/>
                  </a:lnTo>
                  <a:lnTo>
                    <a:pt x="8182622" y="1740065"/>
                  </a:lnTo>
                  <a:lnTo>
                    <a:pt x="8542235" y="1740065"/>
                  </a:lnTo>
                  <a:lnTo>
                    <a:pt x="8542235" y="2099652"/>
                  </a:lnTo>
                  <a:close/>
                </a:path>
                <a:path w="9144000" h="2099945">
                  <a:moveTo>
                    <a:pt x="8901849" y="2099652"/>
                  </a:moveTo>
                  <a:lnTo>
                    <a:pt x="8542235" y="2099652"/>
                  </a:lnTo>
                  <a:lnTo>
                    <a:pt x="8542235" y="1740065"/>
                  </a:lnTo>
                  <a:lnTo>
                    <a:pt x="8901849" y="1740065"/>
                  </a:lnTo>
                  <a:lnTo>
                    <a:pt x="8901849" y="2099652"/>
                  </a:lnTo>
                  <a:close/>
                </a:path>
                <a:path w="9144000" h="2099945">
                  <a:moveTo>
                    <a:pt x="9144000" y="2099652"/>
                  </a:moveTo>
                  <a:lnTo>
                    <a:pt x="8901849" y="2099652"/>
                  </a:lnTo>
                  <a:lnTo>
                    <a:pt x="8901849" y="1740065"/>
                  </a:lnTo>
                  <a:lnTo>
                    <a:pt x="9144000" y="1740065"/>
                  </a:lnTo>
                </a:path>
                <a:path w="9144000" h="2099945">
                  <a:moveTo>
                    <a:pt x="265137" y="1740065"/>
                  </a:moveTo>
                  <a:lnTo>
                    <a:pt x="0" y="1740065"/>
                  </a:lnTo>
                </a:path>
                <a:path w="9144000" h="2099945">
                  <a:moveTo>
                    <a:pt x="0" y="1380477"/>
                  </a:moveTo>
                  <a:lnTo>
                    <a:pt x="265137" y="1380477"/>
                  </a:lnTo>
                  <a:lnTo>
                    <a:pt x="265137" y="1740065"/>
                  </a:lnTo>
                </a:path>
                <a:path w="9144000" h="2099945">
                  <a:moveTo>
                    <a:pt x="624738" y="1740065"/>
                  </a:moveTo>
                  <a:lnTo>
                    <a:pt x="265125" y="1740065"/>
                  </a:lnTo>
                  <a:lnTo>
                    <a:pt x="265125" y="1380477"/>
                  </a:lnTo>
                  <a:lnTo>
                    <a:pt x="624738" y="1380477"/>
                  </a:lnTo>
                  <a:lnTo>
                    <a:pt x="624738" y="1740065"/>
                  </a:lnTo>
                  <a:close/>
                </a:path>
                <a:path w="9144000" h="2099945">
                  <a:moveTo>
                    <a:pt x="984351" y="1740065"/>
                  </a:moveTo>
                  <a:lnTo>
                    <a:pt x="624738" y="1740065"/>
                  </a:lnTo>
                  <a:lnTo>
                    <a:pt x="624738" y="1380477"/>
                  </a:lnTo>
                  <a:lnTo>
                    <a:pt x="984351" y="1380477"/>
                  </a:lnTo>
                  <a:lnTo>
                    <a:pt x="984351" y="1740065"/>
                  </a:lnTo>
                  <a:close/>
                </a:path>
                <a:path w="9144000" h="2099945">
                  <a:moveTo>
                    <a:pt x="1343964" y="1740065"/>
                  </a:moveTo>
                  <a:lnTo>
                    <a:pt x="984351" y="1740065"/>
                  </a:lnTo>
                  <a:lnTo>
                    <a:pt x="984351" y="1380477"/>
                  </a:lnTo>
                  <a:lnTo>
                    <a:pt x="1343964" y="1380477"/>
                  </a:lnTo>
                  <a:lnTo>
                    <a:pt x="1343964" y="1740065"/>
                  </a:lnTo>
                  <a:close/>
                </a:path>
                <a:path w="9144000" h="2099945">
                  <a:moveTo>
                    <a:pt x="1706613" y="1740065"/>
                  </a:moveTo>
                  <a:lnTo>
                    <a:pt x="1343952" y="1740065"/>
                  </a:lnTo>
                  <a:lnTo>
                    <a:pt x="1343952" y="1380477"/>
                  </a:lnTo>
                  <a:lnTo>
                    <a:pt x="1706613" y="1380477"/>
                  </a:lnTo>
                  <a:lnTo>
                    <a:pt x="1706613" y="1740065"/>
                  </a:lnTo>
                  <a:close/>
                </a:path>
                <a:path w="9144000" h="2099945">
                  <a:moveTo>
                    <a:pt x="2066226" y="1740065"/>
                  </a:moveTo>
                  <a:lnTo>
                    <a:pt x="1706613" y="1740065"/>
                  </a:lnTo>
                  <a:lnTo>
                    <a:pt x="1706613" y="1380477"/>
                  </a:lnTo>
                  <a:lnTo>
                    <a:pt x="2066226" y="1380477"/>
                  </a:lnTo>
                  <a:lnTo>
                    <a:pt x="2066226" y="1740065"/>
                  </a:lnTo>
                  <a:close/>
                </a:path>
                <a:path w="9144000" h="2099945">
                  <a:moveTo>
                    <a:pt x="2425839" y="1740065"/>
                  </a:moveTo>
                  <a:lnTo>
                    <a:pt x="2066226" y="1740065"/>
                  </a:lnTo>
                  <a:lnTo>
                    <a:pt x="2066226" y="1380477"/>
                  </a:lnTo>
                  <a:lnTo>
                    <a:pt x="2425839" y="1380477"/>
                  </a:lnTo>
                  <a:lnTo>
                    <a:pt x="2425839" y="1740065"/>
                  </a:lnTo>
                  <a:close/>
                </a:path>
                <a:path w="9144000" h="2099945">
                  <a:moveTo>
                    <a:pt x="2785452" y="1740065"/>
                  </a:moveTo>
                  <a:lnTo>
                    <a:pt x="2425839" y="1740065"/>
                  </a:lnTo>
                  <a:lnTo>
                    <a:pt x="2425839" y="1380477"/>
                  </a:lnTo>
                  <a:lnTo>
                    <a:pt x="2785452" y="1380477"/>
                  </a:lnTo>
                  <a:lnTo>
                    <a:pt x="2785452" y="1740065"/>
                  </a:lnTo>
                  <a:close/>
                </a:path>
                <a:path w="9144000" h="2099945">
                  <a:moveTo>
                    <a:pt x="3145053" y="1740065"/>
                  </a:moveTo>
                  <a:lnTo>
                    <a:pt x="2785440" y="1740065"/>
                  </a:lnTo>
                  <a:lnTo>
                    <a:pt x="2785440" y="1380477"/>
                  </a:lnTo>
                  <a:lnTo>
                    <a:pt x="3145053" y="1380477"/>
                  </a:lnTo>
                  <a:lnTo>
                    <a:pt x="3145053" y="1740065"/>
                  </a:lnTo>
                  <a:close/>
                </a:path>
                <a:path w="9144000" h="2099945">
                  <a:moveTo>
                    <a:pt x="3504666" y="1740065"/>
                  </a:moveTo>
                  <a:lnTo>
                    <a:pt x="3145053" y="1740065"/>
                  </a:lnTo>
                  <a:lnTo>
                    <a:pt x="3145053" y="1380477"/>
                  </a:lnTo>
                  <a:lnTo>
                    <a:pt x="3504666" y="1380477"/>
                  </a:lnTo>
                  <a:lnTo>
                    <a:pt x="3504666" y="1740065"/>
                  </a:lnTo>
                  <a:close/>
                </a:path>
                <a:path w="9144000" h="2099945">
                  <a:moveTo>
                    <a:pt x="3864279" y="1740065"/>
                  </a:moveTo>
                  <a:lnTo>
                    <a:pt x="3504666" y="1740065"/>
                  </a:lnTo>
                  <a:lnTo>
                    <a:pt x="3504666" y="1380477"/>
                  </a:lnTo>
                  <a:lnTo>
                    <a:pt x="3864279" y="1380477"/>
                  </a:lnTo>
                  <a:lnTo>
                    <a:pt x="3864279" y="1740065"/>
                  </a:lnTo>
                  <a:close/>
                </a:path>
                <a:path w="9144000" h="2099945">
                  <a:moveTo>
                    <a:pt x="4223880" y="1740065"/>
                  </a:moveTo>
                  <a:lnTo>
                    <a:pt x="3864267" y="1740065"/>
                  </a:lnTo>
                  <a:lnTo>
                    <a:pt x="3864267" y="1380477"/>
                  </a:lnTo>
                  <a:lnTo>
                    <a:pt x="4223880" y="1380477"/>
                  </a:lnTo>
                  <a:lnTo>
                    <a:pt x="4223880" y="1740065"/>
                  </a:lnTo>
                  <a:close/>
                </a:path>
                <a:path w="9144000" h="2099945">
                  <a:moveTo>
                    <a:pt x="4583493" y="1740065"/>
                  </a:moveTo>
                  <a:lnTo>
                    <a:pt x="4223880" y="1740065"/>
                  </a:lnTo>
                  <a:lnTo>
                    <a:pt x="4223880" y="1380477"/>
                  </a:lnTo>
                  <a:lnTo>
                    <a:pt x="4583493" y="1380477"/>
                  </a:lnTo>
                  <a:lnTo>
                    <a:pt x="4583493" y="1740065"/>
                  </a:lnTo>
                  <a:close/>
                </a:path>
                <a:path w="9144000" h="2099945">
                  <a:moveTo>
                    <a:pt x="4943106" y="1740065"/>
                  </a:moveTo>
                  <a:lnTo>
                    <a:pt x="4583493" y="1740065"/>
                  </a:lnTo>
                  <a:lnTo>
                    <a:pt x="4583493" y="1380477"/>
                  </a:lnTo>
                  <a:lnTo>
                    <a:pt x="4943106" y="1380477"/>
                  </a:lnTo>
                  <a:lnTo>
                    <a:pt x="4943106" y="1740065"/>
                  </a:lnTo>
                  <a:close/>
                </a:path>
                <a:path w="9144000" h="2099945">
                  <a:moveTo>
                    <a:pt x="5302707" y="1740065"/>
                  </a:moveTo>
                  <a:lnTo>
                    <a:pt x="4943094" y="1740065"/>
                  </a:lnTo>
                  <a:lnTo>
                    <a:pt x="4943094" y="1380477"/>
                  </a:lnTo>
                  <a:lnTo>
                    <a:pt x="5302707" y="1380477"/>
                  </a:lnTo>
                  <a:lnTo>
                    <a:pt x="5302707" y="1740065"/>
                  </a:lnTo>
                  <a:close/>
                </a:path>
                <a:path w="9144000" h="2099945">
                  <a:moveTo>
                    <a:pt x="5665368" y="1740065"/>
                  </a:moveTo>
                  <a:lnTo>
                    <a:pt x="5302707" y="1740065"/>
                  </a:lnTo>
                  <a:lnTo>
                    <a:pt x="5302707" y="1380477"/>
                  </a:lnTo>
                  <a:lnTo>
                    <a:pt x="5665368" y="1380477"/>
                  </a:lnTo>
                  <a:lnTo>
                    <a:pt x="5665368" y="1740065"/>
                  </a:lnTo>
                  <a:close/>
                </a:path>
                <a:path w="9144000" h="2099945">
                  <a:moveTo>
                    <a:pt x="6024981" y="1740065"/>
                  </a:moveTo>
                  <a:lnTo>
                    <a:pt x="5665368" y="1740065"/>
                  </a:lnTo>
                  <a:lnTo>
                    <a:pt x="5665368" y="1380477"/>
                  </a:lnTo>
                  <a:lnTo>
                    <a:pt x="6024981" y="1380477"/>
                  </a:lnTo>
                  <a:lnTo>
                    <a:pt x="6024981" y="1740065"/>
                  </a:lnTo>
                  <a:close/>
                </a:path>
                <a:path w="9144000" h="2099945">
                  <a:moveTo>
                    <a:pt x="6384582" y="1740065"/>
                  </a:moveTo>
                  <a:lnTo>
                    <a:pt x="6024968" y="1740065"/>
                  </a:lnTo>
                  <a:lnTo>
                    <a:pt x="6024968" y="1380477"/>
                  </a:lnTo>
                  <a:lnTo>
                    <a:pt x="6384582" y="1380477"/>
                  </a:lnTo>
                  <a:lnTo>
                    <a:pt x="6384582" y="1740065"/>
                  </a:lnTo>
                  <a:close/>
                </a:path>
                <a:path w="9144000" h="2099945">
                  <a:moveTo>
                    <a:pt x="6744195" y="1740065"/>
                  </a:moveTo>
                  <a:lnTo>
                    <a:pt x="6384582" y="1740065"/>
                  </a:lnTo>
                  <a:lnTo>
                    <a:pt x="6384582" y="1380477"/>
                  </a:lnTo>
                  <a:lnTo>
                    <a:pt x="6744195" y="1380477"/>
                  </a:lnTo>
                  <a:lnTo>
                    <a:pt x="6744195" y="1740065"/>
                  </a:lnTo>
                  <a:close/>
                </a:path>
                <a:path w="9144000" h="2099945">
                  <a:moveTo>
                    <a:pt x="7103808" y="1740065"/>
                  </a:moveTo>
                  <a:lnTo>
                    <a:pt x="6744195" y="1740065"/>
                  </a:lnTo>
                  <a:lnTo>
                    <a:pt x="6744195" y="1380477"/>
                  </a:lnTo>
                  <a:lnTo>
                    <a:pt x="7103808" y="1380477"/>
                  </a:lnTo>
                  <a:lnTo>
                    <a:pt x="7103808" y="1740065"/>
                  </a:lnTo>
                  <a:close/>
                </a:path>
                <a:path w="9144000" h="2099945">
                  <a:moveTo>
                    <a:pt x="7463408" y="1740065"/>
                  </a:moveTo>
                  <a:lnTo>
                    <a:pt x="7103795" y="1740065"/>
                  </a:lnTo>
                  <a:lnTo>
                    <a:pt x="7103795" y="1380477"/>
                  </a:lnTo>
                  <a:lnTo>
                    <a:pt x="7463408" y="1380477"/>
                  </a:lnTo>
                  <a:lnTo>
                    <a:pt x="7463408" y="1740065"/>
                  </a:lnTo>
                  <a:close/>
                </a:path>
                <a:path w="9144000" h="2099945">
                  <a:moveTo>
                    <a:pt x="7823022" y="1740065"/>
                  </a:moveTo>
                  <a:lnTo>
                    <a:pt x="7463408" y="1740065"/>
                  </a:lnTo>
                  <a:lnTo>
                    <a:pt x="7463408" y="1380477"/>
                  </a:lnTo>
                  <a:lnTo>
                    <a:pt x="7823022" y="1380477"/>
                  </a:lnTo>
                  <a:lnTo>
                    <a:pt x="7823022" y="1740065"/>
                  </a:lnTo>
                  <a:close/>
                </a:path>
                <a:path w="9144000" h="2099945">
                  <a:moveTo>
                    <a:pt x="8182635" y="1740065"/>
                  </a:moveTo>
                  <a:lnTo>
                    <a:pt x="7823022" y="1740065"/>
                  </a:lnTo>
                  <a:lnTo>
                    <a:pt x="7823022" y="1380477"/>
                  </a:lnTo>
                  <a:lnTo>
                    <a:pt x="8182635" y="1380477"/>
                  </a:lnTo>
                  <a:lnTo>
                    <a:pt x="8182635" y="1740065"/>
                  </a:lnTo>
                  <a:close/>
                </a:path>
                <a:path w="9144000" h="2099945">
                  <a:moveTo>
                    <a:pt x="8542235" y="1740065"/>
                  </a:moveTo>
                  <a:lnTo>
                    <a:pt x="8182622" y="1740065"/>
                  </a:lnTo>
                  <a:lnTo>
                    <a:pt x="8182622" y="1380477"/>
                  </a:lnTo>
                  <a:lnTo>
                    <a:pt x="8542235" y="1380477"/>
                  </a:lnTo>
                  <a:lnTo>
                    <a:pt x="8542235" y="1740065"/>
                  </a:lnTo>
                  <a:close/>
                </a:path>
                <a:path w="9144000" h="2099945">
                  <a:moveTo>
                    <a:pt x="8901849" y="1740065"/>
                  </a:moveTo>
                  <a:lnTo>
                    <a:pt x="8542235" y="1740065"/>
                  </a:lnTo>
                  <a:lnTo>
                    <a:pt x="8542235" y="1380477"/>
                  </a:lnTo>
                  <a:lnTo>
                    <a:pt x="8901849" y="1380477"/>
                  </a:lnTo>
                  <a:lnTo>
                    <a:pt x="8901849" y="1740065"/>
                  </a:lnTo>
                  <a:close/>
                </a:path>
                <a:path w="9144000" h="2099945">
                  <a:moveTo>
                    <a:pt x="9144000" y="1740065"/>
                  </a:moveTo>
                  <a:lnTo>
                    <a:pt x="8901849" y="1740065"/>
                  </a:lnTo>
                  <a:lnTo>
                    <a:pt x="8901849" y="1380477"/>
                  </a:lnTo>
                  <a:lnTo>
                    <a:pt x="9144000" y="1380477"/>
                  </a:lnTo>
                </a:path>
                <a:path w="9144000" h="2099945">
                  <a:moveTo>
                    <a:pt x="265137" y="1380464"/>
                  </a:moveTo>
                  <a:lnTo>
                    <a:pt x="0" y="1380464"/>
                  </a:lnTo>
                </a:path>
                <a:path w="9144000" h="2099945">
                  <a:moveTo>
                    <a:pt x="0" y="1020876"/>
                  </a:moveTo>
                  <a:lnTo>
                    <a:pt x="265137" y="1020876"/>
                  </a:lnTo>
                  <a:lnTo>
                    <a:pt x="265137" y="1380464"/>
                  </a:lnTo>
                </a:path>
                <a:path w="9144000" h="2099945">
                  <a:moveTo>
                    <a:pt x="624738" y="1380464"/>
                  </a:moveTo>
                  <a:lnTo>
                    <a:pt x="265125" y="1380464"/>
                  </a:lnTo>
                  <a:lnTo>
                    <a:pt x="265125" y="1020876"/>
                  </a:lnTo>
                  <a:lnTo>
                    <a:pt x="624738" y="1020876"/>
                  </a:lnTo>
                  <a:lnTo>
                    <a:pt x="624738" y="1380464"/>
                  </a:lnTo>
                  <a:close/>
                </a:path>
                <a:path w="9144000" h="2099945">
                  <a:moveTo>
                    <a:pt x="984351" y="1380464"/>
                  </a:moveTo>
                  <a:lnTo>
                    <a:pt x="624738" y="1380464"/>
                  </a:lnTo>
                  <a:lnTo>
                    <a:pt x="624738" y="1020876"/>
                  </a:lnTo>
                  <a:lnTo>
                    <a:pt x="984351" y="1020876"/>
                  </a:lnTo>
                  <a:lnTo>
                    <a:pt x="984351" y="1380464"/>
                  </a:lnTo>
                  <a:close/>
                </a:path>
                <a:path w="9144000" h="2099945">
                  <a:moveTo>
                    <a:pt x="1343964" y="1380464"/>
                  </a:moveTo>
                  <a:lnTo>
                    <a:pt x="984351" y="1380464"/>
                  </a:lnTo>
                  <a:lnTo>
                    <a:pt x="984351" y="1020876"/>
                  </a:lnTo>
                  <a:lnTo>
                    <a:pt x="1343964" y="1020876"/>
                  </a:lnTo>
                  <a:lnTo>
                    <a:pt x="1343964" y="1380464"/>
                  </a:lnTo>
                  <a:close/>
                </a:path>
                <a:path w="9144000" h="2099945">
                  <a:moveTo>
                    <a:pt x="1706613" y="1380464"/>
                  </a:moveTo>
                  <a:lnTo>
                    <a:pt x="1343952" y="1380464"/>
                  </a:lnTo>
                  <a:lnTo>
                    <a:pt x="1343952" y="1020876"/>
                  </a:lnTo>
                  <a:lnTo>
                    <a:pt x="1706613" y="1020876"/>
                  </a:lnTo>
                  <a:lnTo>
                    <a:pt x="1706613" y="1380464"/>
                  </a:lnTo>
                  <a:close/>
                </a:path>
                <a:path w="9144000" h="2099945">
                  <a:moveTo>
                    <a:pt x="2066226" y="1380464"/>
                  </a:moveTo>
                  <a:lnTo>
                    <a:pt x="1706613" y="1380464"/>
                  </a:lnTo>
                  <a:lnTo>
                    <a:pt x="1706613" y="1020876"/>
                  </a:lnTo>
                  <a:lnTo>
                    <a:pt x="2066226" y="1020876"/>
                  </a:lnTo>
                  <a:lnTo>
                    <a:pt x="2066226" y="1380464"/>
                  </a:lnTo>
                  <a:close/>
                </a:path>
                <a:path w="9144000" h="2099945">
                  <a:moveTo>
                    <a:pt x="2425839" y="1380464"/>
                  </a:moveTo>
                  <a:lnTo>
                    <a:pt x="2066226" y="1380464"/>
                  </a:lnTo>
                  <a:lnTo>
                    <a:pt x="2066226" y="1020876"/>
                  </a:lnTo>
                  <a:lnTo>
                    <a:pt x="2425839" y="1020876"/>
                  </a:lnTo>
                  <a:lnTo>
                    <a:pt x="2425839" y="1380464"/>
                  </a:lnTo>
                  <a:close/>
                </a:path>
                <a:path w="9144000" h="2099945">
                  <a:moveTo>
                    <a:pt x="2785452" y="1380464"/>
                  </a:moveTo>
                  <a:lnTo>
                    <a:pt x="2425839" y="1380464"/>
                  </a:lnTo>
                  <a:lnTo>
                    <a:pt x="2425839" y="1020876"/>
                  </a:lnTo>
                  <a:lnTo>
                    <a:pt x="2785452" y="1020876"/>
                  </a:lnTo>
                  <a:lnTo>
                    <a:pt x="2785452" y="1380464"/>
                  </a:lnTo>
                  <a:close/>
                </a:path>
                <a:path w="9144000" h="2099945">
                  <a:moveTo>
                    <a:pt x="3145053" y="1380464"/>
                  </a:moveTo>
                  <a:lnTo>
                    <a:pt x="2785440" y="1380464"/>
                  </a:lnTo>
                  <a:lnTo>
                    <a:pt x="2785440" y="1020876"/>
                  </a:lnTo>
                  <a:lnTo>
                    <a:pt x="3145053" y="1020876"/>
                  </a:lnTo>
                  <a:lnTo>
                    <a:pt x="3145053" y="1380464"/>
                  </a:lnTo>
                  <a:close/>
                </a:path>
                <a:path w="9144000" h="2099945">
                  <a:moveTo>
                    <a:pt x="3504666" y="1380464"/>
                  </a:moveTo>
                  <a:lnTo>
                    <a:pt x="3145053" y="1380464"/>
                  </a:lnTo>
                  <a:lnTo>
                    <a:pt x="3145053" y="1020876"/>
                  </a:lnTo>
                  <a:lnTo>
                    <a:pt x="3504666" y="1020876"/>
                  </a:lnTo>
                  <a:lnTo>
                    <a:pt x="3504666" y="1380464"/>
                  </a:lnTo>
                  <a:close/>
                </a:path>
                <a:path w="9144000" h="2099945">
                  <a:moveTo>
                    <a:pt x="3864279" y="1380464"/>
                  </a:moveTo>
                  <a:lnTo>
                    <a:pt x="3504666" y="1380464"/>
                  </a:lnTo>
                  <a:lnTo>
                    <a:pt x="3504666" y="1020876"/>
                  </a:lnTo>
                  <a:lnTo>
                    <a:pt x="3864279" y="1020876"/>
                  </a:lnTo>
                  <a:lnTo>
                    <a:pt x="3864279" y="1380464"/>
                  </a:lnTo>
                  <a:close/>
                </a:path>
                <a:path w="9144000" h="2099945">
                  <a:moveTo>
                    <a:pt x="4223880" y="1380464"/>
                  </a:moveTo>
                  <a:lnTo>
                    <a:pt x="3864267" y="1380464"/>
                  </a:lnTo>
                  <a:lnTo>
                    <a:pt x="3864267" y="1020876"/>
                  </a:lnTo>
                  <a:lnTo>
                    <a:pt x="4223880" y="1020876"/>
                  </a:lnTo>
                  <a:lnTo>
                    <a:pt x="4223880" y="1380464"/>
                  </a:lnTo>
                  <a:close/>
                </a:path>
                <a:path w="9144000" h="2099945">
                  <a:moveTo>
                    <a:pt x="4583493" y="1380464"/>
                  </a:moveTo>
                  <a:lnTo>
                    <a:pt x="4223880" y="1380464"/>
                  </a:lnTo>
                  <a:lnTo>
                    <a:pt x="4223880" y="1020876"/>
                  </a:lnTo>
                  <a:lnTo>
                    <a:pt x="4583493" y="1020876"/>
                  </a:lnTo>
                  <a:lnTo>
                    <a:pt x="4583493" y="1380464"/>
                  </a:lnTo>
                  <a:close/>
                </a:path>
                <a:path w="9144000" h="2099945">
                  <a:moveTo>
                    <a:pt x="4943106" y="1380464"/>
                  </a:moveTo>
                  <a:lnTo>
                    <a:pt x="4583493" y="1380464"/>
                  </a:lnTo>
                  <a:lnTo>
                    <a:pt x="4583493" y="1020876"/>
                  </a:lnTo>
                  <a:lnTo>
                    <a:pt x="4943106" y="1020876"/>
                  </a:lnTo>
                  <a:lnTo>
                    <a:pt x="4943106" y="1380464"/>
                  </a:lnTo>
                  <a:close/>
                </a:path>
                <a:path w="9144000" h="2099945">
                  <a:moveTo>
                    <a:pt x="5302707" y="1380464"/>
                  </a:moveTo>
                  <a:lnTo>
                    <a:pt x="4943094" y="1380464"/>
                  </a:lnTo>
                  <a:lnTo>
                    <a:pt x="4943094" y="1020876"/>
                  </a:lnTo>
                  <a:lnTo>
                    <a:pt x="5302707" y="1020876"/>
                  </a:lnTo>
                  <a:lnTo>
                    <a:pt x="5302707" y="1380464"/>
                  </a:lnTo>
                  <a:close/>
                </a:path>
                <a:path w="9144000" h="2099945">
                  <a:moveTo>
                    <a:pt x="5665368" y="1380464"/>
                  </a:moveTo>
                  <a:lnTo>
                    <a:pt x="5302707" y="1380464"/>
                  </a:lnTo>
                  <a:lnTo>
                    <a:pt x="5302707" y="1020876"/>
                  </a:lnTo>
                  <a:lnTo>
                    <a:pt x="5665368" y="1020876"/>
                  </a:lnTo>
                  <a:lnTo>
                    <a:pt x="5665368" y="1380464"/>
                  </a:lnTo>
                  <a:close/>
                </a:path>
                <a:path w="9144000" h="2099945">
                  <a:moveTo>
                    <a:pt x="6024981" y="1380464"/>
                  </a:moveTo>
                  <a:lnTo>
                    <a:pt x="5665368" y="1380464"/>
                  </a:lnTo>
                  <a:lnTo>
                    <a:pt x="5665368" y="1020876"/>
                  </a:lnTo>
                  <a:lnTo>
                    <a:pt x="6024981" y="1020876"/>
                  </a:lnTo>
                  <a:lnTo>
                    <a:pt x="6024981" y="1380464"/>
                  </a:lnTo>
                  <a:close/>
                </a:path>
                <a:path w="9144000" h="2099945">
                  <a:moveTo>
                    <a:pt x="6384582" y="1380464"/>
                  </a:moveTo>
                  <a:lnTo>
                    <a:pt x="6024968" y="1380464"/>
                  </a:lnTo>
                  <a:lnTo>
                    <a:pt x="6024968" y="1020876"/>
                  </a:lnTo>
                  <a:lnTo>
                    <a:pt x="6384582" y="1020876"/>
                  </a:lnTo>
                  <a:lnTo>
                    <a:pt x="6384582" y="1380464"/>
                  </a:lnTo>
                  <a:close/>
                </a:path>
                <a:path w="9144000" h="2099945">
                  <a:moveTo>
                    <a:pt x="6744195" y="1380464"/>
                  </a:moveTo>
                  <a:lnTo>
                    <a:pt x="6384582" y="1380464"/>
                  </a:lnTo>
                  <a:lnTo>
                    <a:pt x="6384582" y="1020876"/>
                  </a:lnTo>
                  <a:lnTo>
                    <a:pt x="6744195" y="1020876"/>
                  </a:lnTo>
                  <a:lnTo>
                    <a:pt x="6744195" y="1380464"/>
                  </a:lnTo>
                  <a:close/>
                </a:path>
                <a:path w="9144000" h="2099945">
                  <a:moveTo>
                    <a:pt x="7103808" y="1380464"/>
                  </a:moveTo>
                  <a:lnTo>
                    <a:pt x="6744195" y="1380464"/>
                  </a:lnTo>
                  <a:lnTo>
                    <a:pt x="6744195" y="1020876"/>
                  </a:lnTo>
                  <a:lnTo>
                    <a:pt x="7103808" y="1020876"/>
                  </a:lnTo>
                  <a:lnTo>
                    <a:pt x="7103808" y="1380464"/>
                  </a:lnTo>
                  <a:close/>
                </a:path>
                <a:path w="9144000" h="2099945">
                  <a:moveTo>
                    <a:pt x="7463408" y="1380464"/>
                  </a:moveTo>
                  <a:lnTo>
                    <a:pt x="7103795" y="1380464"/>
                  </a:lnTo>
                  <a:lnTo>
                    <a:pt x="7103795" y="1020876"/>
                  </a:lnTo>
                  <a:lnTo>
                    <a:pt x="7463408" y="1020876"/>
                  </a:lnTo>
                  <a:lnTo>
                    <a:pt x="7463408" y="1380464"/>
                  </a:lnTo>
                  <a:close/>
                </a:path>
                <a:path w="9144000" h="2099945">
                  <a:moveTo>
                    <a:pt x="7823022" y="1380464"/>
                  </a:moveTo>
                  <a:lnTo>
                    <a:pt x="7463408" y="1380464"/>
                  </a:lnTo>
                  <a:lnTo>
                    <a:pt x="7463408" y="1020876"/>
                  </a:lnTo>
                  <a:lnTo>
                    <a:pt x="7823022" y="1020876"/>
                  </a:lnTo>
                  <a:lnTo>
                    <a:pt x="7823022" y="1380464"/>
                  </a:lnTo>
                  <a:close/>
                </a:path>
                <a:path w="9144000" h="2099945">
                  <a:moveTo>
                    <a:pt x="8182635" y="1380464"/>
                  </a:moveTo>
                  <a:lnTo>
                    <a:pt x="7823022" y="1380464"/>
                  </a:lnTo>
                  <a:lnTo>
                    <a:pt x="7823022" y="1020876"/>
                  </a:lnTo>
                  <a:lnTo>
                    <a:pt x="8182635" y="1020876"/>
                  </a:lnTo>
                  <a:lnTo>
                    <a:pt x="8182635" y="1380464"/>
                  </a:lnTo>
                  <a:close/>
                </a:path>
                <a:path w="9144000" h="2099945">
                  <a:moveTo>
                    <a:pt x="8542235" y="1380464"/>
                  </a:moveTo>
                  <a:lnTo>
                    <a:pt x="8182622" y="1380464"/>
                  </a:lnTo>
                  <a:lnTo>
                    <a:pt x="8182622" y="1020876"/>
                  </a:lnTo>
                  <a:lnTo>
                    <a:pt x="8542235" y="1020876"/>
                  </a:lnTo>
                  <a:lnTo>
                    <a:pt x="8542235" y="1380464"/>
                  </a:lnTo>
                  <a:close/>
                </a:path>
                <a:path w="9144000" h="2099945">
                  <a:moveTo>
                    <a:pt x="8901849" y="1380464"/>
                  </a:moveTo>
                  <a:lnTo>
                    <a:pt x="8542235" y="1380464"/>
                  </a:lnTo>
                  <a:lnTo>
                    <a:pt x="8542235" y="1020876"/>
                  </a:lnTo>
                  <a:lnTo>
                    <a:pt x="8901849" y="1020876"/>
                  </a:lnTo>
                  <a:lnTo>
                    <a:pt x="8901849" y="1380464"/>
                  </a:lnTo>
                  <a:close/>
                </a:path>
                <a:path w="9144000" h="2099945">
                  <a:moveTo>
                    <a:pt x="9144000" y="1380464"/>
                  </a:moveTo>
                  <a:lnTo>
                    <a:pt x="8901849" y="1380464"/>
                  </a:lnTo>
                  <a:lnTo>
                    <a:pt x="8901849" y="1020876"/>
                  </a:lnTo>
                  <a:lnTo>
                    <a:pt x="9144000" y="1020876"/>
                  </a:lnTo>
                </a:path>
                <a:path w="9144000" h="2099945">
                  <a:moveTo>
                    <a:pt x="265137" y="1020876"/>
                  </a:moveTo>
                  <a:lnTo>
                    <a:pt x="0" y="1020876"/>
                  </a:lnTo>
                </a:path>
                <a:path w="9144000" h="2099945">
                  <a:moveTo>
                    <a:pt x="0" y="661288"/>
                  </a:moveTo>
                  <a:lnTo>
                    <a:pt x="265137" y="661288"/>
                  </a:lnTo>
                  <a:lnTo>
                    <a:pt x="265137" y="1020876"/>
                  </a:lnTo>
                </a:path>
                <a:path w="9144000" h="2099945">
                  <a:moveTo>
                    <a:pt x="624738" y="1020876"/>
                  </a:moveTo>
                  <a:lnTo>
                    <a:pt x="265125" y="1020876"/>
                  </a:lnTo>
                  <a:lnTo>
                    <a:pt x="265125" y="661289"/>
                  </a:lnTo>
                  <a:lnTo>
                    <a:pt x="624738" y="661289"/>
                  </a:lnTo>
                  <a:lnTo>
                    <a:pt x="624738" y="1020876"/>
                  </a:lnTo>
                  <a:close/>
                </a:path>
                <a:path w="9144000" h="2099945">
                  <a:moveTo>
                    <a:pt x="984351" y="1020876"/>
                  </a:moveTo>
                  <a:lnTo>
                    <a:pt x="624738" y="1020876"/>
                  </a:lnTo>
                  <a:lnTo>
                    <a:pt x="624738" y="661289"/>
                  </a:lnTo>
                  <a:lnTo>
                    <a:pt x="984351" y="661289"/>
                  </a:lnTo>
                  <a:lnTo>
                    <a:pt x="984351" y="1020876"/>
                  </a:lnTo>
                  <a:close/>
                </a:path>
                <a:path w="9144000" h="2099945">
                  <a:moveTo>
                    <a:pt x="1343964" y="1020876"/>
                  </a:moveTo>
                  <a:lnTo>
                    <a:pt x="984351" y="1020876"/>
                  </a:lnTo>
                  <a:lnTo>
                    <a:pt x="984351" y="661289"/>
                  </a:lnTo>
                  <a:lnTo>
                    <a:pt x="1343964" y="661289"/>
                  </a:lnTo>
                  <a:lnTo>
                    <a:pt x="1343964" y="1020876"/>
                  </a:lnTo>
                  <a:close/>
                </a:path>
                <a:path w="9144000" h="2099945">
                  <a:moveTo>
                    <a:pt x="1706613" y="1020876"/>
                  </a:moveTo>
                  <a:lnTo>
                    <a:pt x="1343952" y="1020876"/>
                  </a:lnTo>
                  <a:lnTo>
                    <a:pt x="1343952" y="661289"/>
                  </a:lnTo>
                  <a:lnTo>
                    <a:pt x="1706613" y="661289"/>
                  </a:lnTo>
                  <a:lnTo>
                    <a:pt x="1706613" y="1020876"/>
                  </a:lnTo>
                  <a:close/>
                </a:path>
                <a:path w="9144000" h="2099945">
                  <a:moveTo>
                    <a:pt x="2066226" y="1020876"/>
                  </a:moveTo>
                  <a:lnTo>
                    <a:pt x="1706613" y="1020876"/>
                  </a:lnTo>
                  <a:lnTo>
                    <a:pt x="1706613" y="661289"/>
                  </a:lnTo>
                  <a:lnTo>
                    <a:pt x="2066226" y="661289"/>
                  </a:lnTo>
                  <a:lnTo>
                    <a:pt x="2066226" y="1020876"/>
                  </a:lnTo>
                  <a:close/>
                </a:path>
                <a:path w="9144000" h="2099945">
                  <a:moveTo>
                    <a:pt x="2425839" y="1020876"/>
                  </a:moveTo>
                  <a:lnTo>
                    <a:pt x="2066226" y="1020876"/>
                  </a:lnTo>
                  <a:lnTo>
                    <a:pt x="2066226" y="661289"/>
                  </a:lnTo>
                  <a:lnTo>
                    <a:pt x="2425839" y="661289"/>
                  </a:lnTo>
                  <a:lnTo>
                    <a:pt x="2425839" y="1020876"/>
                  </a:lnTo>
                  <a:close/>
                </a:path>
                <a:path w="9144000" h="2099945">
                  <a:moveTo>
                    <a:pt x="2785452" y="1020876"/>
                  </a:moveTo>
                  <a:lnTo>
                    <a:pt x="2425839" y="1020876"/>
                  </a:lnTo>
                  <a:lnTo>
                    <a:pt x="2425839" y="661289"/>
                  </a:lnTo>
                  <a:lnTo>
                    <a:pt x="2785452" y="661289"/>
                  </a:lnTo>
                  <a:lnTo>
                    <a:pt x="2785452" y="1020876"/>
                  </a:lnTo>
                  <a:close/>
                </a:path>
                <a:path w="9144000" h="2099945">
                  <a:moveTo>
                    <a:pt x="3145053" y="1020876"/>
                  </a:moveTo>
                  <a:lnTo>
                    <a:pt x="2785440" y="1020876"/>
                  </a:lnTo>
                  <a:lnTo>
                    <a:pt x="2785440" y="661289"/>
                  </a:lnTo>
                  <a:lnTo>
                    <a:pt x="3145053" y="661289"/>
                  </a:lnTo>
                  <a:lnTo>
                    <a:pt x="3145053" y="1020876"/>
                  </a:lnTo>
                  <a:close/>
                </a:path>
                <a:path w="9144000" h="2099945">
                  <a:moveTo>
                    <a:pt x="3504666" y="1020876"/>
                  </a:moveTo>
                  <a:lnTo>
                    <a:pt x="3145053" y="1020876"/>
                  </a:lnTo>
                  <a:lnTo>
                    <a:pt x="3145053" y="661289"/>
                  </a:lnTo>
                  <a:lnTo>
                    <a:pt x="3504666" y="661289"/>
                  </a:lnTo>
                  <a:lnTo>
                    <a:pt x="3504666" y="1020876"/>
                  </a:lnTo>
                  <a:close/>
                </a:path>
                <a:path w="9144000" h="2099945">
                  <a:moveTo>
                    <a:pt x="3864279" y="1020876"/>
                  </a:moveTo>
                  <a:lnTo>
                    <a:pt x="3504666" y="1020876"/>
                  </a:lnTo>
                  <a:lnTo>
                    <a:pt x="3504666" y="661289"/>
                  </a:lnTo>
                  <a:lnTo>
                    <a:pt x="3864279" y="661289"/>
                  </a:lnTo>
                  <a:lnTo>
                    <a:pt x="3864279" y="1020876"/>
                  </a:lnTo>
                  <a:close/>
                </a:path>
                <a:path w="9144000" h="2099945">
                  <a:moveTo>
                    <a:pt x="4223880" y="1020876"/>
                  </a:moveTo>
                  <a:lnTo>
                    <a:pt x="3864267" y="1020876"/>
                  </a:lnTo>
                  <a:lnTo>
                    <a:pt x="3864267" y="661289"/>
                  </a:lnTo>
                  <a:lnTo>
                    <a:pt x="4223880" y="661289"/>
                  </a:lnTo>
                  <a:lnTo>
                    <a:pt x="4223880" y="1020876"/>
                  </a:lnTo>
                  <a:close/>
                </a:path>
                <a:path w="9144000" h="2099945">
                  <a:moveTo>
                    <a:pt x="4583493" y="1020876"/>
                  </a:moveTo>
                  <a:lnTo>
                    <a:pt x="4223880" y="1020876"/>
                  </a:lnTo>
                  <a:lnTo>
                    <a:pt x="4223880" y="661289"/>
                  </a:lnTo>
                  <a:lnTo>
                    <a:pt x="4583493" y="661289"/>
                  </a:lnTo>
                  <a:lnTo>
                    <a:pt x="4583493" y="1020876"/>
                  </a:lnTo>
                  <a:close/>
                </a:path>
                <a:path w="9144000" h="2099945">
                  <a:moveTo>
                    <a:pt x="4943106" y="1020876"/>
                  </a:moveTo>
                  <a:lnTo>
                    <a:pt x="4583493" y="1020876"/>
                  </a:lnTo>
                  <a:lnTo>
                    <a:pt x="4583493" y="661289"/>
                  </a:lnTo>
                  <a:lnTo>
                    <a:pt x="4943106" y="661289"/>
                  </a:lnTo>
                  <a:lnTo>
                    <a:pt x="4943106" y="1020876"/>
                  </a:lnTo>
                  <a:close/>
                </a:path>
                <a:path w="9144000" h="2099945">
                  <a:moveTo>
                    <a:pt x="5302707" y="1020876"/>
                  </a:moveTo>
                  <a:lnTo>
                    <a:pt x="4943094" y="1020876"/>
                  </a:lnTo>
                  <a:lnTo>
                    <a:pt x="4943094" y="661289"/>
                  </a:lnTo>
                  <a:lnTo>
                    <a:pt x="5302707" y="661289"/>
                  </a:lnTo>
                  <a:lnTo>
                    <a:pt x="5302707" y="1020876"/>
                  </a:lnTo>
                  <a:close/>
                </a:path>
                <a:path w="9144000" h="2099945">
                  <a:moveTo>
                    <a:pt x="5665368" y="1020876"/>
                  </a:moveTo>
                  <a:lnTo>
                    <a:pt x="5302707" y="1020876"/>
                  </a:lnTo>
                  <a:lnTo>
                    <a:pt x="5302707" y="661289"/>
                  </a:lnTo>
                  <a:lnTo>
                    <a:pt x="5665368" y="661289"/>
                  </a:lnTo>
                  <a:lnTo>
                    <a:pt x="5665368" y="1020876"/>
                  </a:lnTo>
                  <a:close/>
                </a:path>
                <a:path w="9144000" h="2099945">
                  <a:moveTo>
                    <a:pt x="6024981" y="1020876"/>
                  </a:moveTo>
                  <a:lnTo>
                    <a:pt x="5665368" y="1020876"/>
                  </a:lnTo>
                  <a:lnTo>
                    <a:pt x="5665368" y="661289"/>
                  </a:lnTo>
                  <a:lnTo>
                    <a:pt x="6024981" y="661289"/>
                  </a:lnTo>
                  <a:lnTo>
                    <a:pt x="6024981" y="1020876"/>
                  </a:lnTo>
                  <a:close/>
                </a:path>
                <a:path w="9144000" h="2099945">
                  <a:moveTo>
                    <a:pt x="6384582" y="1020876"/>
                  </a:moveTo>
                  <a:lnTo>
                    <a:pt x="6024968" y="1020876"/>
                  </a:lnTo>
                  <a:lnTo>
                    <a:pt x="6024968" y="661289"/>
                  </a:lnTo>
                  <a:lnTo>
                    <a:pt x="6384582" y="661289"/>
                  </a:lnTo>
                  <a:lnTo>
                    <a:pt x="6384582" y="1020876"/>
                  </a:lnTo>
                  <a:close/>
                </a:path>
                <a:path w="9144000" h="2099945">
                  <a:moveTo>
                    <a:pt x="6744195" y="1020876"/>
                  </a:moveTo>
                  <a:lnTo>
                    <a:pt x="6384582" y="1020876"/>
                  </a:lnTo>
                  <a:lnTo>
                    <a:pt x="6384582" y="661289"/>
                  </a:lnTo>
                  <a:lnTo>
                    <a:pt x="6744195" y="661289"/>
                  </a:lnTo>
                  <a:lnTo>
                    <a:pt x="6744195" y="1020876"/>
                  </a:lnTo>
                  <a:close/>
                </a:path>
                <a:path w="9144000" h="2099945">
                  <a:moveTo>
                    <a:pt x="7103808" y="1020876"/>
                  </a:moveTo>
                  <a:lnTo>
                    <a:pt x="6744195" y="1020876"/>
                  </a:lnTo>
                  <a:lnTo>
                    <a:pt x="6744195" y="661289"/>
                  </a:lnTo>
                  <a:lnTo>
                    <a:pt x="7103808" y="661289"/>
                  </a:lnTo>
                  <a:lnTo>
                    <a:pt x="7103808" y="1020876"/>
                  </a:lnTo>
                  <a:close/>
                </a:path>
                <a:path w="9144000" h="2099945">
                  <a:moveTo>
                    <a:pt x="7463408" y="1020876"/>
                  </a:moveTo>
                  <a:lnTo>
                    <a:pt x="7103795" y="1020876"/>
                  </a:lnTo>
                  <a:lnTo>
                    <a:pt x="7103795" y="661289"/>
                  </a:lnTo>
                  <a:lnTo>
                    <a:pt x="7463408" y="661289"/>
                  </a:lnTo>
                  <a:lnTo>
                    <a:pt x="7463408" y="1020876"/>
                  </a:lnTo>
                  <a:close/>
                </a:path>
                <a:path w="9144000" h="2099945">
                  <a:moveTo>
                    <a:pt x="7823022" y="1020876"/>
                  </a:moveTo>
                  <a:lnTo>
                    <a:pt x="7463408" y="1020876"/>
                  </a:lnTo>
                  <a:lnTo>
                    <a:pt x="7463408" y="661289"/>
                  </a:lnTo>
                  <a:lnTo>
                    <a:pt x="7823022" y="661289"/>
                  </a:lnTo>
                  <a:lnTo>
                    <a:pt x="7823022" y="1020876"/>
                  </a:lnTo>
                  <a:close/>
                </a:path>
                <a:path w="9144000" h="2099945">
                  <a:moveTo>
                    <a:pt x="8182635" y="1020876"/>
                  </a:moveTo>
                  <a:lnTo>
                    <a:pt x="7823022" y="1020876"/>
                  </a:lnTo>
                  <a:lnTo>
                    <a:pt x="7823022" y="661289"/>
                  </a:lnTo>
                  <a:lnTo>
                    <a:pt x="8182635" y="661289"/>
                  </a:lnTo>
                  <a:lnTo>
                    <a:pt x="8182635" y="1020876"/>
                  </a:lnTo>
                  <a:close/>
                </a:path>
                <a:path w="9144000" h="2099945">
                  <a:moveTo>
                    <a:pt x="8542235" y="1020876"/>
                  </a:moveTo>
                  <a:lnTo>
                    <a:pt x="8182622" y="1020876"/>
                  </a:lnTo>
                  <a:lnTo>
                    <a:pt x="8182622" y="661289"/>
                  </a:lnTo>
                  <a:lnTo>
                    <a:pt x="8542235" y="661289"/>
                  </a:lnTo>
                  <a:lnTo>
                    <a:pt x="8542235" y="1020876"/>
                  </a:lnTo>
                  <a:close/>
                </a:path>
                <a:path w="9144000" h="2099945">
                  <a:moveTo>
                    <a:pt x="8901849" y="1020876"/>
                  </a:moveTo>
                  <a:lnTo>
                    <a:pt x="8542235" y="1020876"/>
                  </a:lnTo>
                  <a:lnTo>
                    <a:pt x="8542235" y="661289"/>
                  </a:lnTo>
                  <a:lnTo>
                    <a:pt x="8901849" y="661289"/>
                  </a:lnTo>
                  <a:lnTo>
                    <a:pt x="8901849" y="1020876"/>
                  </a:lnTo>
                  <a:close/>
                </a:path>
                <a:path w="9144000" h="2099945">
                  <a:moveTo>
                    <a:pt x="9144000" y="1020876"/>
                  </a:moveTo>
                  <a:lnTo>
                    <a:pt x="8901849" y="1020876"/>
                  </a:lnTo>
                  <a:lnTo>
                    <a:pt x="8901849" y="661288"/>
                  </a:lnTo>
                  <a:lnTo>
                    <a:pt x="9144000" y="661288"/>
                  </a:lnTo>
                </a:path>
                <a:path w="9144000" h="2099945">
                  <a:moveTo>
                    <a:pt x="265137" y="661288"/>
                  </a:moveTo>
                  <a:lnTo>
                    <a:pt x="0" y="661288"/>
                  </a:lnTo>
                </a:path>
                <a:path w="9144000" h="2099945">
                  <a:moveTo>
                    <a:pt x="0" y="301701"/>
                  </a:moveTo>
                  <a:lnTo>
                    <a:pt x="265137" y="301701"/>
                  </a:lnTo>
                  <a:lnTo>
                    <a:pt x="265137" y="661288"/>
                  </a:lnTo>
                </a:path>
                <a:path w="9144000" h="2099945">
                  <a:moveTo>
                    <a:pt x="624738" y="661289"/>
                  </a:moveTo>
                  <a:lnTo>
                    <a:pt x="265125" y="661289"/>
                  </a:lnTo>
                  <a:lnTo>
                    <a:pt x="265125" y="301701"/>
                  </a:lnTo>
                  <a:lnTo>
                    <a:pt x="624738" y="301701"/>
                  </a:lnTo>
                  <a:lnTo>
                    <a:pt x="624738" y="661289"/>
                  </a:lnTo>
                  <a:close/>
                </a:path>
                <a:path w="9144000" h="2099945">
                  <a:moveTo>
                    <a:pt x="984351" y="661289"/>
                  </a:moveTo>
                  <a:lnTo>
                    <a:pt x="624738" y="661289"/>
                  </a:lnTo>
                  <a:lnTo>
                    <a:pt x="624738" y="301701"/>
                  </a:lnTo>
                  <a:lnTo>
                    <a:pt x="984351" y="301701"/>
                  </a:lnTo>
                  <a:lnTo>
                    <a:pt x="984351" y="661289"/>
                  </a:lnTo>
                  <a:close/>
                </a:path>
                <a:path w="9144000" h="2099945">
                  <a:moveTo>
                    <a:pt x="1343964" y="661289"/>
                  </a:moveTo>
                  <a:lnTo>
                    <a:pt x="984351" y="661289"/>
                  </a:lnTo>
                  <a:lnTo>
                    <a:pt x="984351" y="301701"/>
                  </a:lnTo>
                  <a:lnTo>
                    <a:pt x="1343964" y="301701"/>
                  </a:lnTo>
                  <a:lnTo>
                    <a:pt x="1343964" y="661289"/>
                  </a:lnTo>
                  <a:close/>
                </a:path>
                <a:path w="9144000" h="2099945">
                  <a:moveTo>
                    <a:pt x="1706613" y="661289"/>
                  </a:moveTo>
                  <a:lnTo>
                    <a:pt x="1343952" y="661289"/>
                  </a:lnTo>
                  <a:lnTo>
                    <a:pt x="1343952" y="301701"/>
                  </a:lnTo>
                  <a:lnTo>
                    <a:pt x="1706613" y="301701"/>
                  </a:lnTo>
                  <a:lnTo>
                    <a:pt x="1706613" y="661289"/>
                  </a:lnTo>
                  <a:close/>
                </a:path>
                <a:path w="9144000" h="2099945">
                  <a:moveTo>
                    <a:pt x="2066226" y="661289"/>
                  </a:moveTo>
                  <a:lnTo>
                    <a:pt x="1706613" y="661289"/>
                  </a:lnTo>
                  <a:lnTo>
                    <a:pt x="1706613" y="301701"/>
                  </a:lnTo>
                  <a:lnTo>
                    <a:pt x="2066226" y="301701"/>
                  </a:lnTo>
                  <a:lnTo>
                    <a:pt x="2066226" y="661289"/>
                  </a:lnTo>
                  <a:close/>
                </a:path>
                <a:path w="9144000" h="2099945">
                  <a:moveTo>
                    <a:pt x="2425839" y="661289"/>
                  </a:moveTo>
                  <a:lnTo>
                    <a:pt x="2066226" y="661289"/>
                  </a:lnTo>
                  <a:lnTo>
                    <a:pt x="2066226" y="301701"/>
                  </a:lnTo>
                  <a:lnTo>
                    <a:pt x="2425839" y="301701"/>
                  </a:lnTo>
                  <a:lnTo>
                    <a:pt x="2425839" y="661289"/>
                  </a:lnTo>
                  <a:close/>
                </a:path>
                <a:path w="9144000" h="2099945">
                  <a:moveTo>
                    <a:pt x="2785452" y="661289"/>
                  </a:moveTo>
                  <a:lnTo>
                    <a:pt x="2425839" y="661289"/>
                  </a:lnTo>
                  <a:lnTo>
                    <a:pt x="2425839" y="301701"/>
                  </a:lnTo>
                  <a:lnTo>
                    <a:pt x="2785452" y="301701"/>
                  </a:lnTo>
                  <a:lnTo>
                    <a:pt x="2785452" y="661289"/>
                  </a:lnTo>
                  <a:close/>
                </a:path>
                <a:path w="9144000" h="2099945">
                  <a:moveTo>
                    <a:pt x="3145053" y="661289"/>
                  </a:moveTo>
                  <a:lnTo>
                    <a:pt x="2785440" y="661289"/>
                  </a:lnTo>
                  <a:lnTo>
                    <a:pt x="2785440" y="301701"/>
                  </a:lnTo>
                  <a:lnTo>
                    <a:pt x="3145053" y="301701"/>
                  </a:lnTo>
                  <a:lnTo>
                    <a:pt x="3145053" y="661289"/>
                  </a:lnTo>
                  <a:close/>
                </a:path>
                <a:path w="9144000" h="2099945">
                  <a:moveTo>
                    <a:pt x="3504666" y="661289"/>
                  </a:moveTo>
                  <a:lnTo>
                    <a:pt x="3145053" y="661289"/>
                  </a:lnTo>
                  <a:lnTo>
                    <a:pt x="3145053" y="301701"/>
                  </a:lnTo>
                  <a:lnTo>
                    <a:pt x="3504666" y="301701"/>
                  </a:lnTo>
                  <a:lnTo>
                    <a:pt x="3504666" y="661289"/>
                  </a:lnTo>
                  <a:close/>
                </a:path>
                <a:path w="9144000" h="2099945">
                  <a:moveTo>
                    <a:pt x="3864279" y="661289"/>
                  </a:moveTo>
                  <a:lnTo>
                    <a:pt x="3504666" y="661289"/>
                  </a:lnTo>
                  <a:lnTo>
                    <a:pt x="3504666" y="301701"/>
                  </a:lnTo>
                  <a:lnTo>
                    <a:pt x="3864279" y="301701"/>
                  </a:lnTo>
                  <a:lnTo>
                    <a:pt x="3864279" y="661289"/>
                  </a:lnTo>
                  <a:close/>
                </a:path>
                <a:path w="9144000" h="2099945">
                  <a:moveTo>
                    <a:pt x="4223880" y="661289"/>
                  </a:moveTo>
                  <a:lnTo>
                    <a:pt x="3864267" y="661289"/>
                  </a:lnTo>
                  <a:lnTo>
                    <a:pt x="3864267" y="301701"/>
                  </a:lnTo>
                  <a:lnTo>
                    <a:pt x="4223880" y="301701"/>
                  </a:lnTo>
                  <a:lnTo>
                    <a:pt x="4223880" y="661289"/>
                  </a:lnTo>
                  <a:close/>
                </a:path>
                <a:path w="9144000" h="2099945">
                  <a:moveTo>
                    <a:pt x="4583493" y="661289"/>
                  </a:moveTo>
                  <a:lnTo>
                    <a:pt x="4223880" y="661289"/>
                  </a:lnTo>
                  <a:lnTo>
                    <a:pt x="4223880" y="301701"/>
                  </a:lnTo>
                  <a:lnTo>
                    <a:pt x="4583493" y="301701"/>
                  </a:lnTo>
                  <a:lnTo>
                    <a:pt x="4583493" y="661289"/>
                  </a:lnTo>
                  <a:close/>
                </a:path>
                <a:path w="9144000" h="2099945">
                  <a:moveTo>
                    <a:pt x="4943106" y="661289"/>
                  </a:moveTo>
                  <a:lnTo>
                    <a:pt x="4583493" y="661289"/>
                  </a:lnTo>
                  <a:lnTo>
                    <a:pt x="4583493" y="301701"/>
                  </a:lnTo>
                  <a:lnTo>
                    <a:pt x="4943106" y="301701"/>
                  </a:lnTo>
                  <a:lnTo>
                    <a:pt x="4943106" y="661289"/>
                  </a:lnTo>
                  <a:close/>
                </a:path>
                <a:path w="9144000" h="2099945">
                  <a:moveTo>
                    <a:pt x="5302707" y="661289"/>
                  </a:moveTo>
                  <a:lnTo>
                    <a:pt x="4943094" y="661289"/>
                  </a:lnTo>
                  <a:lnTo>
                    <a:pt x="4943094" y="301701"/>
                  </a:lnTo>
                  <a:lnTo>
                    <a:pt x="5302707" y="301701"/>
                  </a:lnTo>
                  <a:lnTo>
                    <a:pt x="5302707" y="661289"/>
                  </a:lnTo>
                  <a:close/>
                </a:path>
                <a:path w="9144000" h="2099945">
                  <a:moveTo>
                    <a:pt x="5665368" y="661289"/>
                  </a:moveTo>
                  <a:lnTo>
                    <a:pt x="5302707" y="661289"/>
                  </a:lnTo>
                  <a:lnTo>
                    <a:pt x="5302707" y="301701"/>
                  </a:lnTo>
                  <a:lnTo>
                    <a:pt x="5665368" y="301701"/>
                  </a:lnTo>
                  <a:lnTo>
                    <a:pt x="5665368" y="661289"/>
                  </a:lnTo>
                  <a:close/>
                </a:path>
                <a:path w="9144000" h="2099945">
                  <a:moveTo>
                    <a:pt x="6024981" y="661289"/>
                  </a:moveTo>
                  <a:lnTo>
                    <a:pt x="5665368" y="661289"/>
                  </a:lnTo>
                  <a:lnTo>
                    <a:pt x="5665368" y="301701"/>
                  </a:lnTo>
                  <a:lnTo>
                    <a:pt x="6024981" y="301701"/>
                  </a:lnTo>
                  <a:lnTo>
                    <a:pt x="6024981" y="661289"/>
                  </a:lnTo>
                  <a:close/>
                </a:path>
                <a:path w="9144000" h="2099945">
                  <a:moveTo>
                    <a:pt x="6384582" y="661289"/>
                  </a:moveTo>
                  <a:lnTo>
                    <a:pt x="6024968" y="661289"/>
                  </a:lnTo>
                  <a:lnTo>
                    <a:pt x="6024968" y="301701"/>
                  </a:lnTo>
                  <a:lnTo>
                    <a:pt x="6384582" y="301701"/>
                  </a:lnTo>
                  <a:lnTo>
                    <a:pt x="6384582" y="661289"/>
                  </a:lnTo>
                  <a:close/>
                </a:path>
                <a:path w="9144000" h="2099945">
                  <a:moveTo>
                    <a:pt x="6744195" y="661289"/>
                  </a:moveTo>
                  <a:lnTo>
                    <a:pt x="6384582" y="661289"/>
                  </a:lnTo>
                  <a:lnTo>
                    <a:pt x="6384582" y="301701"/>
                  </a:lnTo>
                  <a:lnTo>
                    <a:pt x="6744195" y="301701"/>
                  </a:lnTo>
                  <a:lnTo>
                    <a:pt x="6744195" y="661289"/>
                  </a:lnTo>
                  <a:close/>
                </a:path>
                <a:path w="9144000" h="2099945">
                  <a:moveTo>
                    <a:pt x="7103808" y="661289"/>
                  </a:moveTo>
                  <a:lnTo>
                    <a:pt x="6744195" y="661289"/>
                  </a:lnTo>
                  <a:lnTo>
                    <a:pt x="6744195" y="301701"/>
                  </a:lnTo>
                  <a:lnTo>
                    <a:pt x="7103808" y="301701"/>
                  </a:lnTo>
                  <a:lnTo>
                    <a:pt x="7103808" y="661289"/>
                  </a:lnTo>
                  <a:close/>
                </a:path>
                <a:path w="9144000" h="2099945">
                  <a:moveTo>
                    <a:pt x="7463408" y="661289"/>
                  </a:moveTo>
                  <a:lnTo>
                    <a:pt x="7103795" y="661289"/>
                  </a:lnTo>
                  <a:lnTo>
                    <a:pt x="7103795" y="301701"/>
                  </a:lnTo>
                  <a:lnTo>
                    <a:pt x="7463408" y="301701"/>
                  </a:lnTo>
                  <a:lnTo>
                    <a:pt x="7463408" y="661289"/>
                  </a:lnTo>
                  <a:close/>
                </a:path>
                <a:path w="9144000" h="2099945">
                  <a:moveTo>
                    <a:pt x="7823022" y="661289"/>
                  </a:moveTo>
                  <a:lnTo>
                    <a:pt x="7463408" y="661289"/>
                  </a:lnTo>
                  <a:lnTo>
                    <a:pt x="7463408" y="301701"/>
                  </a:lnTo>
                  <a:lnTo>
                    <a:pt x="7823022" y="301701"/>
                  </a:lnTo>
                  <a:lnTo>
                    <a:pt x="7823022" y="661289"/>
                  </a:lnTo>
                  <a:close/>
                </a:path>
                <a:path w="9144000" h="2099945">
                  <a:moveTo>
                    <a:pt x="8182635" y="661289"/>
                  </a:moveTo>
                  <a:lnTo>
                    <a:pt x="7823022" y="661289"/>
                  </a:lnTo>
                  <a:lnTo>
                    <a:pt x="7823022" y="301701"/>
                  </a:lnTo>
                  <a:lnTo>
                    <a:pt x="8182635" y="301701"/>
                  </a:lnTo>
                  <a:lnTo>
                    <a:pt x="8182635" y="661289"/>
                  </a:lnTo>
                  <a:close/>
                </a:path>
                <a:path w="9144000" h="2099945">
                  <a:moveTo>
                    <a:pt x="8542235" y="661289"/>
                  </a:moveTo>
                  <a:lnTo>
                    <a:pt x="8182622" y="661289"/>
                  </a:lnTo>
                  <a:lnTo>
                    <a:pt x="8182622" y="301701"/>
                  </a:lnTo>
                  <a:lnTo>
                    <a:pt x="8542235" y="301701"/>
                  </a:lnTo>
                  <a:lnTo>
                    <a:pt x="8542235" y="661289"/>
                  </a:lnTo>
                  <a:close/>
                </a:path>
                <a:path w="9144000" h="2099945">
                  <a:moveTo>
                    <a:pt x="8901849" y="661289"/>
                  </a:moveTo>
                  <a:lnTo>
                    <a:pt x="8542235" y="661289"/>
                  </a:lnTo>
                  <a:lnTo>
                    <a:pt x="8542235" y="301701"/>
                  </a:lnTo>
                  <a:lnTo>
                    <a:pt x="8901849" y="301701"/>
                  </a:lnTo>
                  <a:lnTo>
                    <a:pt x="8901849" y="661289"/>
                  </a:lnTo>
                  <a:close/>
                </a:path>
                <a:path w="9144000" h="2099945">
                  <a:moveTo>
                    <a:pt x="9144000" y="661288"/>
                  </a:moveTo>
                  <a:lnTo>
                    <a:pt x="8901849" y="661288"/>
                  </a:lnTo>
                  <a:lnTo>
                    <a:pt x="8901849" y="301701"/>
                  </a:lnTo>
                  <a:lnTo>
                    <a:pt x="9144000" y="301701"/>
                  </a:lnTo>
                </a:path>
                <a:path w="9144000" h="2099945">
                  <a:moveTo>
                    <a:pt x="265137" y="301688"/>
                  </a:moveTo>
                  <a:lnTo>
                    <a:pt x="0" y="301688"/>
                  </a:lnTo>
                </a:path>
                <a:path w="9144000" h="2099945">
                  <a:moveTo>
                    <a:pt x="265137" y="0"/>
                  </a:moveTo>
                  <a:lnTo>
                    <a:pt x="265137" y="301688"/>
                  </a:lnTo>
                </a:path>
                <a:path w="9144000" h="2099945">
                  <a:moveTo>
                    <a:pt x="624738" y="301688"/>
                  </a:moveTo>
                  <a:lnTo>
                    <a:pt x="265125" y="301688"/>
                  </a:lnTo>
                  <a:lnTo>
                    <a:pt x="265125" y="0"/>
                  </a:lnTo>
                </a:path>
                <a:path w="9144000" h="2099945">
                  <a:moveTo>
                    <a:pt x="624738" y="0"/>
                  </a:moveTo>
                  <a:lnTo>
                    <a:pt x="624738" y="301688"/>
                  </a:lnTo>
                </a:path>
                <a:path w="9144000" h="2099945">
                  <a:moveTo>
                    <a:pt x="984351" y="301688"/>
                  </a:moveTo>
                  <a:lnTo>
                    <a:pt x="624738" y="301688"/>
                  </a:lnTo>
                  <a:lnTo>
                    <a:pt x="624738" y="0"/>
                  </a:lnTo>
                </a:path>
                <a:path w="9144000" h="2099945">
                  <a:moveTo>
                    <a:pt x="984351" y="0"/>
                  </a:moveTo>
                  <a:lnTo>
                    <a:pt x="984351" y="301688"/>
                  </a:lnTo>
                </a:path>
                <a:path w="9144000" h="2099945">
                  <a:moveTo>
                    <a:pt x="1343964" y="301688"/>
                  </a:moveTo>
                  <a:lnTo>
                    <a:pt x="984351" y="301688"/>
                  </a:lnTo>
                  <a:lnTo>
                    <a:pt x="984351" y="0"/>
                  </a:lnTo>
                </a:path>
                <a:path w="9144000" h="2099945">
                  <a:moveTo>
                    <a:pt x="1343964" y="0"/>
                  </a:moveTo>
                  <a:lnTo>
                    <a:pt x="1343964" y="301688"/>
                  </a:lnTo>
                </a:path>
                <a:path w="9144000" h="2099945">
                  <a:moveTo>
                    <a:pt x="1706613" y="301688"/>
                  </a:moveTo>
                  <a:lnTo>
                    <a:pt x="1343952" y="301688"/>
                  </a:lnTo>
                  <a:lnTo>
                    <a:pt x="1343952" y="0"/>
                  </a:lnTo>
                </a:path>
                <a:path w="9144000" h="2099945">
                  <a:moveTo>
                    <a:pt x="1706613" y="0"/>
                  </a:moveTo>
                  <a:lnTo>
                    <a:pt x="1706613" y="301688"/>
                  </a:lnTo>
                </a:path>
                <a:path w="9144000" h="2099945">
                  <a:moveTo>
                    <a:pt x="2066226" y="301688"/>
                  </a:moveTo>
                  <a:lnTo>
                    <a:pt x="1706613" y="301688"/>
                  </a:lnTo>
                  <a:lnTo>
                    <a:pt x="1706613" y="0"/>
                  </a:lnTo>
                </a:path>
                <a:path w="9144000" h="2099945">
                  <a:moveTo>
                    <a:pt x="2066226" y="0"/>
                  </a:moveTo>
                  <a:lnTo>
                    <a:pt x="2066226" y="301688"/>
                  </a:lnTo>
                </a:path>
                <a:path w="9144000" h="2099945">
                  <a:moveTo>
                    <a:pt x="2425839" y="301688"/>
                  </a:moveTo>
                  <a:lnTo>
                    <a:pt x="2066226" y="301688"/>
                  </a:lnTo>
                  <a:lnTo>
                    <a:pt x="2066226" y="0"/>
                  </a:lnTo>
                </a:path>
                <a:path w="9144000" h="2099945">
                  <a:moveTo>
                    <a:pt x="2425839" y="0"/>
                  </a:moveTo>
                  <a:lnTo>
                    <a:pt x="2425839" y="301688"/>
                  </a:lnTo>
                </a:path>
                <a:path w="9144000" h="2099945">
                  <a:moveTo>
                    <a:pt x="2785452" y="301688"/>
                  </a:moveTo>
                  <a:lnTo>
                    <a:pt x="2425839" y="301688"/>
                  </a:lnTo>
                  <a:lnTo>
                    <a:pt x="2425839" y="0"/>
                  </a:lnTo>
                </a:path>
                <a:path w="9144000" h="2099945">
                  <a:moveTo>
                    <a:pt x="2785452" y="0"/>
                  </a:moveTo>
                  <a:lnTo>
                    <a:pt x="2785452" y="301688"/>
                  </a:lnTo>
                </a:path>
                <a:path w="9144000" h="2099945">
                  <a:moveTo>
                    <a:pt x="3145053" y="301688"/>
                  </a:moveTo>
                  <a:lnTo>
                    <a:pt x="2785440" y="301688"/>
                  </a:lnTo>
                  <a:lnTo>
                    <a:pt x="2785440" y="0"/>
                  </a:lnTo>
                </a:path>
                <a:path w="9144000" h="2099945">
                  <a:moveTo>
                    <a:pt x="3145053" y="0"/>
                  </a:moveTo>
                  <a:lnTo>
                    <a:pt x="3145053" y="301688"/>
                  </a:lnTo>
                </a:path>
                <a:path w="9144000" h="2099945">
                  <a:moveTo>
                    <a:pt x="3504666" y="301688"/>
                  </a:moveTo>
                  <a:lnTo>
                    <a:pt x="3145053" y="301688"/>
                  </a:lnTo>
                  <a:lnTo>
                    <a:pt x="3145053" y="0"/>
                  </a:lnTo>
                </a:path>
                <a:path w="9144000" h="2099945">
                  <a:moveTo>
                    <a:pt x="3504666" y="0"/>
                  </a:moveTo>
                  <a:lnTo>
                    <a:pt x="3504666" y="301688"/>
                  </a:lnTo>
                </a:path>
                <a:path w="9144000" h="2099945">
                  <a:moveTo>
                    <a:pt x="3864279" y="301688"/>
                  </a:moveTo>
                  <a:lnTo>
                    <a:pt x="3504666" y="301688"/>
                  </a:lnTo>
                  <a:lnTo>
                    <a:pt x="3504666" y="0"/>
                  </a:lnTo>
                </a:path>
                <a:path w="9144000" h="2099945">
                  <a:moveTo>
                    <a:pt x="3864279" y="0"/>
                  </a:moveTo>
                  <a:lnTo>
                    <a:pt x="3864279" y="301688"/>
                  </a:lnTo>
                </a:path>
                <a:path w="9144000" h="2099945">
                  <a:moveTo>
                    <a:pt x="4223880" y="301688"/>
                  </a:moveTo>
                  <a:lnTo>
                    <a:pt x="3864267" y="301688"/>
                  </a:lnTo>
                  <a:lnTo>
                    <a:pt x="3864267" y="0"/>
                  </a:lnTo>
                </a:path>
                <a:path w="9144000" h="2099945">
                  <a:moveTo>
                    <a:pt x="4223880" y="0"/>
                  </a:moveTo>
                  <a:lnTo>
                    <a:pt x="4223880" y="301688"/>
                  </a:lnTo>
                </a:path>
                <a:path w="9144000" h="2099945">
                  <a:moveTo>
                    <a:pt x="4583493" y="301688"/>
                  </a:moveTo>
                  <a:lnTo>
                    <a:pt x="4223880" y="301688"/>
                  </a:lnTo>
                  <a:lnTo>
                    <a:pt x="4223880" y="0"/>
                  </a:lnTo>
                </a:path>
                <a:path w="9144000" h="2099945">
                  <a:moveTo>
                    <a:pt x="4583493" y="0"/>
                  </a:moveTo>
                  <a:lnTo>
                    <a:pt x="4583493" y="301688"/>
                  </a:lnTo>
                </a:path>
                <a:path w="9144000" h="2099945">
                  <a:moveTo>
                    <a:pt x="4943106" y="301688"/>
                  </a:moveTo>
                  <a:lnTo>
                    <a:pt x="4583493" y="301688"/>
                  </a:lnTo>
                  <a:lnTo>
                    <a:pt x="4583493" y="0"/>
                  </a:lnTo>
                </a:path>
                <a:path w="9144000" h="2099945">
                  <a:moveTo>
                    <a:pt x="4943106" y="0"/>
                  </a:moveTo>
                  <a:lnTo>
                    <a:pt x="4943106" y="301688"/>
                  </a:lnTo>
                </a:path>
                <a:path w="9144000" h="2099945">
                  <a:moveTo>
                    <a:pt x="5302707" y="301688"/>
                  </a:moveTo>
                  <a:lnTo>
                    <a:pt x="4943094" y="301688"/>
                  </a:lnTo>
                  <a:lnTo>
                    <a:pt x="4943094" y="0"/>
                  </a:lnTo>
                </a:path>
                <a:path w="9144000" h="2099945">
                  <a:moveTo>
                    <a:pt x="5302707" y="0"/>
                  </a:moveTo>
                  <a:lnTo>
                    <a:pt x="5302707" y="301688"/>
                  </a:lnTo>
                </a:path>
                <a:path w="9144000" h="2099945">
                  <a:moveTo>
                    <a:pt x="5665368" y="301688"/>
                  </a:moveTo>
                  <a:lnTo>
                    <a:pt x="5302707" y="301688"/>
                  </a:lnTo>
                  <a:lnTo>
                    <a:pt x="5302707" y="0"/>
                  </a:lnTo>
                </a:path>
                <a:path w="9144000" h="2099945">
                  <a:moveTo>
                    <a:pt x="5665368" y="0"/>
                  </a:moveTo>
                  <a:lnTo>
                    <a:pt x="5665368" y="301688"/>
                  </a:lnTo>
                </a:path>
                <a:path w="9144000" h="2099945">
                  <a:moveTo>
                    <a:pt x="6024981" y="301688"/>
                  </a:moveTo>
                  <a:lnTo>
                    <a:pt x="5665368" y="301688"/>
                  </a:lnTo>
                  <a:lnTo>
                    <a:pt x="5665368" y="0"/>
                  </a:lnTo>
                </a:path>
                <a:path w="9144000" h="2099945">
                  <a:moveTo>
                    <a:pt x="6024981" y="0"/>
                  </a:moveTo>
                  <a:lnTo>
                    <a:pt x="6024981" y="301688"/>
                  </a:lnTo>
                </a:path>
                <a:path w="9144000" h="2099945">
                  <a:moveTo>
                    <a:pt x="6384582" y="301688"/>
                  </a:moveTo>
                  <a:lnTo>
                    <a:pt x="6024968" y="301688"/>
                  </a:lnTo>
                  <a:lnTo>
                    <a:pt x="6024968" y="0"/>
                  </a:lnTo>
                </a:path>
                <a:path w="9144000" h="2099945">
                  <a:moveTo>
                    <a:pt x="6384582" y="0"/>
                  </a:moveTo>
                  <a:lnTo>
                    <a:pt x="6384582" y="301688"/>
                  </a:lnTo>
                </a:path>
                <a:path w="9144000" h="2099945">
                  <a:moveTo>
                    <a:pt x="6744195" y="301688"/>
                  </a:moveTo>
                  <a:lnTo>
                    <a:pt x="6384582" y="301688"/>
                  </a:lnTo>
                  <a:lnTo>
                    <a:pt x="6384582" y="0"/>
                  </a:lnTo>
                </a:path>
                <a:path w="9144000" h="2099945">
                  <a:moveTo>
                    <a:pt x="6744195" y="0"/>
                  </a:moveTo>
                  <a:lnTo>
                    <a:pt x="6744195" y="301688"/>
                  </a:lnTo>
                </a:path>
                <a:path w="9144000" h="2099945">
                  <a:moveTo>
                    <a:pt x="7103808" y="301688"/>
                  </a:moveTo>
                  <a:lnTo>
                    <a:pt x="6744195" y="301688"/>
                  </a:lnTo>
                  <a:lnTo>
                    <a:pt x="6744195" y="0"/>
                  </a:lnTo>
                </a:path>
                <a:path w="9144000" h="2099945">
                  <a:moveTo>
                    <a:pt x="7103808" y="0"/>
                  </a:moveTo>
                  <a:lnTo>
                    <a:pt x="7103808" y="301688"/>
                  </a:lnTo>
                </a:path>
                <a:path w="9144000" h="2099945">
                  <a:moveTo>
                    <a:pt x="7463408" y="301688"/>
                  </a:moveTo>
                  <a:lnTo>
                    <a:pt x="7103795" y="301688"/>
                  </a:lnTo>
                  <a:lnTo>
                    <a:pt x="7103795" y="0"/>
                  </a:lnTo>
                </a:path>
                <a:path w="9144000" h="2099945">
                  <a:moveTo>
                    <a:pt x="7463408" y="0"/>
                  </a:moveTo>
                  <a:lnTo>
                    <a:pt x="7463408" y="301688"/>
                  </a:lnTo>
                </a:path>
                <a:path w="9144000" h="2099945">
                  <a:moveTo>
                    <a:pt x="7823022" y="301688"/>
                  </a:moveTo>
                  <a:lnTo>
                    <a:pt x="7463408" y="301688"/>
                  </a:lnTo>
                  <a:lnTo>
                    <a:pt x="7463408" y="0"/>
                  </a:lnTo>
                </a:path>
                <a:path w="9144000" h="2099945">
                  <a:moveTo>
                    <a:pt x="7823022" y="0"/>
                  </a:moveTo>
                  <a:lnTo>
                    <a:pt x="7823022" y="301688"/>
                  </a:lnTo>
                </a:path>
                <a:path w="9144000" h="2099945">
                  <a:moveTo>
                    <a:pt x="8182635" y="301688"/>
                  </a:moveTo>
                  <a:lnTo>
                    <a:pt x="7823022" y="301688"/>
                  </a:lnTo>
                  <a:lnTo>
                    <a:pt x="7823022" y="0"/>
                  </a:lnTo>
                </a:path>
                <a:path w="9144000" h="2099945">
                  <a:moveTo>
                    <a:pt x="8182635" y="0"/>
                  </a:moveTo>
                  <a:lnTo>
                    <a:pt x="8182635" y="301688"/>
                  </a:lnTo>
                </a:path>
                <a:path w="9144000" h="2099945">
                  <a:moveTo>
                    <a:pt x="8542235" y="301688"/>
                  </a:moveTo>
                  <a:lnTo>
                    <a:pt x="8182622" y="301688"/>
                  </a:lnTo>
                  <a:lnTo>
                    <a:pt x="8182622" y="0"/>
                  </a:lnTo>
                </a:path>
                <a:path w="9144000" h="2099945">
                  <a:moveTo>
                    <a:pt x="8542235" y="0"/>
                  </a:moveTo>
                  <a:lnTo>
                    <a:pt x="8542235" y="301688"/>
                  </a:lnTo>
                </a:path>
                <a:path w="9144000" h="2099945">
                  <a:moveTo>
                    <a:pt x="8901849" y="301688"/>
                  </a:moveTo>
                  <a:lnTo>
                    <a:pt x="8542235" y="301688"/>
                  </a:lnTo>
                  <a:lnTo>
                    <a:pt x="8542235" y="0"/>
                  </a:lnTo>
                </a:path>
                <a:path w="9144000" h="2099945">
                  <a:moveTo>
                    <a:pt x="8901849" y="0"/>
                  </a:moveTo>
                  <a:lnTo>
                    <a:pt x="8901849" y="301688"/>
                  </a:lnTo>
                </a:path>
                <a:path w="9144000" h="2099945">
                  <a:moveTo>
                    <a:pt x="9144000" y="301688"/>
                  </a:moveTo>
                  <a:lnTo>
                    <a:pt x="8901849" y="301688"/>
                  </a:lnTo>
                  <a:lnTo>
                    <a:pt x="8901849" y="0"/>
                  </a:lnTo>
                </a:path>
              </a:pathLst>
            </a:custGeom>
            <a:ln w="6096">
              <a:solidFill>
                <a:srgbClr val="CDCDC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58037" y="5155260"/>
              <a:ext cx="3646804" cy="741680"/>
            </a:xfrm>
            <a:custGeom>
              <a:avLst/>
              <a:gdLst/>
              <a:ahLst/>
              <a:cxnLst/>
              <a:rect l="l" t="t" r="r" b="b"/>
              <a:pathLst>
                <a:path w="3646804" h="741679">
                  <a:moveTo>
                    <a:pt x="0" y="227339"/>
                  </a:moveTo>
                  <a:lnTo>
                    <a:pt x="16802" y="186575"/>
                  </a:lnTo>
                  <a:lnTo>
                    <a:pt x="59451" y="149359"/>
                  </a:lnTo>
                  <a:lnTo>
                    <a:pt x="101450" y="126604"/>
                  </a:lnTo>
                  <a:lnTo>
                    <a:pt x="153746" y="105553"/>
                  </a:lnTo>
                  <a:lnTo>
                    <a:pt x="215863" y="86257"/>
                  </a:lnTo>
                  <a:lnTo>
                    <a:pt x="287324" y="68768"/>
                  </a:lnTo>
                  <a:lnTo>
                    <a:pt x="326411" y="60716"/>
                  </a:lnTo>
                  <a:lnTo>
                    <a:pt x="367655" y="53136"/>
                  </a:lnTo>
                  <a:lnTo>
                    <a:pt x="410997" y="46032"/>
                  </a:lnTo>
                  <a:lnTo>
                    <a:pt x="456378" y="39412"/>
                  </a:lnTo>
                  <a:lnTo>
                    <a:pt x="503738" y="33281"/>
                  </a:lnTo>
                  <a:lnTo>
                    <a:pt x="553018" y="27647"/>
                  </a:lnTo>
                  <a:lnTo>
                    <a:pt x="604158" y="22515"/>
                  </a:lnTo>
                  <a:lnTo>
                    <a:pt x="657098" y="17893"/>
                  </a:lnTo>
                  <a:lnTo>
                    <a:pt x="711779" y="13785"/>
                  </a:lnTo>
                  <a:lnTo>
                    <a:pt x="768142" y="10200"/>
                  </a:lnTo>
                  <a:lnTo>
                    <a:pt x="826127" y="7142"/>
                  </a:lnTo>
                  <a:lnTo>
                    <a:pt x="885674" y="4619"/>
                  </a:lnTo>
                  <a:lnTo>
                    <a:pt x="946725" y="2637"/>
                  </a:lnTo>
                  <a:lnTo>
                    <a:pt x="1009219" y="1202"/>
                  </a:lnTo>
                  <a:lnTo>
                    <a:pt x="1073097" y="321"/>
                  </a:lnTo>
                  <a:lnTo>
                    <a:pt x="1138299" y="0"/>
                  </a:lnTo>
                  <a:lnTo>
                    <a:pt x="1204766" y="245"/>
                  </a:lnTo>
                  <a:lnTo>
                    <a:pt x="1272439" y="1062"/>
                  </a:lnTo>
                  <a:lnTo>
                    <a:pt x="1341257" y="2459"/>
                  </a:lnTo>
                  <a:lnTo>
                    <a:pt x="1411162" y="4442"/>
                  </a:lnTo>
                  <a:lnTo>
                    <a:pt x="1482094" y="7016"/>
                  </a:lnTo>
                  <a:lnTo>
                    <a:pt x="1553993" y="10189"/>
                  </a:lnTo>
                  <a:lnTo>
                    <a:pt x="1626800" y="13966"/>
                  </a:lnTo>
                  <a:lnTo>
                    <a:pt x="1700455" y="18355"/>
                  </a:lnTo>
                  <a:lnTo>
                    <a:pt x="1774899" y="23360"/>
                  </a:lnTo>
                  <a:lnTo>
                    <a:pt x="1850072" y="28990"/>
                  </a:lnTo>
                  <a:lnTo>
                    <a:pt x="1925199" y="35190"/>
                  </a:lnTo>
                  <a:lnTo>
                    <a:pt x="1999509" y="41892"/>
                  </a:lnTo>
                  <a:lnTo>
                    <a:pt x="2072943" y="49080"/>
                  </a:lnTo>
                  <a:lnTo>
                    <a:pt x="2145443" y="56739"/>
                  </a:lnTo>
                  <a:lnTo>
                    <a:pt x="2216953" y="64853"/>
                  </a:lnTo>
                  <a:lnTo>
                    <a:pt x="2287413" y="73407"/>
                  </a:lnTo>
                  <a:lnTo>
                    <a:pt x="2356767" y="82385"/>
                  </a:lnTo>
                  <a:lnTo>
                    <a:pt x="2424956" y="91771"/>
                  </a:lnTo>
                  <a:lnTo>
                    <a:pt x="2491922" y="101550"/>
                  </a:lnTo>
                  <a:lnTo>
                    <a:pt x="2557609" y="111706"/>
                  </a:lnTo>
                  <a:lnTo>
                    <a:pt x="2621958" y="122223"/>
                  </a:lnTo>
                  <a:lnTo>
                    <a:pt x="2684911" y="133087"/>
                  </a:lnTo>
                  <a:lnTo>
                    <a:pt x="2746410" y="144281"/>
                  </a:lnTo>
                  <a:lnTo>
                    <a:pt x="2806398" y="155789"/>
                  </a:lnTo>
                  <a:lnTo>
                    <a:pt x="2864817" y="167597"/>
                  </a:lnTo>
                  <a:lnTo>
                    <a:pt x="2921610" y="179688"/>
                  </a:lnTo>
                  <a:lnTo>
                    <a:pt x="2976717" y="192046"/>
                  </a:lnTo>
                  <a:lnTo>
                    <a:pt x="3030082" y="204658"/>
                  </a:lnTo>
                  <a:lnTo>
                    <a:pt x="3081647" y="217505"/>
                  </a:lnTo>
                  <a:lnTo>
                    <a:pt x="3131354" y="230574"/>
                  </a:lnTo>
                  <a:lnTo>
                    <a:pt x="3179146" y="243848"/>
                  </a:lnTo>
                  <a:lnTo>
                    <a:pt x="3224963" y="257312"/>
                  </a:lnTo>
                  <a:lnTo>
                    <a:pt x="3268749" y="270950"/>
                  </a:lnTo>
                  <a:lnTo>
                    <a:pt x="3310447" y="284747"/>
                  </a:lnTo>
                  <a:lnTo>
                    <a:pt x="3349997" y="298686"/>
                  </a:lnTo>
                  <a:lnTo>
                    <a:pt x="3387342" y="312753"/>
                  </a:lnTo>
                  <a:lnTo>
                    <a:pt x="3455188" y="341207"/>
                  </a:lnTo>
                  <a:lnTo>
                    <a:pt x="3513521" y="369983"/>
                  </a:lnTo>
                  <a:lnTo>
                    <a:pt x="3561880" y="398955"/>
                  </a:lnTo>
                  <a:lnTo>
                    <a:pt x="3599801" y="428001"/>
                  </a:lnTo>
                  <a:lnTo>
                    <a:pt x="3626824" y="456993"/>
                  </a:lnTo>
                  <a:lnTo>
                    <a:pt x="3645910" y="500110"/>
                  </a:lnTo>
                  <a:lnTo>
                    <a:pt x="3646322" y="514321"/>
                  </a:lnTo>
                  <a:lnTo>
                    <a:pt x="3643692" y="528291"/>
                  </a:lnTo>
                  <a:lnTo>
                    <a:pt x="3618096" y="567889"/>
                  </a:lnTo>
                  <a:lnTo>
                    <a:pt x="3586870" y="592296"/>
                  </a:lnTo>
                  <a:lnTo>
                    <a:pt x="3544872" y="615050"/>
                  </a:lnTo>
                  <a:lnTo>
                    <a:pt x="3492576" y="636101"/>
                  </a:lnTo>
                  <a:lnTo>
                    <a:pt x="3430459" y="655396"/>
                  </a:lnTo>
                  <a:lnTo>
                    <a:pt x="3358998" y="672886"/>
                  </a:lnTo>
                  <a:lnTo>
                    <a:pt x="3319911" y="680937"/>
                  </a:lnTo>
                  <a:lnTo>
                    <a:pt x="3278667" y="688518"/>
                  </a:lnTo>
                  <a:lnTo>
                    <a:pt x="3235325" y="695622"/>
                  </a:lnTo>
                  <a:lnTo>
                    <a:pt x="3189944" y="702242"/>
                  </a:lnTo>
                  <a:lnTo>
                    <a:pt x="3142585" y="708373"/>
                  </a:lnTo>
                  <a:lnTo>
                    <a:pt x="3093305" y="714007"/>
                  </a:lnTo>
                  <a:lnTo>
                    <a:pt x="3042166" y="719139"/>
                  </a:lnTo>
                  <a:lnTo>
                    <a:pt x="2989226" y="723762"/>
                  </a:lnTo>
                  <a:lnTo>
                    <a:pt x="2934545" y="727870"/>
                  </a:lnTo>
                  <a:lnTo>
                    <a:pt x="2878182" y="731456"/>
                  </a:lnTo>
                  <a:lnTo>
                    <a:pt x="2820197" y="734514"/>
                  </a:lnTo>
                  <a:lnTo>
                    <a:pt x="2760650" y="737037"/>
                  </a:lnTo>
                  <a:lnTo>
                    <a:pt x="2699600" y="739019"/>
                  </a:lnTo>
                  <a:lnTo>
                    <a:pt x="2637107" y="740455"/>
                  </a:lnTo>
                  <a:lnTo>
                    <a:pt x="2573230" y="741336"/>
                  </a:lnTo>
                  <a:lnTo>
                    <a:pt x="2508028" y="741658"/>
                  </a:lnTo>
                  <a:lnTo>
                    <a:pt x="2441561" y="741413"/>
                  </a:lnTo>
                  <a:lnTo>
                    <a:pt x="2373889" y="740596"/>
                  </a:lnTo>
                  <a:lnTo>
                    <a:pt x="2305071" y="739199"/>
                  </a:lnTo>
                  <a:lnTo>
                    <a:pt x="2235167" y="737217"/>
                  </a:lnTo>
                  <a:lnTo>
                    <a:pt x="2164236" y="734642"/>
                  </a:lnTo>
                  <a:lnTo>
                    <a:pt x="2092338" y="731470"/>
                  </a:lnTo>
                  <a:lnTo>
                    <a:pt x="2019532" y="727693"/>
                  </a:lnTo>
                  <a:lnTo>
                    <a:pt x="1945877" y="723304"/>
                  </a:lnTo>
                  <a:lnTo>
                    <a:pt x="1871434" y="718299"/>
                  </a:lnTo>
                  <a:lnTo>
                    <a:pt x="1796262" y="712669"/>
                  </a:lnTo>
                  <a:lnTo>
                    <a:pt x="1721134" y="706469"/>
                  </a:lnTo>
                  <a:lnTo>
                    <a:pt x="1646823" y="699767"/>
                  </a:lnTo>
                  <a:lnTo>
                    <a:pt x="1573389" y="692579"/>
                  </a:lnTo>
                  <a:lnTo>
                    <a:pt x="1500887" y="684920"/>
                  </a:lnTo>
                  <a:lnTo>
                    <a:pt x="1429377" y="676806"/>
                  </a:lnTo>
                  <a:lnTo>
                    <a:pt x="1358916" y="668252"/>
                  </a:lnTo>
                  <a:lnTo>
                    <a:pt x="1289562" y="659274"/>
                  </a:lnTo>
                  <a:lnTo>
                    <a:pt x="1221372" y="649888"/>
                  </a:lnTo>
                  <a:lnTo>
                    <a:pt x="1154405" y="640109"/>
                  </a:lnTo>
                  <a:lnTo>
                    <a:pt x="1088718" y="629953"/>
                  </a:lnTo>
                  <a:lnTo>
                    <a:pt x="1024369" y="619436"/>
                  </a:lnTo>
                  <a:lnTo>
                    <a:pt x="961415" y="608572"/>
                  </a:lnTo>
                  <a:lnTo>
                    <a:pt x="899915" y="597378"/>
                  </a:lnTo>
                  <a:lnTo>
                    <a:pt x="839927" y="585870"/>
                  </a:lnTo>
                  <a:lnTo>
                    <a:pt x="781507" y="574063"/>
                  </a:lnTo>
                  <a:lnTo>
                    <a:pt x="724715" y="561972"/>
                  </a:lnTo>
                  <a:lnTo>
                    <a:pt x="669607" y="549613"/>
                  </a:lnTo>
                  <a:lnTo>
                    <a:pt x="616241" y="537002"/>
                  </a:lnTo>
                  <a:lnTo>
                    <a:pt x="564676" y="524154"/>
                  </a:lnTo>
                  <a:lnTo>
                    <a:pt x="514969" y="511085"/>
                  </a:lnTo>
                  <a:lnTo>
                    <a:pt x="467177" y="497811"/>
                  </a:lnTo>
                  <a:lnTo>
                    <a:pt x="421359" y="484347"/>
                  </a:lnTo>
                  <a:lnTo>
                    <a:pt x="377573" y="470709"/>
                  </a:lnTo>
                  <a:lnTo>
                    <a:pt x="335876" y="456912"/>
                  </a:lnTo>
                  <a:lnTo>
                    <a:pt x="296325" y="442973"/>
                  </a:lnTo>
                  <a:lnTo>
                    <a:pt x="258980" y="428906"/>
                  </a:lnTo>
                  <a:lnTo>
                    <a:pt x="191134" y="400452"/>
                  </a:lnTo>
                  <a:lnTo>
                    <a:pt x="132801" y="371677"/>
                  </a:lnTo>
                  <a:lnTo>
                    <a:pt x="84442" y="342704"/>
                  </a:lnTo>
                  <a:lnTo>
                    <a:pt x="46520" y="313659"/>
                  </a:lnTo>
                  <a:lnTo>
                    <a:pt x="19498" y="284666"/>
                  </a:lnTo>
                  <a:lnTo>
                    <a:pt x="411" y="241549"/>
                  </a:lnTo>
                  <a:lnTo>
                    <a:pt x="0" y="227339"/>
                  </a:lnTo>
                  <a:close/>
                </a:path>
              </a:pathLst>
            </a:custGeom>
            <a:ln w="1905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6344" y="4735063"/>
              <a:ext cx="2682239" cy="513588"/>
            </a:xfrm>
            <a:prstGeom prst="rect">
              <a:avLst/>
            </a:prstGeom>
          </p:spPr>
        </p:pic>
      </p:grpSp>
      <p:sp>
        <p:nvSpPr>
          <p:cNvPr id="32" name="object 32"/>
          <p:cNvSpPr txBox="1"/>
          <p:nvPr/>
        </p:nvSpPr>
        <p:spPr>
          <a:xfrm>
            <a:off x="596265" y="4787900"/>
            <a:ext cx="23996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dirty="0">
                <a:solidFill>
                  <a:srgbClr val="FF0000"/>
                </a:solidFill>
                <a:latin typeface="Times New Roman"/>
                <a:cs typeface="Times New Roman"/>
              </a:rPr>
              <a:t>Identificación</a:t>
            </a:r>
            <a:r>
              <a:rPr sz="1800" b="1" i="1" spc="-6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b="1" i="1" dirty="0">
                <a:solidFill>
                  <a:srgbClr val="FF0000"/>
                </a:solidFill>
                <a:latin typeface="Times New Roman"/>
                <a:cs typeface="Times New Roman"/>
              </a:rPr>
              <a:t>de</a:t>
            </a:r>
            <a:r>
              <a:rPr sz="1800" b="1" i="1" spc="-3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b="1" i="1" spc="-10" dirty="0">
                <a:solidFill>
                  <a:srgbClr val="FF0000"/>
                </a:solidFill>
                <a:latin typeface="Times New Roman"/>
                <a:cs typeface="Times New Roman"/>
              </a:rPr>
              <a:t>Mangle</a:t>
            </a:r>
            <a:endParaRPr sz="1800">
              <a:latin typeface="Times New Roman"/>
              <a:cs typeface="Times New Roman"/>
            </a:endParaRPr>
          </a:p>
        </p:txBody>
      </p:sp>
      <p:pic>
        <p:nvPicPr>
          <p:cNvPr id="33" name="object 3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96595" y="6451091"/>
            <a:ext cx="4018786" cy="406908"/>
          </a:xfrm>
          <a:prstGeom prst="rect">
            <a:avLst/>
          </a:prstGeom>
        </p:spPr>
      </p:pic>
      <p:sp>
        <p:nvSpPr>
          <p:cNvPr id="34" name="object 34"/>
          <p:cNvSpPr txBox="1"/>
          <p:nvPr/>
        </p:nvSpPr>
        <p:spPr>
          <a:xfrm>
            <a:off x="326390" y="6503987"/>
            <a:ext cx="37363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Times New Roman"/>
                <a:cs typeface="Times New Roman"/>
              </a:rPr>
              <a:t>Pixeles</a:t>
            </a:r>
            <a:r>
              <a:rPr sz="1800" b="1" spc="-65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30m</a:t>
            </a:r>
            <a:r>
              <a:rPr sz="1800" b="1" spc="-35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(resolucion</a:t>
            </a:r>
            <a:r>
              <a:rPr sz="1800" b="1" spc="-5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de</a:t>
            </a:r>
            <a:r>
              <a:rPr sz="1800" b="1" spc="-4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LandSat</a:t>
            </a:r>
            <a:r>
              <a:rPr sz="1800" b="1" spc="-25" dirty="0">
                <a:latin typeface="Times New Roman"/>
                <a:cs typeface="Times New Roman"/>
              </a:rPr>
              <a:t> 7)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48512" y="204177"/>
            <a:ext cx="8775065" cy="6430010"/>
            <a:chOff x="148512" y="204177"/>
            <a:chExt cx="8775065" cy="643001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8658" y="204177"/>
              <a:ext cx="8624528" cy="642999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58037" y="5155259"/>
              <a:ext cx="3646804" cy="741680"/>
            </a:xfrm>
            <a:custGeom>
              <a:avLst/>
              <a:gdLst/>
              <a:ahLst/>
              <a:cxnLst/>
              <a:rect l="l" t="t" r="r" b="b"/>
              <a:pathLst>
                <a:path w="3646804" h="741679">
                  <a:moveTo>
                    <a:pt x="0" y="227339"/>
                  </a:moveTo>
                  <a:lnTo>
                    <a:pt x="16802" y="186575"/>
                  </a:lnTo>
                  <a:lnTo>
                    <a:pt x="59451" y="149359"/>
                  </a:lnTo>
                  <a:lnTo>
                    <a:pt x="101450" y="126604"/>
                  </a:lnTo>
                  <a:lnTo>
                    <a:pt x="153746" y="105553"/>
                  </a:lnTo>
                  <a:lnTo>
                    <a:pt x="215863" y="86257"/>
                  </a:lnTo>
                  <a:lnTo>
                    <a:pt x="287324" y="68768"/>
                  </a:lnTo>
                  <a:lnTo>
                    <a:pt x="326411" y="60716"/>
                  </a:lnTo>
                  <a:lnTo>
                    <a:pt x="367655" y="53136"/>
                  </a:lnTo>
                  <a:lnTo>
                    <a:pt x="410997" y="46032"/>
                  </a:lnTo>
                  <a:lnTo>
                    <a:pt x="456378" y="39412"/>
                  </a:lnTo>
                  <a:lnTo>
                    <a:pt x="503738" y="33281"/>
                  </a:lnTo>
                  <a:lnTo>
                    <a:pt x="553018" y="27647"/>
                  </a:lnTo>
                  <a:lnTo>
                    <a:pt x="604158" y="22515"/>
                  </a:lnTo>
                  <a:lnTo>
                    <a:pt x="657098" y="17893"/>
                  </a:lnTo>
                  <a:lnTo>
                    <a:pt x="711779" y="13785"/>
                  </a:lnTo>
                  <a:lnTo>
                    <a:pt x="768142" y="10200"/>
                  </a:lnTo>
                  <a:lnTo>
                    <a:pt x="826127" y="7142"/>
                  </a:lnTo>
                  <a:lnTo>
                    <a:pt x="885674" y="4619"/>
                  </a:lnTo>
                  <a:lnTo>
                    <a:pt x="946725" y="2637"/>
                  </a:lnTo>
                  <a:lnTo>
                    <a:pt x="1009219" y="1202"/>
                  </a:lnTo>
                  <a:lnTo>
                    <a:pt x="1073097" y="321"/>
                  </a:lnTo>
                  <a:lnTo>
                    <a:pt x="1138299" y="0"/>
                  </a:lnTo>
                  <a:lnTo>
                    <a:pt x="1204766" y="245"/>
                  </a:lnTo>
                  <a:lnTo>
                    <a:pt x="1272439" y="1062"/>
                  </a:lnTo>
                  <a:lnTo>
                    <a:pt x="1341257" y="2459"/>
                  </a:lnTo>
                  <a:lnTo>
                    <a:pt x="1411162" y="4442"/>
                  </a:lnTo>
                  <a:lnTo>
                    <a:pt x="1482094" y="7016"/>
                  </a:lnTo>
                  <a:lnTo>
                    <a:pt x="1553993" y="10189"/>
                  </a:lnTo>
                  <a:lnTo>
                    <a:pt x="1626800" y="13966"/>
                  </a:lnTo>
                  <a:lnTo>
                    <a:pt x="1700455" y="18355"/>
                  </a:lnTo>
                  <a:lnTo>
                    <a:pt x="1774899" y="23360"/>
                  </a:lnTo>
                  <a:lnTo>
                    <a:pt x="1850072" y="28990"/>
                  </a:lnTo>
                  <a:lnTo>
                    <a:pt x="1925199" y="35190"/>
                  </a:lnTo>
                  <a:lnTo>
                    <a:pt x="1999509" y="41892"/>
                  </a:lnTo>
                  <a:lnTo>
                    <a:pt x="2072943" y="49080"/>
                  </a:lnTo>
                  <a:lnTo>
                    <a:pt x="2145443" y="56739"/>
                  </a:lnTo>
                  <a:lnTo>
                    <a:pt x="2216953" y="64853"/>
                  </a:lnTo>
                  <a:lnTo>
                    <a:pt x="2287413" y="73407"/>
                  </a:lnTo>
                  <a:lnTo>
                    <a:pt x="2356767" y="82385"/>
                  </a:lnTo>
                  <a:lnTo>
                    <a:pt x="2424956" y="91771"/>
                  </a:lnTo>
                  <a:lnTo>
                    <a:pt x="2491922" y="101550"/>
                  </a:lnTo>
                  <a:lnTo>
                    <a:pt x="2557609" y="111706"/>
                  </a:lnTo>
                  <a:lnTo>
                    <a:pt x="2621958" y="122223"/>
                  </a:lnTo>
                  <a:lnTo>
                    <a:pt x="2684911" y="133087"/>
                  </a:lnTo>
                  <a:lnTo>
                    <a:pt x="2746410" y="144281"/>
                  </a:lnTo>
                  <a:lnTo>
                    <a:pt x="2806398" y="155789"/>
                  </a:lnTo>
                  <a:lnTo>
                    <a:pt x="2864817" y="167597"/>
                  </a:lnTo>
                  <a:lnTo>
                    <a:pt x="2921610" y="179688"/>
                  </a:lnTo>
                  <a:lnTo>
                    <a:pt x="2976717" y="192046"/>
                  </a:lnTo>
                  <a:lnTo>
                    <a:pt x="3030082" y="204658"/>
                  </a:lnTo>
                  <a:lnTo>
                    <a:pt x="3081647" y="217505"/>
                  </a:lnTo>
                  <a:lnTo>
                    <a:pt x="3131354" y="230574"/>
                  </a:lnTo>
                  <a:lnTo>
                    <a:pt x="3179146" y="243848"/>
                  </a:lnTo>
                  <a:lnTo>
                    <a:pt x="3224963" y="257312"/>
                  </a:lnTo>
                  <a:lnTo>
                    <a:pt x="3268749" y="270950"/>
                  </a:lnTo>
                  <a:lnTo>
                    <a:pt x="3310447" y="284747"/>
                  </a:lnTo>
                  <a:lnTo>
                    <a:pt x="3349997" y="298686"/>
                  </a:lnTo>
                  <a:lnTo>
                    <a:pt x="3387342" y="312753"/>
                  </a:lnTo>
                  <a:lnTo>
                    <a:pt x="3455188" y="341207"/>
                  </a:lnTo>
                  <a:lnTo>
                    <a:pt x="3513521" y="369983"/>
                  </a:lnTo>
                  <a:lnTo>
                    <a:pt x="3561880" y="398955"/>
                  </a:lnTo>
                  <a:lnTo>
                    <a:pt x="3599801" y="428001"/>
                  </a:lnTo>
                  <a:lnTo>
                    <a:pt x="3626824" y="456993"/>
                  </a:lnTo>
                  <a:lnTo>
                    <a:pt x="3645910" y="500110"/>
                  </a:lnTo>
                  <a:lnTo>
                    <a:pt x="3646322" y="514321"/>
                  </a:lnTo>
                  <a:lnTo>
                    <a:pt x="3643692" y="528291"/>
                  </a:lnTo>
                  <a:lnTo>
                    <a:pt x="3618096" y="567889"/>
                  </a:lnTo>
                  <a:lnTo>
                    <a:pt x="3586870" y="592296"/>
                  </a:lnTo>
                  <a:lnTo>
                    <a:pt x="3544872" y="615050"/>
                  </a:lnTo>
                  <a:lnTo>
                    <a:pt x="3492576" y="636101"/>
                  </a:lnTo>
                  <a:lnTo>
                    <a:pt x="3430459" y="655396"/>
                  </a:lnTo>
                  <a:lnTo>
                    <a:pt x="3358998" y="672886"/>
                  </a:lnTo>
                  <a:lnTo>
                    <a:pt x="3319911" y="680937"/>
                  </a:lnTo>
                  <a:lnTo>
                    <a:pt x="3278667" y="688518"/>
                  </a:lnTo>
                  <a:lnTo>
                    <a:pt x="3235325" y="695622"/>
                  </a:lnTo>
                  <a:lnTo>
                    <a:pt x="3189944" y="702242"/>
                  </a:lnTo>
                  <a:lnTo>
                    <a:pt x="3142585" y="708373"/>
                  </a:lnTo>
                  <a:lnTo>
                    <a:pt x="3093305" y="714007"/>
                  </a:lnTo>
                  <a:lnTo>
                    <a:pt x="3042166" y="719139"/>
                  </a:lnTo>
                  <a:lnTo>
                    <a:pt x="2989226" y="723762"/>
                  </a:lnTo>
                  <a:lnTo>
                    <a:pt x="2934545" y="727870"/>
                  </a:lnTo>
                  <a:lnTo>
                    <a:pt x="2878182" y="731456"/>
                  </a:lnTo>
                  <a:lnTo>
                    <a:pt x="2820197" y="734514"/>
                  </a:lnTo>
                  <a:lnTo>
                    <a:pt x="2760650" y="737037"/>
                  </a:lnTo>
                  <a:lnTo>
                    <a:pt x="2699600" y="739019"/>
                  </a:lnTo>
                  <a:lnTo>
                    <a:pt x="2637107" y="740455"/>
                  </a:lnTo>
                  <a:lnTo>
                    <a:pt x="2573230" y="741336"/>
                  </a:lnTo>
                  <a:lnTo>
                    <a:pt x="2508028" y="741658"/>
                  </a:lnTo>
                  <a:lnTo>
                    <a:pt x="2441561" y="741413"/>
                  </a:lnTo>
                  <a:lnTo>
                    <a:pt x="2373889" y="740596"/>
                  </a:lnTo>
                  <a:lnTo>
                    <a:pt x="2305071" y="739199"/>
                  </a:lnTo>
                  <a:lnTo>
                    <a:pt x="2235167" y="737217"/>
                  </a:lnTo>
                  <a:lnTo>
                    <a:pt x="2164236" y="734642"/>
                  </a:lnTo>
                  <a:lnTo>
                    <a:pt x="2092338" y="731470"/>
                  </a:lnTo>
                  <a:lnTo>
                    <a:pt x="2019532" y="727693"/>
                  </a:lnTo>
                  <a:lnTo>
                    <a:pt x="1945877" y="723304"/>
                  </a:lnTo>
                  <a:lnTo>
                    <a:pt x="1871434" y="718299"/>
                  </a:lnTo>
                  <a:lnTo>
                    <a:pt x="1796262" y="712669"/>
                  </a:lnTo>
                  <a:lnTo>
                    <a:pt x="1721134" y="706469"/>
                  </a:lnTo>
                  <a:lnTo>
                    <a:pt x="1646823" y="699767"/>
                  </a:lnTo>
                  <a:lnTo>
                    <a:pt x="1573389" y="692579"/>
                  </a:lnTo>
                  <a:lnTo>
                    <a:pt x="1500887" y="684920"/>
                  </a:lnTo>
                  <a:lnTo>
                    <a:pt x="1429377" y="676806"/>
                  </a:lnTo>
                  <a:lnTo>
                    <a:pt x="1358916" y="668252"/>
                  </a:lnTo>
                  <a:lnTo>
                    <a:pt x="1289562" y="659274"/>
                  </a:lnTo>
                  <a:lnTo>
                    <a:pt x="1221372" y="649888"/>
                  </a:lnTo>
                  <a:lnTo>
                    <a:pt x="1154405" y="640109"/>
                  </a:lnTo>
                  <a:lnTo>
                    <a:pt x="1088718" y="629953"/>
                  </a:lnTo>
                  <a:lnTo>
                    <a:pt x="1024369" y="619436"/>
                  </a:lnTo>
                  <a:lnTo>
                    <a:pt x="961415" y="608572"/>
                  </a:lnTo>
                  <a:lnTo>
                    <a:pt x="899915" y="597378"/>
                  </a:lnTo>
                  <a:lnTo>
                    <a:pt x="839927" y="585870"/>
                  </a:lnTo>
                  <a:lnTo>
                    <a:pt x="781507" y="574063"/>
                  </a:lnTo>
                  <a:lnTo>
                    <a:pt x="724715" y="561972"/>
                  </a:lnTo>
                  <a:lnTo>
                    <a:pt x="669607" y="549613"/>
                  </a:lnTo>
                  <a:lnTo>
                    <a:pt x="616241" y="537002"/>
                  </a:lnTo>
                  <a:lnTo>
                    <a:pt x="564676" y="524154"/>
                  </a:lnTo>
                  <a:lnTo>
                    <a:pt x="514969" y="511085"/>
                  </a:lnTo>
                  <a:lnTo>
                    <a:pt x="467177" y="497811"/>
                  </a:lnTo>
                  <a:lnTo>
                    <a:pt x="421359" y="484347"/>
                  </a:lnTo>
                  <a:lnTo>
                    <a:pt x="377573" y="470709"/>
                  </a:lnTo>
                  <a:lnTo>
                    <a:pt x="335876" y="456912"/>
                  </a:lnTo>
                  <a:lnTo>
                    <a:pt x="296325" y="442973"/>
                  </a:lnTo>
                  <a:lnTo>
                    <a:pt x="258980" y="428906"/>
                  </a:lnTo>
                  <a:lnTo>
                    <a:pt x="191134" y="400452"/>
                  </a:lnTo>
                  <a:lnTo>
                    <a:pt x="132801" y="371677"/>
                  </a:lnTo>
                  <a:lnTo>
                    <a:pt x="84442" y="342704"/>
                  </a:lnTo>
                  <a:lnTo>
                    <a:pt x="46520" y="313659"/>
                  </a:lnTo>
                  <a:lnTo>
                    <a:pt x="19498" y="284666"/>
                  </a:lnTo>
                  <a:lnTo>
                    <a:pt x="411" y="241549"/>
                  </a:lnTo>
                  <a:lnTo>
                    <a:pt x="0" y="227339"/>
                  </a:lnTo>
                  <a:close/>
                </a:path>
              </a:pathLst>
            </a:custGeom>
            <a:ln w="1905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6343" y="4735062"/>
              <a:ext cx="2601467" cy="51358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50108" y="3096763"/>
              <a:ext cx="3368039" cy="513587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150108" y="3371082"/>
              <a:ext cx="3514343" cy="51358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50106" y="3645403"/>
              <a:ext cx="2391155" cy="513588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50108" y="3919722"/>
              <a:ext cx="3651503" cy="513588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150108" y="4194042"/>
              <a:ext cx="2225039" cy="513588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596265" y="3149600"/>
            <a:ext cx="5995670" cy="19380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95575" marR="140970">
              <a:lnSpc>
                <a:spcPct val="100000"/>
              </a:lnSpc>
              <a:spcBef>
                <a:spcPts val="100"/>
              </a:spcBef>
            </a:pPr>
            <a:r>
              <a:rPr sz="1800" b="1" i="1" dirty="0">
                <a:solidFill>
                  <a:srgbClr val="FF0000"/>
                </a:solidFill>
                <a:latin typeface="Times New Roman"/>
                <a:cs typeface="Times New Roman"/>
              </a:rPr>
              <a:t>Principio</a:t>
            </a:r>
            <a:r>
              <a:rPr sz="1800" b="1" i="1" spc="-5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b="1" i="1" dirty="0">
                <a:solidFill>
                  <a:srgbClr val="FF0000"/>
                </a:solidFill>
                <a:latin typeface="Times New Roman"/>
                <a:cs typeface="Times New Roman"/>
              </a:rPr>
              <a:t>operacional:</a:t>
            </a:r>
            <a:r>
              <a:rPr sz="1800" b="1" i="1" spc="-3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b="1" i="1" dirty="0">
                <a:solidFill>
                  <a:srgbClr val="FF0000"/>
                </a:solidFill>
                <a:latin typeface="Times New Roman"/>
                <a:cs typeface="Times New Roman"/>
              </a:rPr>
              <a:t>los</a:t>
            </a:r>
            <a:r>
              <a:rPr sz="1800" b="1" i="1" spc="-3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b="1" i="1" spc="-10" dirty="0">
                <a:solidFill>
                  <a:srgbClr val="FF0000"/>
                </a:solidFill>
                <a:latin typeface="Times New Roman"/>
                <a:cs typeface="Times New Roman"/>
              </a:rPr>
              <a:t>datos </a:t>
            </a:r>
            <a:r>
              <a:rPr sz="1800" b="1" i="1" dirty="0">
                <a:solidFill>
                  <a:srgbClr val="FF0000"/>
                </a:solidFill>
                <a:latin typeface="Times New Roman"/>
                <a:cs typeface="Times New Roman"/>
              </a:rPr>
              <a:t>LandSat</a:t>
            </a:r>
            <a:r>
              <a:rPr sz="1800" b="1" i="1" spc="-2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b="1" i="1" dirty="0">
                <a:solidFill>
                  <a:srgbClr val="FF0000"/>
                </a:solidFill>
                <a:latin typeface="Times New Roman"/>
                <a:cs typeface="Times New Roman"/>
              </a:rPr>
              <a:t>son</a:t>
            </a:r>
            <a:r>
              <a:rPr sz="1800" b="1" i="1" spc="-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b="1" i="1" dirty="0">
                <a:solidFill>
                  <a:srgbClr val="FF0000"/>
                </a:solidFill>
                <a:latin typeface="Times New Roman"/>
                <a:cs typeface="Times New Roman"/>
              </a:rPr>
              <a:t>usados</a:t>
            </a:r>
            <a:r>
              <a:rPr sz="1800" b="1" i="1" spc="-1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b="1" i="1" dirty="0">
                <a:solidFill>
                  <a:srgbClr val="FF0000"/>
                </a:solidFill>
                <a:latin typeface="Times New Roman"/>
                <a:cs typeface="Times New Roman"/>
              </a:rPr>
              <a:t>para</a:t>
            </a:r>
            <a:r>
              <a:rPr sz="1800" b="1" i="1" spc="-10" dirty="0">
                <a:solidFill>
                  <a:srgbClr val="FF0000"/>
                </a:solidFill>
                <a:latin typeface="Times New Roman"/>
                <a:cs typeface="Times New Roman"/>
              </a:rPr>
              <a:t> mapear </a:t>
            </a:r>
            <a:r>
              <a:rPr sz="1800" b="1" i="1" dirty="0">
                <a:solidFill>
                  <a:srgbClr val="FF0000"/>
                </a:solidFill>
                <a:latin typeface="Times New Roman"/>
                <a:cs typeface="Times New Roman"/>
              </a:rPr>
              <a:t>unidades</a:t>
            </a:r>
            <a:r>
              <a:rPr sz="1800" b="1" i="1" spc="-2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b="1" i="1" dirty="0">
                <a:solidFill>
                  <a:srgbClr val="FF0000"/>
                </a:solidFill>
                <a:latin typeface="Times New Roman"/>
                <a:cs typeface="Times New Roman"/>
              </a:rPr>
              <a:t>de</a:t>
            </a:r>
            <a:r>
              <a:rPr sz="1800" b="1" i="1" spc="-2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b="1" i="1" dirty="0">
                <a:solidFill>
                  <a:srgbClr val="FF0000"/>
                </a:solidFill>
                <a:latin typeface="Times New Roman"/>
                <a:cs typeface="Times New Roman"/>
              </a:rPr>
              <a:t>al</a:t>
            </a:r>
            <a:r>
              <a:rPr sz="1800" b="1" i="1" spc="-3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b="1" i="1" spc="-10" dirty="0">
                <a:solidFill>
                  <a:srgbClr val="FF0000"/>
                </a:solidFill>
                <a:latin typeface="Times New Roman"/>
                <a:cs typeface="Times New Roman"/>
              </a:rPr>
              <a:t>menos</a:t>
            </a:r>
            <a:endParaRPr sz="1800">
              <a:latin typeface="Times New Roman"/>
              <a:cs typeface="Times New Roman"/>
            </a:endParaRPr>
          </a:p>
          <a:p>
            <a:pPr marL="2695575" marR="5080">
              <a:lnSpc>
                <a:spcPct val="100000"/>
              </a:lnSpc>
            </a:pPr>
            <a:r>
              <a:rPr sz="1800" b="1" i="1" dirty="0">
                <a:solidFill>
                  <a:srgbClr val="FF0000"/>
                </a:solidFill>
                <a:latin typeface="Times New Roman"/>
                <a:cs typeface="Times New Roman"/>
              </a:rPr>
              <a:t>1</a:t>
            </a:r>
            <a:r>
              <a:rPr sz="1800" b="1" i="1" spc="-2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b="1" i="1" dirty="0">
                <a:solidFill>
                  <a:srgbClr val="FF0000"/>
                </a:solidFill>
                <a:latin typeface="Times New Roman"/>
                <a:cs typeface="Times New Roman"/>
              </a:rPr>
              <a:t>acre</a:t>
            </a:r>
            <a:r>
              <a:rPr sz="1800" b="1" i="1" spc="-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b="1" i="1" dirty="0">
                <a:solidFill>
                  <a:srgbClr val="FF0000"/>
                </a:solidFill>
                <a:latin typeface="Times New Roman"/>
                <a:cs typeface="Times New Roman"/>
              </a:rPr>
              <a:t>(1</a:t>
            </a:r>
            <a:r>
              <a:rPr sz="1800" b="1" i="1" spc="-2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b="1" i="1" dirty="0">
                <a:solidFill>
                  <a:srgbClr val="FF0000"/>
                </a:solidFill>
                <a:latin typeface="Times New Roman"/>
                <a:cs typeface="Times New Roman"/>
              </a:rPr>
              <a:t>acre</a:t>
            </a:r>
            <a:r>
              <a:rPr sz="1800" b="1" i="1" spc="-1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b="1" i="1" dirty="0">
                <a:solidFill>
                  <a:srgbClr val="FF0000"/>
                </a:solidFill>
                <a:latin typeface="Times New Roman"/>
                <a:cs typeface="Times New Roman"/>
              </a:rPr>
              <a:t>=</a:t>
            </a:r>
            <a:r>
              <a:rPr sz="1800" b="1" i="1" spc="-1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b="1" i="1" dirty="0">
                <a:solidFill>
                  <a:srgbClr val="FF0000"/>
                </a:solidFill>
                <a:latin typeface="Times New Roman"/>
                <a:cs typeface="Times New Roman"/>
              </a:rPr>
              <a:t>Unidad</a:t>
            </a:r>
            <a:r>
              <a:rPr sz="1800" b="1" i="1" spc="-1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b="1" i="1" dirty="0">
                <a:solidFill>
                  <a:srgbClr val="FF0000"/>
                </a:solidFill>
                <a:latin typeface="Times New Roman"/>
                <a:cs typeface="Times New Roman"/>
              </a:rPr>
              <a:t>mínima</a:t>
            </a:r>
            <a:r>
              <a:rPr sz="1800" b="1" i="1" spc="-2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b="1" i="1" spc="-25" dirty="0">
                <a:solidFill>
                  <a:srgbClr val="FF0000"/>
                </a:solidFill>
                <a:latin typeface="Times New Roman"/>
                <a:cs typeface="Times New Roman"/>
              </a:rPr>
              <a:t>de </a:t>
            </a:r>
            <a:r>
              <a:rPr sz="1800" b="1" i="1" dirty="0">
                <a:solidFill>
                  <a:srgbClr val="FF0000"/>
                </a:solidFill>
                <a:latin typeface="Times New Roman"/>
                <a:cs typeface="Times New Roman"/>
              </a:rPr>
              <a:t>mapero</a:t>
            </a:r>
            <a:r>
              <a:rPr sz="1800" b="1" i="1" spc="-3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b="1" i="1" dirty="0">
                <a:solidFill>
                  <a:srgbClr val="FF0000"/>
                </a:solidFill>
                <a:latin typeface="Times New Roman"/>
                <a:cs typeface="Times New Roman"/>
              </a:rPr>
              <a:t>de</a:t>
            </a:r>
            <a:r>
              <a:rPr sz="1800" b="1" i="1" spc="-2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b="1" i="1" spc="-10" dirty="0">
                <a:solidFill>
                  <a:srgbClr val="FF0000"/>
                </a:solidFill>
                <a:latin typeface="Times New Roman"/>
                <a:cs typeface="Times New Roman"/>
              </a:rPr>
              <a:t>LandSat)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800" b="1" i="1" dirty="0">
                <a:solidFill>
                  <a:srgbClr val="FF0000"/>
                </a:solidFill>
                <a:latin typeface="Times New Roman"/>
                <a:cs typeface="Times New Roman"/>
              </a:rPr>
              <a:t>Hilera</a:t>
            </a:r>
            <a:r>
              <a:rPr sz="1800" b="1" i="1" spc="-4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b="1" i="1" dirty="0">
                <a:solidFill>
                  <a:srgbClr val="FF0000"/>
                </a:solidFill>
                <a:latin typeface="Times New Roman"/>
                <a:cs typeface="Times New Roman"/>
              </a:rPr>
              <a:t>visible</a:t>
            </a:r>
            <a:r>
              <a:rPr sz="1800" b="1" i="1" spc="-2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b="1" i="1" dirty="0">
                <a:solidFill>
                  <a:srgbClr val="FF0000"/>
                </a:solidFill>
                <a:latin typeface="Times New Roman"/>
                <a:cs typeface="Times New Roman"/>
              </a:rPr>
              <a:t>de</a:t>
            </a:r>
            <a:r>
              <a:rPr sz="1800" b="1" i="1" spc="-2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b="1" i="1" spc="-10" dirty="0">
                <a:solidFill>
                  <a:srgbClr val="FF0000"/>
                </a:solidFill>
                <a:latin typeface="Times New Roman"/>
                <a:cs typeface="Times New Roman"/>
              </a:rPr>
              <a:t>mangle</a:t>
            </a:r>
            <a:endParaRPr sz="1800">
              <a:latin typeface="Times New Roman"/>
              <a:cs typeface="Times New Roman"/>
            </a:endParaRPr>
          </a:p>
        </p:txBody>
      </p:sp>
      <p:pic>
        <p:nvPicPr>
          <p:cNvPr id="12" name="object 12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96595" y="6451091"/>
            <a:ext cx="4005071" cy="406908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326390" y="6503987"/>
            <a:ext cx="372300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Times New Roman"/>
                <a:cs typeface="Times New Roman"/>
              </a:rPr>
              <a:t>pixeles</a:t>
            </a:r>
            <a:r>
              <a:rPr sz="1800" b="1" spc="-5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30m</a:t>
            </a:r>
            <a:r>
              <a:rPr sz="1800" b="1" spc="-5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(resolución</a:t>
            </a:r>
            <a:r>
              <a:rPr sz="1800" b="1" spc="-5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de</a:t>
            </a:r>
            <a:r>
              <a:rPr sz="1800" b="1" spc="-3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LandSat</a:t>
            </a:r>
            <a:r>
              <a:rPr sz="1800" b="1" spc="-35" dirty="0">
                <a:latin typeface="Times New Roman"/>
                <a:cs typeface="Times New Roman"/>
              </a:rPr>
              <a:t> </a:t>
            </a:r>
            <a:r>
              <a:rPr sz="1800" b="1" spc="-25" dirty="0">
                <a:latin typeface="Times New Roman"/>
                <a:cs typeface="Times New Roman"/>
              </a:rPr>
              <a:t>7)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96595" y="204177"/>
            <a:ext cx="8726805" cy="6654165"/>
            <a:chOff x="196595" y="204177"/>
            <a:chExt cx="8726805" cy="665416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8658" y="204177"/>
              <a:ext cx="8624528" cy="642999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6595" y="6451091"/>
              <a:ext cx="5085586" cy="406908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326390" y="6503987"/>
            <a:ext cx="48031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Times New Roman"/>
                <a:cs typeface="Times New Roman"/>
              </a:rPr>
              <a:t>pixeles</a:t>
            </a:r>
            <a:r>
              <a:rPr sz="1800" b="1" spc="-3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1m</a:t>
            </a:r>
            <a:r>
              <a:rPr sz="1800" b="1" spc="-3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:</a:t>
            </a:r>
            <a:r>
              <a:rPr sz="1800" b="1" spc="-15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resolucion</a:t>
            </a:r>
            <a:r>
              <a:rPr sz="1800" b="1" spc="-35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de</a:t>
            </a:r>
            <a:r>
              <a:rPr sz="1800" b="1" spc="-2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IKONOS</a:t>
            </a:r>
            <a:r>
              <a:rPr sz="1800" b="1" spc="-15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/</a:t>
            </a:r>
            <a:r>
              <a:rPr sz="1800" b="1" spc="-25" dirty="0">
                <a:latin typeface="Times New Roman"/>
                <a:cs typeface="Times New Roman"/>
              </a:rPr>
              <a:t> </a:t>
            </a:r>
            <a:r>
              <a:rPr sz="1800" b="1" spc="-10" dirty="0">
                <a:latin typeface="Times New Roman"/>
                <a:cs typeface="Times New Roman"/>
              </a:rPr>
              <a:t>Quickbird*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524" y="1524"/>
            <a:ext cx="8612505" cy="1600200"/>
            <a:chOff x="1524" y="1524"/>
            <a:chExt cx="8612505" cy="16002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24" y="1524"/>
              <a:ext cx="8612122" cy="9906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27832" y="483120"/>
              <a:ext cx="2010153" cy="1118603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460115" marR="5080" indent="-3279775">
              <a:lnSpc>
                <a:spcPct val="100000"/>
              </a:lnSpc>
              <a:spcBef>
                <a:spcPts val="95"/>
              </a:spcBef>
            </a:pPr>
            <a:r>
              <a:rPr sz="4000" spc="-140" dirty="0"/>
              <a:t>¿Por</a:t>
            </a:r>
            <a:r>
              <a:rPr sz="4000" spc="-270" dirty="0"/>
              <a:t> </a:t>
            </a:r>
            <a:r>
              <a:rPr sz="4000" spc="-125" dirty="0"/>
              <a:t>qué</a:t>
            </a:r>
            <a:r>
              <a:rPr sz="4000" spc="-270" dirty="0"/>
              <a:t> </a:t>
            </a:r>
            <a:r>
              <a:rPr sz="4000" spc="-150" dirty="0"/>
              <a:t>utilizar</a:t>
            </a:r>
            <a:r>
              <a:rPr sz="4000" spc="-270" dirty="0"/>
              <a:t> </a:t>
            </a:r>
            <a:r>
              <a:rPr sz="4000" spc="-155" dirty="0"/>
              <a:t>satélites</a:t>
            </a:r>
            <a:r>
              <a:rPr sz="4000" spc="-290" dirty="0"/>
              <a:t> </a:t>
            </a:r>
            <a:r>
              <a:rPr sz="4000" spc="-140" dirty="0"/>
              <a:t>para</a:t>
            </a:r>
            <a:r>
              <a:rPr sz="4000" spc="-250" dirty="0"/>
              <a:t> </a:t>
            </a:r>
            <a:r>
              <a:rPr sz="4000" spc="-155" dirty="0"/>
              <a:t>estudiar</a:t>
            </a:r>
            <a:r>
              <a:rPr sz="4000" spc="-285" dirty="0"/>
              <a:t> </a:t>
            </a:r>
            <a:r>
              <a:rPr sz="4000" spc="-25" dirty="0"/>
              <a:t>la </a:t>
            </a:r>
            <a:r>
              <a:rPr sz="4000" spc="-10" dirty="0"/>
              <a:t>Tierra?</a:t>
            </a:r>
            <a:endParaRPr sz="4000"/>
          </a:p>
        </p:txBody>
      </p:sp>
      <p:sp>
        <p:nvSpPr>
          <p:cNvPr id="6" name="object 6"/>
          <p:cNvSpPr txBox="1"/>
          <p:nvPr/>
        </p:nvSpPr>
        <p:spPr>
          <a:xfrm>
            <a:off x="292697" y="1310078"/>
            <a:ext cx="7653020" cy="4614084"/>
          </a:xfrm>
          <a:prstGeom prst="rect">
            <a:avLst/>
          </a:prstGeom>
        </p:spPr>
        <p:txBody>
          <a:bodyPr vert="horz" wrap="square" lIns="0" tIns="2413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900"/>
              </a:spcBef>
              <a:buFont typeface="Calibri"/>
              <a:buChar char="•"/>
              <a:tabLst>
                <a:tab pos="355600" algn="l"/>
              </a:tabLst>
            </a:pPr>
            <a:r>
              <a:rPr sz="2800" b="1" spc="-150" dirty="0">
                <a:latin typeface="Calibri"/>
                <a:cs typeface="Calibri"/>
              </a:rPr>
              <a:t>Mediciones</a:t>
            </a:r>
            <a:r>
              <a:rPr sz="2800" b="1" spc="-300" dirty="0">
                <a:latin typeface="Calibri"/>
                <a:cs typeface="Calibri"/>
              </a:rPr>
              <a:t> </a:t>
            </a:r>
            <a:r>
              <a:rPr sz="2800" b="1" spc="-150" dirty="0">
                <a:latin typeface="Calibri"/>
                <a:cs typeface="Calibri"/>
              </a:rPr>
              <a:t>consistentes</a:t>
            </a:r>
            <a:r>
              <a:rPr sz="2800" b="1" spc="-295" dirty="0">
                <a:latin typeface="Calibri"/>
                <a:cs typeface="Calibri"/>
              </a:rPr>
              <a:t> </a:t>
            </a:r>
            <a:r>
              <a:rPr sz="2800" b="1" spc="-20" dirty="0">
                <a:latin typeface="Calibri"/>
                <a:cs typeface="Calibri"/>
              </a:rPr>
              <a:t>y</a:t>
            </a:r>
            <a:r>
              <a:rPr sz="2800" b="1" spc="-245" dirty="0">
                <a:latin typeface="Calibri"/>
                <a:cs typeface="Calibri"/>
              </a:rPr>
              <a:t> </a:t>
            </a:r>
            <a:r>
              <a:rPr sz="2800" b="1" spc="-150" dirty="0">
                <a:latin typeface="Calibri"/>
                <a:cs typeface="Calibri"/>
              </a:rPr>
              <a:t>rutinarias</a:t>
            </a:r>
            <a:r>
              <a:rPr sz="2800" b="1" spc="-29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</a:t>
            </a:r>
            <a:r>
              <a:rPr sz="2800" spc="-250" dirty="0">
                <a:latin typeface="Calibri"/>
                <a:cs typeface="Calibri"/>
              </a:rPr>
              <a:t> </a:t>
            </a:r>
            <a:r>
              <a:rPr sz="2800" spc="-130" dirty="0">
                <a:latin typeface="Calibri"/>
                <a:cs typeface="Calibri"/>
              </a:rPr>
              <a:t>escala</a:t>
            </a:r>
            <a:r>
              <a:rPr sz="2800" spc="-30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global.</a:t>
            </a:r>
            <a:endParaRPr sz="2800" dirty="0">
              <a:latin typeface="Calibri"/>
              <a:cs typeface="Calibri"/>
            </a:endParaRPr>
          </a:p>
          <a:p>
            <a:pPr marL="355600" marR="92710" indent="-343535">
              <a:lnSpc>
                <a:spcPct val="100000"/>
              </a:lnSpc>
              <a:spcBef>
                <a:spcPts val="1795"/>
              </a:spcBef>
              <a:buFont typeface="Calibri"/>
              <a:buChar char="•"/>
              <a:tabLst>
                <a:tab pos="355600" algn="l"/>
              </a:tabLst>
            </a:pPr>
            <a:r>
              <a:rPr sz="2800" b="1" spc="-150" dirty="0">
                <a:latin typeface="Calibri"/>
                <a:cs typeface="Calibri"/>
              </a:rPr>
              <a:t>Perspectiva</a:t>
            </a:r>
            <a:r>
              <a:rPr sz="2800" b="1" spc="-285" dirty="0">
                <a:latin typeface="Calibri"/>
                <a:cs typeface="Calibri"/>
              </a:rPr>
              <a:t> </a:t>
            </a:r>
            <a:r>
              <a:rPr sz="2800" b="1" spc="-145" dirty="0">
                <a:latin typeface="Calibri"/>
                <a:cs typeface="Calibri"/>
              </a:rPr>
              <a:t>general</a:t>
            </a:r>
            <a:r>
              <a:rPr sz="2800" b="1" spc="-254" dirty="0">
                <a:latin typeface="Calibri"/>
                <a:cs typeface="Calibri"/>
              </a:rPr>
              <a:t> </a:t>
            </a:r>
            <a:r>
              <a:rPr sz="2800" spc="-95" dirty="0">
                <a:latin typeface="Calibri"/>
                <a:cs typeface="Calibri"/>
              </a:rPr>
              <a:t>de</a:t>
            </a:r>
            <a:r>
              <a:rPr sz="2800" spc="-254" dirty="0">
                <a:latin typeface="Calibri"/>
                <a:cs typeface="Calibri"/>
              </a:rPr>
              <a:t> </a:t>
            </a:r>
            <a:r>
              <a:rPr sz="2800" spc="-150" dirty="0">
                <a:latin typeface="Calibri"/>
                <a:cs typeface="Calibri"/>
              </a:rPr>
              <a:t>información</a:t>
            </a:r>
            <a:r>
              <a:rPr sz="2800" spc="-28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</a:t>
            </a:r>
            <a:r>
              <a:rPr sz="2800" spc="-250" dirty="0">
                <a:latin typeface="Calibri"/>
                <a:cs typeface="Calibri"/>
              </a:rPr>
              <a:t> </a:t>
            </a:r>
            <a:r>
              <a:rPr sz="2800" spc="-130" dirty="0">
                <a:latin typeface="Calibri"/>
                <a:cs typeface="Calibri"/>
              </a:rPr>
              <a:t>escala</a:t>
            </a:r>
            <a:r>
              <a:rPr sz="2800" spc="-285" dirty="0">
                <a:latin typeface="Calibri"/>
                <a:cs typeface="Calibri"/>
              </a:rPr>
              <a:t> </a:t>
            </a:r>
            <a:r>
              <a:rPr sz="2800" spc="-120" dirty="0">
                <a:latin typeface="Calibri"/>
                <a:cs typeface="Calibri"/>
              </a:rPr>
              <a:t>hemisférica, </a:t>
            </a:r>
            <a:r>
              <a:rPr sz="2800" spc="-140" dirty="0">
                <a:latin typeface="Calibri"/>
                <a:cs typeface="Calibri"/>
              </a:rPr>
              <a:t>regional,</a:t>
            </a:r>
            <a:r>
              <a:rPr sz="2800" spc="-310" dirty="0">
                <a:latin typeface="Calibri"/>
                <a:cs typeface="Calibri"/>
              </a:rPr>
              <a:t> </a:t>
            </a:r>
            <a:r>
              <a:rPr sz="2800" spc="-145" dirty="0">
                <a:latin typeface="Calibri"/>
                <a:cs typeface="Calibri"/>
              </a:rPr>
              <a:t>nacional</a:t>
            </a:r>
            <a:r>
              <a:rPr sz="2800" spc="-29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y</a:t>
            </a:r>
            <a:r>
              <a:rPr sz="2800" spc="-270" dirty="0">
                <a:latin typeface="Calibri"/>
                <a:cs typeface="Calibri"/>
              </a:rPr>
              <a:t> </a:t>
            </a:r>
            <a:r>
              <a:rPr sz="2800" spc="-125" dirty="0">
                <a:latin typeface="Calibri"/>
                <a:cs typeface="Calibri"/>
              </a:rPr>
              <a:t>local</a:t>
            </a:r>
            <a:r>
              <a:rPr sz="2800" spc="-295" dirty="0">
                <a:latin typeface="Calibri"/>
                <a:cs typeface="Calibri"/>
              </a:rPr>
              <a:t> </a:t>
            </a:r>
            <a:r>
              <a:rPr sz="2800" spc="-105" dirty="0">
                <a:latin typeface="Calibri"/>
                <a:cs typeface="Calibri"/>
              </a:rPr>
              <a:t>(el</a:t>
            </a:r>
            <a:r>
              <a:rPr sz="2800" spc="-285" dirty="0">
                <a:latin typeface="Calibri"/>
                <a:cs typeface="Calibri"/>
              </a:rPr>
              <a:t> </a:t>
            </a:r>
            <a:r>
              <a:rPr sz="2800" spc="-125" dirty="0">
                <a:latin typeface="Calibri"/>
                <a:cs typeface="Calibri"/>
              </a:rPr>
              <a:t>‘gran</a:t>
            </a:r>
            <a:r>
              <a:rPr sz="2800" spc="-295" dirty="0">
                <a:latin typeface="Calibri"/>
                <a:cs typeface="Calibri"/>
              </a:rPr>
              <a:t> </a:t>
            </a:r>
            <a:r>
              <a:rPr sz="2800" spc="-45" dirty="0">
                <a:latin typeface="Calibri"/>
                <a:cs typeface="Calibri"/>
              </a:rPr>
              <a:t>panorama’).</a:t>
            </a:r>
            <a:endParaRPr sz="2800" dirty="0">
              <a:latin typeface="Calibri"/>
              <a:cs typeface="Calibri"/>
            </a:endParaRPr>
          </a:p>
          <a:p>
            <a:pPr marL="355600" marR="5080" indent="-343535">
              <a:lnSpc>
                <a:spcPct val="100000"/>
              </a:lnSpc>
              <a:spcBef>
                <a:spcPts val="1800"/>
              </a:spcBef>
              <a:buChar char="•"/>
              <a:tabLst>
                <a:tab pos="355600" algn="l"/>
              </a:tabLst>
            </a:pPr>
            <a:r>
              <a:rPr sz="2800" spc="-140" dirty="0">
                <a:latin typeface="Calibri"/>
                <a:cs typeface="Calibri"/>
              </a:rPr>
              <a:t>Ofrecen</a:t>
            </a:r>
            <a:r>
              <a:rPr sz="2800" spc="-290" dirty="0">
                <a:latin typeface="Calibri"/>
                <a:cs typeface="Calibri"/>
              </a:rPr>
              <a:t> </a:t>
            </a:r>
            <a:r>
              <a:rPr sz="2800" spc="-150" dirty="0">
                <a:latin typeface="Calibri"/>
                <a:cs typeface="Calibri"/>
              </a:rPr>
              <a:t>información</a:t>
            </a:r>
            <a:r>
              <a:rPr sz="2800" spc="-270" dirty="0">
                <a:latin typeface="Calibri"/>
                <a:cs typeface="Calibri"/>
              </a:rPr>
              <a:t> </a:t>
            </a:r>
            <a:r>
              <a:rPr sz="2800" spc="-125" dirty="0">
                <a:latin typeface="Calibri"/>
                <a:cs typeface="Calibri"/>
              </a:rPr>
              <a:t>para</a:t>
            </a:r>
            <a:r>
              <a:rPr sz="2800" spc="-275" dirty="0">
                <a:latin typeface="Calibri"/>
                <a:cs typeface="Calibri"/>
              </a:rPr>
              <a:t> </a:t>
            </a:r>
            <a:r>
              <a:rPr sz="2800" spc="-140" dirty="0">
                <a:latin typeface="Calibri"/>
                <a:cs typeface="Calibri"/>
              </a:rPr>
              <a:t>aquellas</a:t>
            </a:r>
            <a:r>
              <a:rPr sz="2800" spc="-280" dirty="0">
                <a:latin typeface="Calibri"/>
                <a:cs typeface="Calibri"/>
              </a:rPr>
              <a:t> </a:t>
            </a:r>
            <a:r>
              <a:rPr sz="2800" b="1" spc="-140" dirty="0">
                <a:latin typeface="Calibri"/>
                <a:cs typeface="Calibri"/>
              </a:rPr>
              <a:t>áreas</a:t>
            </a:r>
            <a:r>
              <a:rPr sz="2800" b="1" spc="-245" dirty="0">
                <a:latin typeface="Calibri"/>
                <a:cs typeface="Calibri"/>
              </a:rPr>
              <a:t> </a:t>
            </a:r>
            <a:r>
              <a:rPr sz="2800" b="1" spc="-135" dirty="0">
                <a:latin typeface="Calibri"/>
                <a:cs typeface="Calibri"/>
              </a:rPr>
              <a:t>donde</a:t>
            </a:r>
            <a:r>
              <a:rPr sz="2800" b="1" spc="-270" dirty="0">
                <a:latin typeface="Calibri"/>
                <a:cs typeface="Calibri"/>
              </a:rPr>
              <a:t> </a:t>
            </a:r>
            <a:r>
              <a:rPr sz="2800" b="1" spc="-80" dirty="0">
                <a:latin typeface="Calibri"/>
                <a:cs typeface="Calibri"/>
              </a:rPr>
              <a:t>no</a:t>
            </a:r>
            <a:r>
              <a:rPr sz="2800" b="1" spc="-250" dirty="0">
                <a:latin typeface="Calibri"/>
                <a:cs typeface="Calibri"/>
              </a:rPr>
              <a:t> </a:t>
            </a:r>
            <a:r>
              <a:rPr sz="2800" b="1" spc="-85" dirty="0">
                <a:latin typeface="Calibri"/>
                <a:cs typeface="Calibri"/>
              </a:rPr>
              <a:t>existe </a:t>
            </a:r>
            <a:r>
              <a:rPr sz="2800" b="1" spc="-145" dirty="0">
                <a:latin typeface="Calibri"/>
                <a:cs typeface="Calibri"/>
              </a:rPr>
              <a:t>medición</a:t>
            </a:r>
            <a:r>
              <a:rPr sz="2800" b="1" spc="-280" dirty="0">
                <a:latin typeface="Calibri"/>
                <a:cs typeface="Calibri"/>
              </a:rPr>
              <a:t> </a:t>
            </a:r>
            <a:r>
              <a:rPr sz="2800" b="1" spc="-150" dirty="0">
                <a:latin typeface="Calibri"/>
                <a:cs typeface="Calibri"/>
              </a:rPr>
              <a:t>terrestre</a:t>
            </a:r>
            <a:r>
              <a:rPr sz="2800" b="1" spc="-245" dirty="0">
                <a:latin typeface="Calibri"/>
                <a:cs typeface="Calibri"/>
              </a:rPr>
              <a:t> </a:t>
            </a:r>
            <a:r>
              <a:rPr sz="2800" spc="-90" dirty="0">
                <a:latin typeface="Calibri"/>
                <a:cs typeface="Calibri"/>
              </a:rPr>
              <a:t>de</a:t>
            </a:r>
            <a:r>
              <a:rPr sz="2800" spc="-235" dirty="0">
                <a:latin typeface="Calibri"/>
                <a:cs typeface="Calibri"/>
              </a:rPr>
              <a:t> </a:t>
            </a:r>
            <a:r>
              <a:rPr sz="2800" spc="-60" dirty="0">
                <a:latin typeface="Calibri"/>
                <a:cs typeface="Calibri"/>
              </a:rPr>
              <a:t>parámetros.</a:t>
            </a:r>
            <a:endParaRPr sz="2800" dirty="0">
              <a:latin typeface="Calibri"/>
              <a:cs typeface="Calibri"/>
            </a:endParaRPr>
          </a:p>
          <a:p>
            <a:pPr marL="355600" marR="2677795" indent="-343535">
              <a:lnSpc>
                <a:spcPct val="100000"/>
              </a:lnSpc>
              <a:spcBef>
                <a:spcPts val="1800"/>
              </a:spcBef>
              <a:buFont typeface="Calibri"/>
              <a:buChar char="•"/>
              <a:tabLst>
                <a:tab pos="355600" algn="l"/>
              </a:tabLst>
            </a:pPr>
            <a:r>
              <a:rPr sz="2800" b="1" spc="-140" dirty="0">
                <a:latin typeface="Calibri"/>
                <a:cs typeface="Calibri"/>
              </a:rPr>
              <a:t>Alerta</a:t>
            </a:r>
            <a:r>
              <a:rPr sz="2800" b="1" spc="-260" dirty="0">
                <a:latin typeface="Calibri"/>
                <a:cs typeface="Calibri"/>
              </a:rPr>
              <a:t> </a:t>
            </a:r>
            <a:r>
              <a:rPr sz="2800" b="1" spc="-150" dirty="0">
                <a:latin typeface="Calibri"/>
                <a:cs typeface="Calibri"/>
              </a:rPr>
              <a:t>temprana</a:t>
            </a:r>
            <a:r>
              <a:rPr sz="2800" b="1" spc="-270" dirty="0">
                <a:latin typeface="Calibri"/>
                <a:cs typeface="Calibri"/>
              </a:rPr>
              <a:t> </a:t>
            </a:r>
            <a:r>
              <a:rPr sz="2800" spc="-135" dirty="0">
                <a:latin typeface="Calibri"/>
                <a:cs typeface="Calibri"/>
              </a:rPr>
              <a:t>sobre</a:t>
            </a:r>
            <a:r>
              <a:rPr sz="2800" spc="-26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eventos </a:t>
            </a:r>
            <a:r>
              <a:rPr sz="2800" spc="-145" dirty="0">
                <a:latin typeface="Calibri"/>
                <a:cs typeface="Calibri"/>
              </a:rPr>
              <a:t>ambientales</a:t>
            </a:r>
            <a:r>
              <a:rPr sz="2800" spc="-29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y</a:t>
            </a:r>
            <a:r>
              <a:rPr sz="2800" spc="-265" dirty="0">
                <a:latin typeface="Calibri"/>
                <a:cs typeface="Calibri"/>
              </a:rPr>
              <a:t> </a:t>
            </a:r>
            <a:r>
              <a:rPr sz="2800" spc="-145" dirty="0">
                <a:latin typeface="Calibri"/>
                <a:cs typeface="Calibri"/>
              </a:rPr>
              <a:t>desastres</a:t>
            </a:r>
            <a:r>
              <a:rPr sz="2800" spc="-290" dirty="0">
                <a:latin typeface="Calibri"/>
                <a:cs typeface="Calibri"/>
              </a:rPr>
              <a:t> </a:t>
            </a:r>
            <a:r>
              <a:rPr sz="2800" spc="-130" dirty="0">
                <a:latin typeface="Calibri"/>
                <a:cs typeface="Calibri"/>
              </a:rPr>
              <a:t>inminentes.</a:t>
            </a:r>
            <a:endParaRPr sz="2800" dirty="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1800"/>
              </a:spcBef>
              <a:buChar char="•"/>
              <a:tabLst>
                <a:tab pos="355600" algn="l"/>
              </a:tabLst>
            </a:pPr>
            <a:r>
              <a:rPr sz="2800" spc="-145" dirty="0">
                <a:latin typeface="Calibri"/>
                <a:cs typeface="Calibri"/>
              </a:rPr>
              <a:t>Atractivo</a:t>
            </a:r>
            <a:r>
              <a:rPr sz="2800" spc="-300" dirty="0">
                <a:latin typeface="Calibri"/>
                <a:cs typeface="Calibri"/>
              </a:rPr>
              <a:t> </a:t>
            </a:r>
            <a:r>
              <a:rPr sz="2800" spc="-140" dirty="0">
                <a:latin typeface="Calibri"/>
                <a:cs typeface="Calibri"/>
              </a:rPr>
              <a:t>visual:</a:t>
            </a:r>
            <a:r>
              <a:rPr sz="2800" spc="-275" dirty="0">
                <a:latin typeface="Calibri"/>
                <a:cs typeface="Calibri"/>
              </a:rPr>
              <a:t> </a:t>
            </a:r>
            <a:r>
              <a:rPr lang="en-US" sz="2800" spc="-275" dirty="0">
                <a:latin typeface="Calibri"/>
                <a:cs typeface="Calibri"/>
              </a:rPr>
              <a:t> </a:t>
            </a:r>
            <a:r>
              <a:rPr sz="2800" spc="-130" dirty="0">
                <a:latin typeface="Calibri"/>
                <a:cs typeface="Calibri"/>
              </a:rPr>
              <a:t>‘</a:t>
            </a:r>
            <a:r>
              <a:rPr sz="2800" b="1" spc="-130" dirty="0">
                <a:latin typeface="Calibri"/>
                <a:cs typeface="Calibri"/>
              </a:rPr>
              <a:t>una</a:t>
            </a:r>
            <a:r>
              <a:rPr sz="2800" b="1" spc="-275" dirty="0">
                <a:latin typeface="Calibri"/>
                <a:cs typeface="Calibri"/>
              </a:rPr>
              <a:t> </a:t>
            </a:r>
            <a:r>
              <a:rPr lang="en-US" sz="2800" b="1" spc="-120" dirty="0">
                <a:latin typeface="Calibri"/>
                <a:cs typeface="Calibri"/>
              </a:rPr>
              <a:t>imagen</a:t>
            </a:r>
            <a:r>
              <a:rPr sz="2800" b="1" spc="-275" dirty="0">
                <a:latin typeface="Calibri"/>
                <a:cs typeface="Calibri"/>
              </a:rPr>
              <a:t> </a:t>
            </a:r>
            <a:r>
              <a:rPr sz="2800" b="1" spc="-130" dirty="0">
                <a:latin typeface="Calibri"/>
                <a:cs typeface="Calibri"/>
              </a:rPr>
              <a:t>vale</a:t>
            </a:r>
            <a:r>
              <a:rPr sz="2800" b="1" spc="-245" dirty="0">
                <a:latin typeface="Calibri"/>
                <a:cs typeface="Calibri"/>
              </a:rPr>
              <a:t> </a:t>
            </a:r>
            <a:r>
              <a:rPr sz="2800" b="1" spc="-114" dirty="0">
                <a:latin typeface="Calibri"/>
                <a:cs typeface="Calibri"/>
              </a:rPr>
              <a:t>mil</a:t>
            </a:r>
            <a:r>
              <a:rPr sz="2800" b="1" spc="-275" dirty="0">
                <a:latin typeface="Calibri"/>
                <a:cs typeface="Calibri"/>
              </a:rPr>
              <a:t> </a:t>
            </a:r>
            <a:r>
              <a:rPr sz="2800" b="1" spc="-30" dirty="0">
                <a:latin typeface="Calibri"/>
                <a:cs typeface="Calibri"/>
              </a:rPr>
              <a:t>palabras</a:t>
            </a:r>
            <a:r>
              <a:rPr sz="2800" spc="-30" dirty="0">
                <a:latin typeface="Calibri"/>
                <a:cs typeface="Calibri"/>
              </a:rPr>
              <a:t>’.</a:t>
            </a:r>
            <a:endParaRPr sz="2800" dirty="0">
              <a:latin typeface="Calibri"/>
              <a:cs typeface="Calibr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7362016" y="1075547"/>
            <a:ext cx="1581150" cy="1382395"/>
            <a:chOff x="7362016" y="1075547"/>
            <a:chExt cx="1581150" cy="1382395"/>
          </a:xfrm>
        </p:grpSpPr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362016" y="1075547"/>
              <a:ext cx="1581107" cy="1195377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8534400" y="1981200"/>
              <a:ext cx="0" cy="476250"/>
            </a:xfrm>
            <a:custGeom>
              <a:avLst/>
              <a:gdLst/>
              <a:ahLst/>
              <a:cxnLst/>
              <a:rect l="l" t="t" r="r" b="b"/>
              <a:pathLst>
                <a:path h="476250">
                  <a:moveTo>
                    <a:pt x="0" y="0"/>
                  </a:moveTo>
                  <a:lnTo>
                    <a:pt x="0" y="476250"/>
                  </a:lnTo>
                </a:path>
              </a:pathLst>
            </a:custGeom>
            <a:ln w="28575">
              <a:solidFill>
                <a:srgbClr val="3399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781803" y="4267199"/>
            <a:ext cx="2362170" cy="2577735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4936490" y="6424485"/>
            <a:ext cx="153416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i="1" dirty="0">
                <a:latin typeface="Arial"/>
                <a:cs typeface="Arial"/>
              </a:rPr>
              <a:t>Fuente:Battelle</a:t>
            </a:r>
            <a:r>
              <a:rPr sz="1200" i="1" spc="-75" dirty="0">
                <a:latin typeface="Arial"/>
                <a:cs typeface="Arial"/>
              </a:rPr>
              <a:t> </a:t>
            </a:r>
            <a:r>
              <a:rPr sz="1200" i="1" spc="-10" dirty="0">
                <a:latin typeface="Arial"/>
                <a:cs typeface="Arial"/>
              </a:rPr>
              <a:t>(2009)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96595" y="204177"/>
            <a:ext cx="8726805" cy="6654165"/>
            <a:chOff x="196595" y="204177"/>
            <a:chExt cx="8726805" cy="665416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8658" y="204177"/>
              <a:ext cx="8624528" cy="642999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6595" y="6451091"/>
              <a:ext cx="4005071" cy="406908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326390" y="6503987"/>
            <a:ext cx="372300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Times New Roman"/>
                <a:cs typeface="Times New Roman"/>
              </a:rPr>
              <a:t>pixeles</a:t>
            </a:r>
            <a:r>
              <a:rPr sz="1800" b="1" spc="-5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30m</a:t>
            </a:r>
            <a:r>
              <a:rPr sz="1800" b="1" spc="-5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(resolucion</a:t>
            </a:r>
            <a:r>
              <a:rPr sz="1800" b="1" spc="-5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de</a:t>
            </a:r>
            <a:r>
              <a:rPr sz="1800" b="1" spc="-3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LandSat</a:t>
            </a:r>
            <a:r>
              <a:rPr sz="1800" b="1" spc="-35" dirty="0">
                <a:latin typeface="Times New Roman"/>
                <a:cs typeface="Times New Roman"/>
              </a:rPr>
              <a:t> </a:t>
            </a:r>
            <a:r>
              <a:rPr sz="1800" b="1" spc="-25" dirty="0">
                <a:latin typeface="Times New Roman"/>
                <a:cs typeface="Times New Roman"/>
              </a:rPr>
              <a:t>7)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96595" y="204177"/>
            <a:ext cx="8726805" cy="6654165"/>
            <a:chOff x="196595" y="204177"/>
            <a:chExt cx="8726805" cy="665416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8658" y="204177"/>
              <a:ext cx="8624528" cy="642999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6595" y="6451091"/>
              <a:ext cx="5085586" cy="406908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326390" y="6503987"/>
            <a:ext cx="48031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Times New Roman"/>
                <a:cs typeface="Times New Roman"/>
              </a:rPr>
              <a:t>pixeles</a:t>
            </a:r>
            <a:r>
              <a:rPr sz="1800" b="1" spc="-3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1m</a:t>
            </a:r>
            <a:r>
              <a:rPr sz="1800" b="1" spc="-3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:</a:t>
            </a:r>
            <a:r>
              <a:rPr sz="1800" b="1" spc="-15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resolucion</a:t>
            </a:r>
            <a:r>
              <a:rPr sz="1800" b="1" spc="-35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de</a:t>
            </a:r>
            <a:r>
              <a:rPr sz="1800" b="1" spc="-2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IKONOS</a:t>
            </a:r>
            <a:r>
              <a:rPr sz="1800" b="1" spc="-15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/</a:t>
            </a:r>
            <a:r>
              <a:rPr sz="1800" b="1" spc="-25" dirty="0">
                <a:latin typeface="Times New Roman"/>
                <a:cs typeface="Times New Roman"/>
              </a:rPr>
              <a:t> </a:t>
            </a:r>
            <a:r>
              <a:rPr sz="1800" b="1" spc="-10" dirty="0">
                <a:latin typeface="Times New Roman"/>
                <a:cs typeface="Times New Roman"/>
              </a:rPr>
              <a:t>Quickbird*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8658" y="204177"/>
            <a:ext cx="8624528" cy="6429998"/>
          </a:xfrm>
          <a:prstGeom prst="rect">
            <a:avLst/>
          </a:prstGeom>
        </p:spPr>
      </p:pic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298653" y="204177"/>
          <a:ext cx="8625839" cy="6426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077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991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991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199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549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6350">
                      <a:solidFill>
                        <a:srgbClr val="CDCDCD"/>
                      </a:solidFill>
                      <a:prstDash val="solid"/>
                    </a:lnR>
                    <a:lnB w="6350">
                      <a:solidFill>
                        <a:srgbClr val="CDCDC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CDCDCD"/>
                      </a:solidFill>
                      <a:prstDash val="solid"/>
                    </a:lnL>
                    <a:lnR w="6350">
                      <a:solidFill>
                        <a:srgbClr val="CDCDCD"/>
                      </a:solidFill>
                      <a:prstDash val="solid"/>
                    </a:lnR>
                    <a:lnB w="6350">
                      <a:solidFill>
                        <a:srgbClr val="CDCDC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CDCDCD"/>
                      </a:solidFill>
                      <a:prstDash val="solid"/>
                    </a:lnL>
                    <a:lnR w="6350">
                      <a:solidFill>
                        <a:srgbClr val="CDCDCD"/>
                      </a:solidFill>
                      <a:prstDash val="solid"/>
                    </a:lnR>
                    <a:lnB w="6350">
                      <a:solidFill>
                        <a:srgbClr val="CDCDC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CDCDCD"/>
                      </a:solidFill>
                      <a:prstDash val="solid"/>
                    </a:lnL>
                    <a:lnB w="6350">
                      <a:solidFill>
                        <a:srgbClr val="CDCDCD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9847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6350">
                      <a:solidFill>
                        <a:srgbClr val="CDCDCD"/>
                      </a:solidFill>
                      <a:prstDash val="solid"/>
                    </a:lnR>
                    <a:lnT w="6350">
                      <a:solidFill>
                        <a:srgbClr val="CDCDCD"/>
                      </a:solidFill>
                      <a:prstDash val="solid"/>
                    </a:lnT>
                    <a:lnB w="6350">
                      <a:solidFill>
                        <a:srgbClr val="CDCDC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CDCDCD"/>
                      </a:solidFill>
                      <a:prstDash val="solid"/>
                    </a:lnL>
                    <a:lnR w="6350">
                      <a:solidFill>
                        <a:srgbClr val="CDCDCD"/>
                      </a:solidFill>
                      <a:prstDash val="solid"/>
                    </a:lnR>
                    <a:lnT w="6350">
                      <a:solidFill>
                        <a:srgbClr val="CDCDCD"/>
                      </a:solidFill>
                      <a:prstDash val="solid"/>
                    </a:lnT>
                    <a:lnB w="6350">
                      <a:solidFill>
                        <a:srgbClr val="CDCDC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CDCDCD"/>
                      </a:solidFill>
                      <a:prstDash val="solid"/>
                    </a:lnL>
                    <a:lnR w="6350">
                      <a:solidFill>
                        <a:srgbClr val="CDCDCD"/>
                      </a:solidFill>
                      <a:prstDash val="solid"/>
                    </a:lnR>
                    <a:lnT w="6350">
                      <a:solidFill>
                        <a:srgbClr val="CDCDCD"/>
                      </a:solidFill>
                      <a:prstDash val="solid"/>
                    </a:lnT>
                    <a:lnB w="6350">
                      <a:solidFill>
                        <a:srgbClr val="CDCDC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CDCDCD"/>
                      </a:solidFill>
                      <a:prstDash val="solid"/>
                    </a:lnL>
                    <a:lnT w="6350">
                      <a:solidFill>
                        <a:srgbClr val="CDCDCD"/>
                      </a:solidFill>
                      <a:prstDash val="solid"/>
                    </a:lnT>
                    <a:lnB w="6350">
                      <a:solidFill>
                        <a:srgbClr val="CDCDCD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277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6350">
                      <a:solidFill>
                        <a:srgbClr val="CDCDCD"/>
                      </a:solidFill>
                      <a:prstDash val="solid"/>
                    </a:lnR>
                    <a:lnT w="6350">
                      <a:solidFill>
                        <a:srgbClr val="CDCDCD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CDCDCD"/>
                      </a:solidFill>
                      <a:prstDash val="solid"/>
                    </a:lnL>
                    <a:lnR w="6350">
                      <a:solidFill>
                        <a:srgbClr val="CDCDCD"/>
                      </a:solidFill>
                      <a:prstDash val="solid"/>
                    </a:lnR>
                    <a:lnT w="6350">
                      <a:solidFill>
                        <a:srgbClr val="CDCDCD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CDCDCD"/>
                      </a:solidFill>
                      <a:prstDash val="solid"/>
                    </a:lnL>
                    <a:lnR w="6350">
                      <a:solidFill>
                        <a:srgbClr val="CDCDCD"/>
                      </a:solidFill>
                      <a:prstDash val="solid"/>
                    </a:lnR>
                    <a:lnT w="6350">
                      <a:solidFill>
                        <a:srgbClr val="CDCDCD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CDCDCD"/>
                      </a:solidFill>
                      <a:prstDash val="solid"/>
                    </a:lnL>
                    <a:lnT w="6350">
                      <a:solidFill>
                        <a:srgbClr val="CDCDCD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96595" y="6451091"/>
            <a:ext cx="7246618" cy="406908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26390" y="6503987"/>
            <a:ext cx="69646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Times New Roman"/>
                <a:cs typeface="Times New Roman"/>
              </a:rPr>
              <a:t>Celdas</a:t>
            </a:r>
            <a:r>
              <a:rPr sz="1800" b="1" spc="-4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de</a:t>
            </a:r>
            <a:r>
              <a:rPr sz="1800" b="1" spc="-35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250m</a:t>
            </a:r>
            <a:r>
              <a:rPr sz="1800" b="1" spc="-3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sobrepuestas</a:t>
            </a:r>
            <a:r>
              <a:rPr sz="1800" b="1" spc="-35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con</a:t>
            </a:r>
            <a:r>
              <a:rPr sz="1800" b="1" spc="-45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pixeles</a:t>
            </a:r>
            <a:r>
              <a:rPr sz="1800" b="1" spc="-5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de</a:t>
            </a:r>
            <a:r>
              <a:rPr sz="1800" b="1" spc="-35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1m</a:t>
            </a:r>
            <a:r>
              <a:rPr sz="1800" b="1" spc="-3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(resolución</a:t>
            </a:r>
            <a:r>
              <a:rPr sz="1800" b="1" spc="-5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de</a:t>
            </a:r>
            <a:r>
              <a:rPr sz="1800" b="1" spc="-25" dirty="0">
                <a:latin typeface="Times New Roman"/>
                <a:cs typeface="Times New Roman"/>
              </a:rPr>
              <a:t> </a:t>
            </a:r>
            <a:r>
              <a:rPr sz="1800" b="1" spc="-10" dirty="0">
                <a:latin typeface="Times New Roman"/>
                <a:cs typeface="Times New Roman"/>
              </a:rPr>
              <a:t>MODIS)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8658" y="204177"/>
            <a:ext cx="8624527" cy="6429998"/>
          </a:xfrm>
          <a:prstGeom prst="rect">
            <a:avLst/>
          </a:prstGeom>
        </p:spPr>
      </p:pic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298653" y="204177"/>
          <a:ext cx="8625839" cy="6426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077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991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991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199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549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6350">
                      <a:solidFill>
                        <a:srgbClr val="CDCDCD"/>
                      </a:solidFill>
                      <a:prstDash val="solid"/>
                    </a:lnR>
                    <a:lnB w="6350">
                      <a:solidFill>
                        <a:srgbClr val="CDCDC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CDCDCD"/>
                      </a:solidFill>
                      <a:prstDash val="solid"/>
                    </a:lnL>
                    <a:lnR w="6350">
                      <a:solidFill>
                        <a:srgbClr val="CDCDCD"/>
                      </a:solidFill>
                      <a:prstDash val="solid"/>
                    </a:lnR>
                    <a:lnB w="6350">
                      <a:solidFill>
                        <a:srgbClr val="CDCDC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CDCDCD"/>
                      </a:solidFill>
                      <a:prstDash val="solid"/>
                    </a:lnL>
                    <a:lnR w="6350">
                      <a:solidFill>
                        <a:srgbClr val="CDCDCD"/>
                      </a:solidFill>
                      <a:prstDash val="solid"/>
                    </a:lnR>
                    <a:lnB w="6350">
                      <a:solidFill>
                        <a:srgbClr val="CDCDC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CDCDCD"/>
                      </a:solidFill>
                      <a:prstDash val="solid"/>
                    </a:lnL>
                    <a:lnB w="6350">
                      <a:solidFill>
                        <a:srgbClr val="CDCDCD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9847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6350">
                      <a:solidFill>
                        <a:srgbClr val="CDCDCD"/>
                      </a:solidFill>
                      <a:prstDash val="solid"/>
                    </a:lnR>
                    <a:lnT w="6350">
                      <a:solidFill>
                        <a:srgbClr val="CDCDCD"/>
                      </a:solidFill>
                      <a:prstDash val="solid"/>
                    </a:lnT>
                    <a:lnB w="6350">
                      <a:solidFill>
                        <a:srgbClr val="CDCDC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CDCDCD"/>
                      </a:solidFill>
                      <a:prstDash val="solid"/>
                    </a:lnL>
                    <a:lnR w="6350">
                      <a:solidFill>
                        <a:srgbClr val="CDCDCD"/>
                      </a:solidFill>
                      <a:prstDash val="solid"/>
                    </a:lnR>
                    <a:lnT w="6350">
                      <a:solidFill>
                        <a:srgbClr val="CDCDCD"/>
                      </a:solidFill>
                      <a:prstDash val="solid"/>
                    </a:lnT>
                    <a:lnB w="6350">
                      <a:solidFill>
                        <a:srgbClr val="CDCDC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CDCDCD"/>
                      </a:solidFill>
                      <a:prstDash val="solid"/>
                    </a:lnL>
                    <a:lnR w="6350">
                      <a:solidFill>
                        <a:srgbClr val="CDCDCD"/>
                      </a:solidFill>
                      <a:prstDash val="solid"/>
                    </a:lnR>
                    <a:lnT w="6350">
                      <a:solidFill>
                        <a:srgbClr val="CDCDCD"/>
                      </a:solidFill>
                      <a:prstDash val="solid"/>
                    </a:lnT>
                    <a:lnB w="6350">
                      <a:solidFill>
                        <a:srgbClr val="CDCDC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CDCDCD"/>
                      </a:solidFill>
                      <a:prstDash val="solid"/>
                    </a:lnL>
                    <a:lnT w="6350">
                      <a:solidFill>
                        <a:srgbClr val="CDCDCD"/>
                      </a:solidFill>
                      <a:prstDash val="solid"/>
                    </a:lnT>
                    <a:lnB w="6350">
                      <a:solidFill>
                        <a:srgbClr val="CDCDCD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277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6350">
                      <a:solidFill>
                        <a:srgbClr val="CDCDCD"/>
                      </a:solidFill>
                      <a:prstDash val="solid"/>
                    </a:lnR>
                    <a:lnT w="6350">
                      <a:solidFill>
                        <a:srgbClr val="CDCDCD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CDCDCD"/>
                      </a:solidFill>
                      <a:prstDash val="solid"/>
                    </a:lnL>
                    <a:lnR w="6350">
                      <a:solidFill>
                        <a:srgbClr val="CDCDCD"/>
                      </a:solidFill>
                      <a:prstDash val="solid"/>
                    </a:lnR>
                    <a:lnT w="6350">
                      <a:solidFill>
                        <a:srgbClr val="CDCDCD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CDCDCD"/>
                      </a:solidFill>
                      <a:prstDash val="solid"/>
                    </a:lnL>
                    <a:lnR w="6350">
                      <a:solidFill>
                        <a:srgbClr val="CDCDCD"/>
                      </a:solidFill>
                      <a:prstDash val="solid"/>
                    </a:lnR>
                    <a:lnT w="6350">
                      <a:solidFill>
                        <a:srgbClr val="CDCDCD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CDCDCD"/>
                      </a:solidFill>
                      <a:prstDash val="solid"/>
                    </a:lnL>
                    <a:lnT w="6350">
                      <a:solidFill>
                        <a:srgbClr val="CDCDCD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96595" y="6451091"/>
            <a:ext cx="3942587" cy="406908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26390" y="6503987"/>
            <a:ext cx="36607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Times New Roman"/>
                <a:cs typeface="Times New Roman"/>
              </a:rPr>
              <a:t>pixeles</a:t>
            </a:r>
            <a:r>
              <a:rPr sz="1800" b="1" spc="-5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250m</a:t>
            </a:r>
            <a:r>
              <a:rPr sz="1800" b="1" spc="-5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(resolución</a:t>
            </a:r>
            <a:r>
              <a:rPr sz="1800" b="1" spc="-5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de</a:t>
            </a:r>
            <a:r>
              <a:rPr sz="1800" b="1" spc="-3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MODIS</a:t>
            </a:r>
            <a:r>
              <a:rPr sz="1800" b="1" spc="-35" dirty="0">
                <a:latin typeface="Times New Roman"/>
                <a:cs typeface="Times New Roman"/>
              </a:rPr>
              <a:t> </a:t>
            </a:r>
            <a:r>
              <a:rPr sz="1800" b="1" spc="-50" dirty="0">
                <a:latin typeface="Times New Roman"/>
                <a:cs typeface="Times New Roman"/>
              </a:rPr>
              <a:t>)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96595" y="204177"/>
            <a:ext cx="8726805" cy="6654165"/>
            <a:chOff x="196595" y="204177"/>
            <a:chExt cx="8726805" cy="665416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8658" y="204177"/>
              <a:ext cx="8624528" cy="642999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6595" y="6451091"/>
              <a:ext cx="1330449" cy="406908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326390" y="6503987"/>
            <a:ext cx="10483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Times New Roman"/>
                <a:cs typeface="Times New Roman"/>
              </a:rPr>
              <a:t>pixeles</a:t>
            </a:r>
            <a:r>
              <a:rPr sz="1800" b="1" spc="-35" dirty="0">
                <a:latin typeface="Times New Roman"/>
                <a:cs typeface="Times New Roman"/>
              </a:rPr>
              <a:t> </a:t>
            </a:r>
            <a:r>
              <a:rPr sz="1800" b="1" spc="-25" dirty="0">
                <a:latin typeface="Times New Roman"/>
                <a:cs typeface="Times New Roman"/>
              </a:rPr>
              <a:t>1m</a:t>
            </a:r>
            <a:endParaRPr sz="1800">
              <a:latin typeface="Times New Roman"/>
              <a:cs typeface="Times New Roman"/>
            </a:endParaRP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743700" y="6464801"/>
            <a:ext cx="2353055" cy="393198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6873240" y="6518275"/>
            <a:ext cx="20713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Times New Roman"/>
                <a:cs typeface="Times New Roman"/>
              </a:rPr>
              <a:t>IKONOS,</a:t>
            </a:r>
            <a:r>
              <a:rPr sz="1800" b="1" spc="-20" dirty="0">
                <a:latin typeface="Times New Roman"/>
                <a:cs typeface="Times New Roman"/>
              </a:rPr>
              <a:t> </a:t>
            </a:r>
            <a:r>
              <a:rPr sz="1800" b="1" spc="-10" dirty="0">
                <a:latin typeface="Times New Roman"/>
                <a:cs typeface="Times New Roman"/>
              </a:rPr>
              <a:t>Quickbird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96595" y="204177"/>
            <a:ext cx="8726805" cy="6654165"/>
            <a:chOff x="196595" y="204177"/>
            <a:chExt cx="8726805" cy="665416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8658" y="204177"/>
              <a:ext cx="8624527" cy="642999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6595" y="6451091"/>
              <a:ext cx="3884674" cy="406908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326390" y="6503987"/>
            <a:ext cx="36029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Times New Roman"/>
                <a:cs typeface="Times New Roman"/>
              </a:rPr>
              <a:t>pixeles</a:t>
            </a:r>
            <a:r>
              <a:rPr sz="1800" b="1" spc="-6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250m</a:t>
            </a:r>
            <a:r>
              <a:rPr sz="1800" b="1" spc="-5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(resolucion</a:t>
            </a:r>
            <a:r>
              <a:rPr sz="1800" b="1" spc="-5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de</a:t>
            </a:r>
            <a:r>
              <a:rPr sz="1800" b="1" spc="-30" dirty="0">
                <a:latin typeface="Times New Roman"/>
                <a:cs typeface="Times New Roman"/>
              </a:rPr>
              <a:t> </a:t>
            </a:r>
            <a:r>
              <a:rPr sz="1800" b="1" spc="-10" dirty="0">
                <a:latin typeface="Times New Roman"/>
                <a:cs typeface="Times New Roman"/>
              </a:rPr>
              <a:t>MODIS)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96595" y="204177"/>
            <a:ext cx="8726805" cy="6654165"/>
            <a:chOff x="196595" y="204177"/>
            <a:chExt cx="8726805" cy="665416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8658" y="204177"/>
              <a:ext cx="8624528" cy="642999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6595" y="6451091"/>
              <a:ext cx="5085586" cy="406908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326390" y="6503987"/>
            <a:ext cx="48031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Times New Roman"/>
                <a:cs typeface="Times New Roman"/>
              </a:rPr>
              <a:t>pixeles</a:t>
            </a:r>
            <a:r>
              <a:rPr sz="1800" b="1" spc="-3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1m</a:t>
            </a:r>
            <a:r>
              <a:rPr sz="1800" b="1" spc="-3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:</a:t>
            </a:r>
            <a:r>
              <a:rPr sz="1800" b="1" spc="-15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resolución</a:t>
            </a:r>
            <a:r>
              <a:rPr sz="1800" b="1" spc="-35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de</a:t>
            </a:r>
            <a:r>
              <a:rPr sz="1800" b="1" spc="-2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IKONOS</a:t>
            </a:r>
            <a:r>
              <a:rPr sz="1800" b="1" spc="-15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/</a:t>
            </a:r>
            <a:r>
              <a:rPr sz="1800" b="1" spc="-25" dirty="0">
                <a:latin typeface="Times New Roman"/>
                <a:cs typeface="Times New Roman"/>
              </a:rPr>
              <a:t> </a:t>
            </a:r>
            <a:r>
              <a:rPr sz="1800" b="1" spc="-10" dirty="0">
                <a:latin typeface="Times New Roman"/>
                <a:cs typeface="Times New Roman"/>
              </a:rPr>
              <a:t>Quickbird*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81000" y="914400"/>
            <a:ext cx="8382000" cy="5562600"/>
            <a:chOff x="381000" y="914400"/>
            <a:chExt cx="8382000" cy="5562600"/>
          </a:xfrm>
        </p:grpSpPr>
        <p:sp>
          <p:nvSpPr>
            <p:cNvPr id="3" name="object 3"/>
            <p:cNvSpPr/>
            <p:nvPr/>
          </p:nvSpPr>
          <p:spPr>
            <a:xfrm>
              <a:off x="381000" y="4592637"/>
              <a:ext cx="8382000" cy="1884680"/>
            </a:xfrm>
            <a:custGeom>
              <a:avLst/>
              <a:gdLst/>
              <a:ahLst/>
              <a:cxnLst/>
              <a:rect l="l" t="t" r="r" b="b"/>
              <a:pathLst>
                <a:path w="8382000" h="1884679">
                  <a:moveTo>
                    <a:pt x="0" y="1884362"/>
                  </a:moveTo>
                  <a:lnTo>
                    <a:pt x="8382000" y="1884362"/>
                  </a:lnTo>
                  <a:lnTo>
                    <a:pt x="8382000" y="0"/>
                  </a:lnTo>
                  <a:lnTo>
                    <a:pt x="0" y="0"/>
                  </a:lnTo>
                  <a:lnTo>
                    <a:pt x="0" y="1884362"/>
                  </a:lnTo>
                  <a:close/>
                </a:path>
              </a:pathLst>
            </a:custGeom>
            <a:solidFill>
              <a:srgbClr val="FFFF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81000" y="2743200"/>
              <a:ext cx="8382000" cy="1849755"/>
            </a:xfrm>
            <a:custGeom>
              <a:avLst/>
              <a:gdLst/>
              <a:ahLst/>
              <a:cxnLst/>
              <a:rect l="l" t="t" r="r" b="b"/>
              <a:pathLst>
                <a:path w="8382000" h="1849754">
                  <a:moveTo>
                    <a:pt x="0" y="1849437"/>
                  </a:moveTo>
                  <a:lnTo>
                    <a:pt x="8382000" y="1849437"/>
                  </a:lnTo>
                  <a:lnTo>
                    <a:pt x="8382000" y="0"/>
                  </a:lnTo>
                  <a:lnTo>
                    <a:pt x="0" y="0"/>
                  </a:lnTo>
                  <a:lnTo>
                    <a:pt x="0" y="1849437"/>
                  </a:lnTo>
                  <a:close/>
                </a:path>
              </a:pathLst>
            </a:custGeom>
            <a:solidFill>
              <a:srgbClr val="CC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81000" y="914400"/>
              <a:ext cx="8382000" cy="1828800"/>
            </a:xfrm>
            <a:custGeom>
              <a:avLst/>
              <a:gdLst/>
              <a:ahLst/>
              <a:cxnLst/>
              <a:rect l="l" t="t" r="r" b="b"/>
              <a:pathLst>
                <a:path w="8382000" h="1828800">
                  <a:moveTo>
                    <a:pt x="8382000" y="0"/>
                  </a:moveTo>
                  <a:lnTo>
                    <a:pt x="0" y="0"/>
                  </a:lnTo>
                  <a:lnTo>
                    <a:pt x="0" y="1828800"/>
                  </a:lnTo>
                  <a:lnTo>
                    <a:pt x="8382000" y="1828800"/>
                  </a:lnTo>
                  <a:lnTo>
                    <a:pt x="8382000" y="0"/>
                  </a:lnTo>
                  <a:close/>
                </a:path>
              </a:pathLst>
            </a:custGeom>
            <a:solidFill>
              <a:srgbClr val="99CC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14525" y="2849575"/>
              <a:ext cx="3633887" cy="1646224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2474201" y="3432821"/>
              <a:ext cx="3646804" cy="741680"/>
            </a:xfrm>
            <a:custGeom>
              <a:avLst/>
              <a:gdLst/>
              <a:ahLst/>
              <a:cxnLst/>
              <a:rect l="l" t="t" r="r" b="b"/>
              <a:pathLst>
                <a:path w="3646804" h="741679">
                  <a:moveTo>
                    <a:pt x="0" y="227339"/>
                  </a:moveTo>
                  <a:lnTo>
                    <a:pt x="16802" y="186575"/>
                  </a:lnTo>
                  <a:lnTo>
                    <a:pt x="59451" y="149359"/>
                  </a:lnTo>
                  <a:lnTo>
                    <a:pt x="101450" y="126604"/>
                  </a:lnTo>
                  <a:lnTo>
                    <a:pt x="153746" y="105553"/>
                  </a:lnTo>
                  <a:lnTo>
                    <a:pt x="215863" y="86257"/>
                  </a:lnTo>
                  <a:lnTo>
                    <a:pt x="287324" y="68768"/>
                  </a:lnTo>
                  <a:lnTo>
                    <a:pt x="326411" y="60716"/>
                  </a:lnTo>
                  <a:lnTo>
                    <a:pt x="367655" y="53136"/>
                  </a:lnTo>
                  <a:lnTo>
                    <a:pt x="410997" y="46032"/>
                  </a:lnTo>
                  <a:lnTo>
                    <a:pt x="456378" y="39412"/>
                  </a:lnTo>
                  <a:lnTo>
                    <a:pt x="503738" y="33281"/>
                  </a:lnTo>
                  <a:lnTo>
                    <a:pt x="553018" y="27647"/>
                  </a:lnTo>
                  <a:lnTo>
                    <a:pt x="604158" y="22515"/>
                  </a:lnTo>
                  <a:lnTo>
                    <a:pt x="657098" y="17893"/>
                  </a:lnTo>
                  <a:lnTo>
                    <a:pt x="711779" y="13785"/>
                  </a:lnTo>
                  <a:lnTo>
                    <a:pt x="768142" y="10200"/>
                  </a:lnTo>
                  <a:lnTo>
                    <a:pt x="826127" y="7142"/>
                  </a:lnTo>
                  <a:lnTo>
                    <a:pt x="885674" y="4619"/>
                  </a:lnTo>
                  <a:lnTo>
                    <a:pt x="946725" y="2637"/>
                  </a:lnTo>
                  <a:lnTo>
                    <a:pt x="1009219" y="1202"/>
                  </a:lnTo>
                  <a:lnTo>
                    <a:pt x="1073097" y="321"/>
                  </a:lnTo>
                  <a:lnTo>
                    <a:pt x="1138299" y="0"/>
                  </a:lnTo>
                  <a:lnTo>
                    <a:pt x="1204766" y="245"/>
                  </a:lnTo>
                  <a:lnTo>
                    <a:pt x="1272439" y="1062"/>
                  </a:lnTo>
                  <a:lnTo>
                    <a:pt x="1341257" y="2459"/>
                  </a:lnTo>
                  <a:lnTo>
                    <a:pt x="1411162" y="4442"/>
                  </a:lnTo>
                  <a:lnTo>
                    <a:pt x="1482094" y="7016"/>
                  </a:lnTo>
                  <a:lnTo>
                    <a:pt x="1553993" y="10189"/>
                  </a:lnTo>
                  <a:lnTo>
                    <a:pt x="1626800" y="13966"/>
                  </a:lnTo>
                  <a:lnTo>
                    <a:pt x="1700455" y="18355"/>
                  </a:lnTo>
                  <a:lnTo>
                    <a:pt x="1774899" y="23360"/>
                  </a:lnTo>
                  <a:lnTo>
                    <a:pt x="1850072" y="28990"/>
                  </a:lnTo>
                  <a:lnTo>
                    <a:pt x="1925199" y="35190"/>
                  </a:lnTo>
                  <a:lnTo>
                    <a:pt x="1999509" y="41892"/>
                  </a:lnTo>
                  <a:lnTo>
                    <a:pt x="2072943" y="49080"/>
                  </a:lnTo>
                  <a:lnTo>
                    <a:pt x="2145443" y="56739"/>
                  </a:lnTo>
                  <a:lnTo>
                    <a:pt x="2216953" y="64853"/>
                  </a:lnTo>
                  <a:lnTo>
                    <a:pt x="2287413" y="73407"/>
                  </a:lnTo>
                  <a:lnTo>
                    <a:pt x="2356767" y="82385"/>
                  </a:lnTo>
                  <a:lnTo>
                    <a:pt x="2424956" y="91771"/>
                  </a:lnTo>
                  <a:lnTo>
                    <a:pt x="2491922" y="101550"/>
                  </a:lnTo>
                  <a:lnTo>
                    <a:pt x="2557609" y="111706"/>
                  </a:lnTo>
                  <a:lnTo>
                    <a:pt x="2621958" y="122223"/>
                  </a:lnTo>
                  <a:lnTo>
                    <a:pt x="2684911" y="133087"/>
                  </a:lnTo>
                  <a:lnTo>
                    <a:pt x="2746410" y="144281"/>
                  </a:lnTo>
                  <a:lnTo>
                    <a:pt x="2806398" y="155789"/>
                  </a:lnTo>
                  <a:lnTo>
                    <a:pt x="2864817" y="167597"/>
                  </a:lnTo>
                  <a:lnTo>
                    <a:pt x="2921610" y="179688"/>
                  </a:lnTo>
                  <a:lnTo>
                    <a:pt x="2976717" y="192046"/>
                  </a:lnTo>
                  <a:lnTo>
                    <a:pt x="3030082" y="204658"/>
                  </a:lnTo>
                  <a:lnTo>
                    <a:pt x="3081647" y="217505"/>
                  </a:lnTo>
                  <a:lnTo>
                    <a:pt x="3131354" y="230574"/>
                  </a:lnTo>
                  <a:lnTo>
                    <a:pt x="3179146" y="243848"/>
                  </a:lnTo>
                  <a:lnTo>
                    <a:pt x="3224963" y="257312"/>
                  </a:lnTo>
                  <a:lnTo>
                    <a:pt x="3268749" y="270950"/>
                  </a:lnTo>
                  <a:lnTo>
                    <a:pt x="3310447" y="284747"/>
                  </a:lnTo>
                  <a:lnTo>
                    <a:pt x="3349997" y="298686"/>
                  </a:lnTo>
                  <a:lnTo>
                    <a:pt x="3387342" y="312753"/>
                  </a:lnTo>
                  <a:lnTo>
                    <a:pt x="3455188" y="341207"/>
                  </a:lnTo>
                  <a:lnTo>
                    <a:pt x="3513521" y="369983"/>
                  </a:lnTo>
                  <a:lnTo>
                    <a:pt x="3561880" y="398955"/>
                  </a:lnTo>
                  <a:lnTo>
                    <a:pt x="3599801" y="428001"/>
                  </a:lnTo>
                  <a:lnTo>
                    <a:pt x="3626824" y="456993"/>
                  </a:lnTo>
                  <a:lnTo>
                    <a:pt x="3645910" y="500110"/>
                  </a:lnTo>
                  <a:lnTo>
                    <a:pt x="3646322" y="514321"/>
                  </a:lnTo>
                  <a:lnTo>
                    <a:pt x="3643692" y="528291"/>
                  </a:lnTo>
                  <a:lnTo>
                    <a:pt x="3618096" y="567889"/>
                  </a:lnTo>
                  <a:lnTo>
                    <a:pt x="3586870" y="592296"/>
                  </a:lnTo>
                  <a:lnTo>
                    <a:pt x="3544872" y="615050"/>
                  </a:lnTo>
                  <a:lnTo>
                    <a:pt x="3492576" y="636101"/>
                  </a:lnTo>
                  <a:lnTo>
                    <a:pt x="3430459" y="655396"/>
                  </a:lnTo>
                  <a:lnTo>
                    <a:pt x="3358998" y="672886"/>
                  </a:lnTo>
                  <a:lnTo>
                    <a:pt x="3319911" y="680937"/>
                  </a:lnTo>
                  <a:lnTo>
                    <a:pt x="3278667" y="688518"/>
                  </a:lnTo>
                  <a:lnTo>
                    <a:pt x="3235325" y="695622"/>
                  </a:lnTo>
                  <a:lnTo>
                    <a:pt x="3189944" y="702242"/>
                  </a:lnTo>
                  <a:lnTo>
                    <a:pt x="3142585" y="708373"/>
                  </a:lnTo>
                  <a:lnTo>
                    <a:pt x="3093305" y="714007"/>
                  </a:lnTo>
                  <a:lnTo>
                    <a:pt x="3042166" y="719139"/>
                  </a:lnTo>
                  <a:lnTo>
                    <a:pt x="2989226" y="723762"/>
                  </a:lnTo>
                  <a:lnTo>
                    <a:pt x="2934545" y="727870"/>
                  </a:lnTo>
                  <a:lnTo>
                    <a:pt x="2878182" y="731456"/>
                  </a:lnTo>
                  <a:lnTo>
                    <a:pt x="2820197" y="734514"/>
                  </a:lnTo>
                  <a:lnTo>
                    <a:pt x="2760650" y="737037"/>
                  </a:lnTo>
                  <a:lnTo>
                    <a:pt x="2699600" y="739019"/>
                  </a:lnTo>
                  <a:lnTo>
                    <a:pt x="2637107" y="740455"/>
                  </a:lnTo>
                  <a:lnTo>
                    <a:pt x="2573230" y="741336"/>
                  </a:lnTo>
                  <a:lnTo>
                    <a:pt x="2508028" y="741658"/>
                  </a:lnTo>
                  <a:lnTo>
                    <a:pt x="2441561" y="741413"/>
                  </a:lnTo>
                  <a:lnTo>
                    <a:pt x="2373889" y="740596"/>
                  </a:lnTo>
                  <a:lnTo>
                    <a:pt x="2305071" y="739199"/>
                  </a:lnTo>
                  <a:lnTo>
                    <a:pt x="2235167" y="737217"/>
                  </a:lnTo>
                  <a:lnTo>
                    <a:pt x="2164236" y="734642"/>
                  </a:lnTo>
                  <a:lnTo>
                    <a:pt x="2092338" y="731470"/>
                  </a:lnTo>
                  <a:lnTo>
                    <a:pt x="2019532" y="727693"/>
                  </a:lnTo>
                  <a:lnTo>
                    <a:pt x="1945877" y="723304"/>
                  </a:lnTo>
                  <a:lnTo>
                    <a:pt x="1871434" y="718299"/>
                  </a:lnTo>
                  <a:lnTo>
                    <a:pt x="1796262" y="712669"/>
                  </a:lnTo>
                  <a:lnTo>
                    <a:pt x="1721134" y="706469"/>
                  </a:lnTo>
                  <a:lnTo>
                    <a:pt x="1646823" y="699767"/>
                  </a:lnTo>
                  <a:lnTo>
                    <a:pt x="1573389" y="692579"/>
                  </a:lnTo>
                  <a:lnTo>
                    <a:pt x="1500887" y="684920"/>
                  </a:lnTo>
                  <a:lnTo>
                    <a:pt x="1429377" y="676806"/>
                  </a:lnTo>
                  <a:lnTo>
                    <a:pt x="1358916" y="668252"/>
                  </a:lnTo>
                  <a:lnTo>
                    <a:pt x="1289562" y="659274"/>
                  </a:lnTo>
                  <a:lnTo>
                    <a:pt x="1221372" y="649888"/>
                  </a:lnTo>
                  <a:lnTo>
                    <a:pt x="1154405" y="640109"/>
                  </a:lnTo>
                  <a:lnTo>
                    <a:pt x="1088718" y="629953"/>
                  </a:lnTo>
                  <a:lnTo>
                    <a:pt x="1024369" y="619436"/>
                  </a:lnTo>
                  <a:lnTo>
                    <a:pt x="961415" y="608572"/>
                  </a:lnTo>
                  <a:lnTo>
                    <a:pt x="899915" y="597378"/>
                  </a:lnTo>
                  <a:lnTo>
                    <a:pt x="839927" y="585870"/>
                  </a:lnTo>
                  <a:lnTo>
                    <a:pt x="781507" y="574063"/>
                  </a:lnTo>
                  <a:lnTo>
                    <a:pt x="724715" y="561972"/>
                  </a:lnTo>
                  <a:lnTo>
                    <a:pt x="669607" y="549613"/>
                  </a:lnTo>
                  <a:lnTo>
                    <a:pt x="616241" y="537002"/>
                  </a:lnTo>
                  <a:lnTo>
                    <a:pt x="564676" y="524154"/>
                  </a:lnTo>
                  <a:lnTo>
                    <a:pt x="514969" y="511085"/>
                  </a:lnTo>
                  <a:lnTo>
                    <a:pt x="467177" y="497811"/>
                  </a:lnTo>
                  <a:lnTo>
                    <a:pt x="421359" y="484347"/>
                  </a:lnTo>
                  <a:lnTo>
                    <a:pt x="377573" y="470709"/>
                  </a:lnTo>
                  <a:lnTo>
                    <a:pt x="335876" y="456912"/>
                  </a:lnTo>
                  <a:lnTo>
                    <a:pt x="296325" y="442973"/>
                  </a:lnTo>
                  <a:lnTo>
                    <a:pt x="258980" y="428906"/>
                  </a:lnTo>
                  <a:lnTo>
                    <a:pt x="191134" y="400452"/>
                  </a:lnTo>
                  <a:lnTo>
                    <a:pt x="132801" y="371677"/>
                  </a:lnTo>
                  <a:lnTo>
                    <a:pt x="84442" y="342704"/>
                  </a:lnTo>
                  <a:lnTo>
                    <a:pt x="46520" y="313659"/>
                  </a:lnTo>
                  <a:lnTo>
                    <a:pt x="19498" y="284666"/>
                  </a:lnTo>
                  <a:lnTo>
                    <a:pt x="411" y="241549"/>
                  </a:lnTo>
                  <a:lnTo>
                    <a:pt x="0" y="227339"/>
                  </a:lnTo>
                  <a:close/>
                </a:path>
              </a:pathLst>
            </a:custGeom>
            <a:ln w="1905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14525" y="990612"/>
              <a:ext cx="3633886" cy="1646224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2474201" y="1573859"/>
              <a:ext cx="3646804" cy="741680"/>
            </a:xfrm>
            <a:custGeom>
              <a:avLst/>
              <a:gdLst/>
              <a:ahLst/>
              <a:cxnLst/>
              <a:rect l="l" t="t" r="r" b="b"/>
              <a:pathLst>
                <a:path w="3646804" h="741680">
                  <a:moveTo>
                    <a:pt x="0" y="227339"/>
                  </a:moveTo>
                  <a:lnTo>
                    <a:pt x="16802" y="186575"/>
                  </a:lnTo>
                  <a:lnTo>
                    <a:pt x="59451" y="149359"/>
                  </a:lnTo>
                  <a:lnTo>
                    <a:pt x="101450" y="126604"/>
                  </a:lnTo>
                  <a:lnTo>
                    <a:pt x="153746" y="105553"/>
                  </a:lnTo>
                  <a:lnTo>
                    <a:pt x="215863" y="86257"/>
                  </a:lnTo>
                  <a:lnTo>
                    <a:pt x="287324" y="68768"/>
                  </a:lnTo>
                  <a:lnTo>
                    <a:pt x="326411" y="60716"/>
                  </a:lnTo>
                  <a:lnTo>
                    <a:pt x="367655" y="53136"/>
                  </a:lnTo>
                  <a:lnTo>
                    <a:pt x="410997" y="46032"/>
                  </a:lnTo>
                  <a:lnTo>
                    <a:pt x="456378" y="39412"/>
                  </a:lnTo>
                  <a:lnTo>
                    <a:pt x="503738" y="33281"/>
                  </a:lnTo>
                  <a:lnTo>
                    <a:pt x="553018" y="27647"/>
                  </a:lnTo>
                  <a:lnTo>
                    <a:pt x="604158" y="22515"/>
                  </a:lnTo>
                  <a:lnTo>
                    <a:pt x="657098" y="17893"/>
                  </a:lnTo>
                  <a:lnTo>
                    <a:pt x="711779" y="13785"/>
                  </a:lnTo>
                  <a:lnTo>
                    <a:pt x="768142" y="10200"/>
                  </a:lnTo>
                  <a:lnTo>
                    <a:pt x="826127" y="7142"/>
                  </a:lnTo>
                  <a:lnTo>
                    <a:pt x="885674" y="4619"/>
                  </a:lnTo>
                  <a:lnTo>
                    <a:pt x="946725" y="2637"/>
                  </a:lnTo>
                  <a:lnTo>
                    <a:pt x="1009219" y="1202"/>
                  </a:lnTo>
                  <a:lnTo>
                    <a:pt x="1073097" y="321"/>
                  </a:lnTo>
                  <a:lnTo>
                    <a:pt x="1138299" y="0"/>
                  </a:lnTo>
                  <a:lnTo>
                    <a:pt x="1204766" y="245"/>
                  </a:lnTo>
                  <a:lnTo>
                    <a:pt x="1272439" y="1062"/>
                  </a:lnTo>
                  <a:lnTo>
                    <a:pt x="1341257" y="2459"/>
                  </a:lnTo>
                  <a:lnTo>
                    <a:pt x="1411162" y="4442"/>
                  </a:lnTo>
                  <a:lnTo>
                    <a:pt x="1482094" y="7016"/>
                  </a:lnTo>
                  <a:lnTo>
                    <a:pt x="1553993" y="10189"/>
                  </a:lnTo>
                  <a:lnTo>
                    <a:pt x="1626800" y="13966"/>
                  </a:lnTo>
                  <a:lnTo>
                    <a:pt x="1700455" y="18355"/>
                  </a:lnTo>
                  <a:lnTo>
                    <a:pt x="1774899" y="23360"/>
                  </a:lnTo>
                  <a:lnTo>
                    <a:pt x="1850072" y="28990"/>
                  </a:lnTo>
                  <a:lnTo>
                    <a:pt x="1925199" y="35189"/>
                  </a:lnTo>
                  <a:lnTo>
                    <a:pt x="1999509" y="41890"/>
                  </a:lnTo>
                  <a:lnTo>
                    <a:pt x="2072943" y="49077"/>
                  </a:lnTo>
                  <a:lnTo>
                    <a:pt x="2145443" y="56736"/>
                  </a:lnTo>
                  <a:lnTo>
                    <a:pt x="2216953" y="64850"/>
                  </a:lnTo>
                  <a:lnTo>
                    <a:pt x="2287413" y="73403"/>
                  </a:lnTo>
                  <a:lnTo>
                    <a:pt x="2356767" y="82380"/>
                  </a:lnTo>
                  <a:lnTo>
                    <a:pt x="2424956" y="91766"/>
                  </a:lnTo>
                  <a:lnTo>
                    <a:pt x="2491922" y="101545"/>
                  </a:lnTo>
                  <a:lnTo>
                    <a:pt x="2557609" y="111701"/>
                  </a:lnTo>
                  <a:lnTo>
                    <a:pt x="2621958" y="122218"/>
                  </a:lnTo>
                  <a:lnTo>
                    <a:pt x="2684911" y="133081"/>
                  </a:lnTo>
                  <a:lnTo>
                    <a:pt x="2746410" y="144275"/>
                  </a:lnTo>
                  <a:lnTo>
                    <a:pt x="2806398" y="155783"/>
                  </a:lnTo>
                  <a:lnTo>
                    <a:pt x="2864817" y="167591"/>
                  </a:lnTo>
                  <a:lnTo>
                    <a:pt x="2921610" y="179682"/>
                  </a:lnTo>
                  <a:lnTo>
                    <a:pt x="2976717" y="192041"/>
                  </a:lnTo>
                  <a:lnTo>
                    <a:pt x="3030082" y="204652"/>
                  </a:lnTo>
                  <a:lnTo>
                    <a:pt x="3081647" y="217500"/>
                  </a:lnTo>
                  <a:lnTo>
                    <a:pt x="3131354" y="230569"/>
                  </a:lnTo>
                  <a:lnTo>
                    <a:pt x="3179146" y="243844"/>
                  </a:lnTo>
                  <a:lnTo>
                    <a:pt x="3224963" y="257308"/>
                  </a:lnTo>
                  <a:lnTo>
                    <a:pt x="3268749" y="270946"/>
                  </a:lnTo>
                  <a:lnTo>
                    <a:pt x="3310447" y="284743"/>
                  </a:lnTo>
                  <a:lnTo>
                    <a:pt x="3349997" y="298683"/>
                  </a:lnTo>
                  <a:lnTo>
                    <a:pt x="3387342" y="312750"/>
                  </a:lnTo>
                  <a:lnTo>
                    <a:pt x="3455188" y="341205"/>
                  </a:lnTo>
                  <a:lnTo>
                    <a:pt x="3513521" y="369981"/>
                  </a:lnTo>
                  <a:lnTo>
                    <a:pt x="3561880" y="398954"/>
                  </a:lnTo>
                  <a:lnTo>
                    <a:pt x="3599801" y="428000"/>
                  </a:lnTo>
                  <a:lnTo>
                    <a:pt x="3626824" y="456993"/>
                  </a:lnTo>
                  <a:lnTo>
                    <a:pt x="3645910" y="500110"/>
                  </a:lnTo>
                  <a:lnTo>
                    <a:pt x="3646322" y="514321"/>
                  </a:lnTo>
                  <a:lnTo>
                    <a:pt x="3643692" y="528291"/>
                  </a:lnTo>
                  <a:lnTo>
                    <a:pt x="3618096" y="567889"/>
                  </a:lnTo>
                  <a:lnTo>
                    <a:pt x="3586870" y="592296"/>
                  </a:lnTo>
                  <a:lnTo>
                    <a:pt x="3544872" y="615050"/>
                  </a:lnTo>
                  <a:lnTo>
                    <a:pt x="3492576" y="636101"/>
                  </a:lnTo>
                  <a:lnTo>
                    <a:pt x="3430459" y="655396"/>
                  </a:lnTo>
                  <a:lnTo>
                    <a:pt x="3358998" y="672886"/>
                  </a:lnTo>
                  <a:lnTo>
                    <a:pt x="3319911" y="680937"/>
                  </a:lnTo>
                  <a:lnTo>
                    <a:pt x="3278667" y="688518"/>
                  </a:lnTo>
                  <a:lnTo>
                    <a:pt x="3235325" y="695622"/>
                  </a:lnTo>
                  <a:lnTo>
                    <a:pt x="3189944" y="702242"/>
                  </a:lnTo>
                  <a:lnTo>
                    <a:pt x="3142585" y="708373"/>
                  </a:lnTo>
                  <a:lnTo>
                    <a:pt x="3093305" y="714007"/>
                  </a:lnTo>
                  <a:lnTo>
                    <a:pt x="3042166" y="719139"/>
                  </a:lnTo>
                  <a:lnTo>
                    <a:pt x="2989226" y="723762"/>
                  </a:lnTo>
                  <a:lnTo>
                    <a:pt x="2934545" y="727870"/>
                  </a:lnTo>
                  <a:lnTo>
                    <a:pt x="2878182" y="731456"/>
                  </a:lnTo>
                  <a:lnTo>
                    <a:pt x="2820197" y="734514"/>
                  </a:lnTo>
                  <a:lnTo>
                    <a:pt x="2760650" y="737037"/>
                  </a:lnTo>
                  <a:lnTo>
                    <a:pt x="2699600" y="739019"/>
                  </a:lnTo>
                  <a:lnTo>
                    <a:pt x="2637107" y="740455"/>
                  </a:lnTo>
                  <a:lnTo>
                    <a:pt x="2573230" y="741336"/>
                  </a:lnTo>
                  <a:lnTo>
                    <a:pt x="2508028" y="741658"/>
                  </a:lnTo>
                  <a:lnTo>
                    <a:pt x="2441561" y="741413"/>
                  </a:lnTo>
                  <a:lnTo>
                    <a:pt x="2373889" y="740596"/>
                  </a:lnTo>
                  <a:lnTo>
                    <a:pt x="2305071" y="739199"/>
                  </a:lnTo>
                  <a:lnTo>
                    <a:pt x="2235167" y="737217"/>
                  </a:lnTo>
                  <a:lnTo>
                    <a:pt x="2164236" y="734642"/>
                  </a:lnTo>
                  <a:lnTo>
                    <a:pt x="2092338" y="731470"/>
                  </a:lnTo>
                  <a:lnTo>
                    <a:pt x="2019532" y="727693"/>
                  </a:lnTo>
                  <a:lnTo>
                    <a:pt x="1945877" y="723304"/>
                  </a:lnTo>
                  <a:lnTo>
                    <a:pt x="1871434" y="718299"/>
                  </a:lnTo>
                  <a:lnTo>
                    <a:pt x="1796262" y="712669"/>
                  </a:lnTo>
                  <a:lnTo>
                    <a:pt x="1721134" y="706469"/>
                  </a:lnTo>
                  <a:lnTo>
                    <a:pt x="1646823" y="699767"/>
                  </a:lnTo>
                  <a:lnTo>
                    <a:pt x="1573389" y="692579"/>
                  </a:lnTo>
                  <a:lnTo>
                    <a:pt x="1500887" y="684920"/>
                  </a:lnTo>
                  <a:lnTo>
                    <a:pt x="1429377" y="676806"/>
                  </a:lnTo>
                  <a:lnTo>
                    <a:pt x="1358916" y="668252"/>
                  </a:lnTo>
                  <a:lnTo>
                    <a:pt x="1289562" y="659274"/>
                  </a:lnTo>
                  <a:lnTo>
                    <a:pt x="1221372" y="649888"/>
                  </a:lnTo>
                  <a:lnTo>
                    <a:pt x="1154405" y="640109"/>
                  </a:lnTo>
                  <a:lnTo>
                    <a:pt x="1088718" y="629953"/>
                  </a:lnTo>
                  <a:lnTo>
                    <a:pt x="1024369" y="619436"/>
                  </a:lnTo>
                  <a:lnTo>
                    <a:pt x="961415" y="608572"/>
                  </a:lnTo>
                  <a:lnTo>
                    <a:pt x="899915" y="597378"/>
                  </a:lnTo>
                  <a:lnTo>
                    <a:pt x="839927" y="585870"/>
                  </a:lnTo>
                  <a:lnTo>
                    <a:pt x="781507" y="574063"/>
                  </a:lnTo>
                  <a:lnTo>
                    <a:pt x="724715" y="561972"/>
                  </a:lnTo>
                  <a:lnTo>
                    <a:pt x="669607" y="549613"/>
                  </a:lnTo>
                  <a:lnTo>
                    <a:pt x="616241" y="537002"/>
                  </a:lnTo>
                  <a:lnTo>
                    <a:pt x="564676" y="524154"/>
                  </a:lnTo>
                  <a:lnTo>
                    <a:pt x="514969" y="511085"/>
                  </a:lnTo>
                  <a:lnTo>
                    <a:pt x="467177" y="497811"/>
                  </a:lnTo>
                  <a:lnTo>
                    <a:pt x="421359" y="484347"/>
                  </a:lnTo>
                  <a:lnTo>
                    <a:pt x="377573" y="470709"/>
                  </a:lnTo>
                  <a:lnTo>
                    <a:pt x="335876" y="456912"/>
                  </a:lnTo>
                  <a:lnTo>
                    <a:pt x="296325" y="442973"/>
                  </a:lnTo>
                  <a:lnTo>
                    <a:pt x="258980" y="428906"/>
                  </a:lnTo>
                  <a:lnTo>
                    <a:pt x="191134" y="400452"/>
                  </a:lnTo>
                  <a:lnTo>
                    <a:pt x="132801" y="371677"/>
                  </a:lnTo>
                  <a:lnTo>
                    <a:pt x="84442" y="342704"/>
                  </a:lnTo>
                  <a:lnTo>
                    <a:pt x="46520" y="313659"/>
                  </a:lnTo>
                  <a:lnTo>
                    <a:pt x="19498" y="284666"/>
                  </a:lnTo>
                  <a:lnTo>
                    <a:pt x="411" y="241549"/>
                  </a:lnTo>
                  <a:lnTo>
                    <a:pt x="0" y="227339"/>
                  </a:lnTo>
                  <a:close/>
                </a:path>
              </a:pathLst>
            </a:custGeom>
            <a:ln w="1905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14525" y="4678362"/>
              <a:ext cx="3633887" cy="1646237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2474201" y="5261621"/>
              <a:ext cx="3646804" cy="741680"/>
            </a:xfrm>
            <a:custGeom>
              <a:avLst/>
              <a:gdLst/>
              <a:ahLst/>
              <a:cxnLst/>
              <a:rect l="l" t="t" r="r" b="b"/>
              <a:pathLst>
                <a:path w="3646804" h="741679">
                  <a:moveTo>
                    <a:pt x="0" y="227339"/>
                  </a:moveTo>
                  <a:lnTo>
                    <a:pt x="16802" y="186575"/>
                  </a:lnTo>
                  <a:lnTo>
                    <a:pt x="59451" y="149359"/>
                  </a:lnTo>
                  <a:lnTo>
                    <a:pt x="101450" y="126604"/>
                  </a:lnTo>
                  <a:lnTo>
                    <a:pt x="153746" y="105553"/>
                  </a:lnTo>
                  <a:lnTo>
                    <a:pt x="215863" y="86257"/>
                  </a:lnTo>
                  <a:lnTo>
                    <a:pt x="287324" y="68768"/>
                  </a:lnTo>
                  <a:lnTo>
                    <a:pt x="326411" y="60716"/>
                  </a:lnTo>
                  <a:lnTo>
                    <a:pt x="367655" y="53136"/>
                  </a:lnTo>
                  <a:lnTo>
                    <a:pt x="410997" y="46032"/>
                  </a:lnTo>
                  <a:lnTo>
                    <a:pt x="456378" y="39412"/>
                  </a:lnTo>
                  <a:lnTo>
                    <a:pt x="503738" y="33281"/>
                  </a:lnTo>
                  <a:lnTo>
                    <a:pt x="553018" y="27647"/>
                  </a:lnTo>
                  <a:lnTo>
                    <a:pt x="604158" y="22515"/>
                  </a:lnTo>
                  <a:lnTo>
                    <a:pt x="657098" y="17893"/>
                  </a:lnTo>
                  <a:lnTo>
                    <a:pt x="711779" y="13785"/>
                  </a:lnTo>
                  <a:lnTo>
                    <a:pt x="768142" y="10200"/>
                  </a:lnTo>
                  <a:lnTo>
                    <a:pt x="826127" y="7142"/>
                  </a:lnTo>
                  <a:lnTo>
                    <a:pt x="885674" y="4619"/>
                  </a:lnTo>
                  <a:lnTo>
                    <a:pt x="946725" y="2637"/>
                  </a:lnTo>
                  <a:lnTo>
                    <a:pt x="1009219" y="1202"/>
                  </a:lnTo>
                  <a:lnTo>
                    <a:pt x="1073097" y="321"/>
                  </a:lnTo>
                  <a:lnTo>
                    <a:pt x="1138299" y="0"/>
                  </a:lnTo>
                  <a:lnTo>
                    <a:pt x="1204766" y="245"/>
                  </a:lnTo>
                  <a:lnTo>
                    <a:pt x="1272439" y="1062"/>
                  </a:lnTo>
                  <a:lnTo>
                    <a:pt x="1341257" y="2459"/>
                  </a:lnTo>
                  <a:lnTo>
                    <a:pt x="1411162" y="4442"/>
                  </a:lnTo>
                  <a:lnTo>
                    <a:pt x="1482094" y="7016"/>
                  </a:lnTo>
                  <a:lnTo>
                    <a:pt x="1553993" y="10189"/>
                  </a:lnTo>
                  <a:lnTo>
                    <a:pt x="1626800" y="13966"/>
                  </a:lnTo>
                  <a:lnTo>
                    <a:pt x="1700455" y="18355"/>
                  </a:lnTo>
                  <a:lnTo>
                    <a:pt x="1774899" y="23360"/>
                  </a:lnTo>
                  <a:lnTo>
                    <a:pt x="1850072" y="28990"/>
                  </a:lnTo>
                  <a:lnTo>
                    <a:pt x="1925199" y="35190"/>
                  </a:lnTo>
                  <a:lnTo>
                    <a:pt x="1999509" y="41892"/>
                  </a:lnTo>
                  <a:lnTo>
                    <a:pt x="2072943" y="49080"/>
                  </a:lnTo>
                  <a:lnTo>
                    <a:pt x="2145443" y="56739"/>
                  </a:lnTo>
                  <a:lnTo>
                    <a:pt x="2216953" y="64853"/>
                  </a:lnTo>
                  <a:lnTo>
                    <a:pt x="2287413" y="73407"/>
                  </a:lnTo>
                  <a:lnTo>
                    <a:pt x="2356767" y="82385"/>
                  </a:lnTo>
                  <a:lnTo>
                    <a:pt x="2424956" y="91771"/>
                  </a:lnTo>
                  <a:lnTo>
                    <a:pt x="2491922" y="101550"/>
                  </a:lnTo>
                  <a:lnTo>
                    <a:pt x="2557609" y="111706"/>
                  </a:lnTo>
                  <a:lnTo>
                    <a:pt x="2621958" y="122223"/>
                  </a:lnTo>
                  <a:lnTo>
                    <a:pt x="2684911" y="133087"/>
                  </a:lnTo>
                  <a:lnTo>
                    <a:pt x="2746410" y="144281"/>
                  </a:lnTo>
                  <a:lnTo>
                    <a:pt x="2806398" y="155789"/>
                  </a:lnTo>
                  <a:lnTo>
                    <a:pt x="2864817" y="167597"/>
                  </a:lnTo>
                  <a:lnTo>
                    <a:pt x="2921610" y="179688"/>
                  </a:lnTo>
                  <a:lnTo>
                    <a:pt x="2976717" y="192046"/>
                  </a:lnTo>
                  <a:lnTo>
                    <a:pt x="3030082" y="204658"/>
                  </a:lnTo>
                  <a:lnTo>
                    <a:pt x="3081647" y="217505"/>
                  </a:lnTo>
                  <a:lnTo>
                    <a:pt x="3131354" y="230574"/>
                  </a:lnTo>
                  <a:lnTo>
                    <a:pt x="3179146" y="243848"/>
                  </a:lnTo>
                  <a:lnTo>
                    <a:pt x="3224963" y="257312"/>
                  </a:lnTo>
                  <a:lnTo>
                    <a:pt x="3268749" y="270950"/>
                  </a:lnTo>
                  <a:lnTo>
                    <a:pt x="3310447" y="284747"/>
                  </a:lnTo>
                  <a:lnTo>
                    <a:pt x="3349997" y="298686"/>
                  </a:lnTo>
                  <a:lnTo>
                    <a:pt x="3387342" y="312753"/>
                  </a:lnTo>
                  <a:lnTo>
                    <a:pt x="3455188" y="341207"/>
                  </a:lnTo>
                  <a:lnTo>
                    <a:pt x="3513521" y="369983"/>
                  </a:lnTo>
                  <a:lnTo>
                    <a:pt x="3561880" y="398955"/>
                  </a:lnTo>
                  <a:lnTo>
                    <a:pt x="3599801" y="428001"/>
                  </a:lnTo>
                  <a:lnTo>
                    <a:pt x="3626824" y="456993"/>
                  </a:lnTo>
                  <a:lnTo>
                    <a:pt x="3645910" y="500110"/>
                  </a:lnTo>
                  <a:lnTo>
                    <a:pt x="3646322" y="514321"/>
                  </a:lnTo>
                  <a:lnTo>
                    <a:pt x="3643692" y="528291"/>
                  </a:lnTo>
                  <a:lnTo>
                    <a:pt x="3618096" y="567889"/>
                  </a:lnTo>
                  <a:lnTo>
                    <a:pt x="3586870" y="592296"/>
                  </a:lnTo>
                  <a:lnTo>
                    <a:pt x="3544872" y="615050"/>
                  </a:lnTo>
                  <a:lnTo>
                    <a:pt x="3492576" y="636101"/>
                  </a:lnTo>
                  <a:lnTo>
                    <a:pt x="3430459" y="655396"/>
                  </a:lnTo>
                  <a:lnTo>
                    <a:pt x="3358998" y="672886"/>
                  </a:lnTo>
                  <a:lnTo>
                    <a:pt x="3319911" y="680937"/>
                  </a:lnTo>
                  <a:lnTo>
                    <a:pt x="3278667" y="688518"/>
                  </a:lnTo>
                  <a:lnTo>
                    <a:pt x="3235325" y="695622"/>
                  </a:lnTo>
                  <a:lnTo>
                    <a:pt x="3189944" y="702242"/>
                  </a:lnTo>
                  <a:lnTo>
                    <a:pt x="3142585" y="708373"/>
                  </a:lnTo>
                  <a:lnTo>
                    <a:pt x="3093305" y="714007"/>
                  </a:lnTo>
                  <a:lnTo>
                    <a:pt x="3042166" y="719139"/>
                  </a:lnTo>
                  <a:lnTo>
                    <a:pt x="2989226" y="723762"/>
                  </a:lnTo>
                  <a:lnTo>
                    <a:pt x="2934545" y="727870"/>
                  </a:lnTo>
                  <a:lnTo>
                    <a:pt x="2878182" y="731456"/>
                  </a:lnTo>
                  <a:lnTo>
                    <a:pt x="2820197" y="734514"/>
                  </a:lnTo>
                  <a:lnTo>
                    <a:pt x="2760650" y="737037"/>
                  </a:lnTo>
                  <a:lnTo>
                    <a:pt x="2699600" y="739019"/>
                  </a:lnTo>
                  <a:lnTo>
                    <a:pt x="2637107" y="740455"/>
                  </a:lnTo>
                  <a:lnTo>
                    <a:pt x="2573230" y="741336"/>
                  </a:lnTo>
                  <a:lnTo>
                    <a:pt x="2508028" y="741658"/>
                  </a:lnTo>
                  <a:lnTo>
                    <a:pt x="2441561" y="741413"/>
                  </a:lnTo>
                  <a:lnTo>
                    <a:pt x="2373889" y="740596"/>
                  </a:lnTo>
                  <a:lnTo>
                    <a:pt x="2305071" y="739199"/>
                  </a:lnTo>
                  <a:lnTo>
                    <a:pt x="2235167" y="737217"/>
                  </a:lnTo>
                  <a:lnTo>
                    <a:pt x="2164236" y="734642"/>
                  </a:lnTo>
                  <a:lnTo>
                    <a:pt x="2092338" y="731470"/>
                  </a:lnTo>
                  <a:lnTo>
                    <a:pt x="2019532" y="727693"/>
                  </a:lnTo>
                  <a:lnTo>
                    <a:pt x="1945877" y="723304"/>
                  </a:lnTo>
                  <a:lnTo>
                    <a:pt x="1871434" y="718299"/>
                  </a:lnTo>
                  <a:lnTo>
                    <a:pt x="1796262" y="712669"/>
                  </a:lnTo>
                  <a:lnTo>
                    <a:pt x="1721134" y="706469"/>
                  </a:lnTo>
                  <a:lnTo>
                    <a:pt x="1646823" y="699767"/>
                  </a:lnTo>
                  <a:lnTo>
                    <a:pt x="1573389" y="692579"/>
                  </a:lnTo>
                  <a:lnTo>
                    <a:pt x="1500887" y="684920"/>
                  </a:lnTo>
                  <a:lnTo>
                    <a:pt x="1429377" y="676806"/>
                  </a:lnTo>
                  <a:lnTo>
                    <a:pt x="1358916" y="668252"/>
                  </a:lnTo>
                  <a:lnTo>
                    <a:pt x="1289562" y="659274"/>
                  </a:lnTo>
                  <a:lnTo>
                    <a:pt x="1221372" y="649888"/>
                  </a:lnTo>
                  <a:lnTo>
                    <a:pt x="1154405" y="640109"/>
                  </a:lnTo>
                  <a:lnTo>
                    <a:pt x="1088718" y="629953"/>
                  </a:lnTo>
                  <a:lnTo>
                    <a:pt x="1024369" y="619436"/>
                  </a:lnTo>
                  <a:lnTo>
                    <a:pt x="961415" y="608572"/>
                  </a:lnTo>
                  <a:lnTo>
                    <a:pt x="899915" y="597378"/>
                  </a:lnTo>
                  <a:lnTo>
                    <a:pt x="839927" y="585870"/>
                  </a:lnTo>
                  <a:lnTo>
                    <a:pt x="781507" y="574063"/>
                  </a:lnTo>
                  <a:lnTo>
                    <a:pt x="724715" y="561972"/>
                  </a:lnTo>
                  <a:lnTo>
                    <a:pt x="669607" y="549613"/>
                  </a:lnTo>
                  <a:lnTo>
                    <a:pt x="616241" y="537002"/>
                  </a:lnTo>
                  <a:lnTo>
                    <a:pt x="564676" y="524154"/>
                  </a:lnTo>
                  <a:lnTo>
                    <a:pt x="514969" y="511085"/>
                  </a:lnTo>
                  <a:lnTo>
                    <a:pt x="467177" y="497811"/>
                  </a:lnTo>
                  <a:lnTo>
                    <a:pt x="421359" y="484347"/>
                  </a:lnTo>
                  <a:lnTo>
                    <a:pt x="377573" y="470709"/>
                  </a:lnTo>
                  <a:lnTo>
                    <a:pt x="335876" y="456912"/>
                  </a:lnTo>
                  <a:lnTo>
                    <a:pt x="296325" y="442973"/>
                  </a:lnTo>
                  <a:lnTo>
                    <a:pt x="258980" y="428906"/>
                  </a:lnTo>
                  <a:lnTo>
                    <a:pt x="191134" y="400452"/>
                  </a:lnTo>
                  <a:lnTo>
                    <a:pt x="132801" y="371677"/>
                  </a:lnTo>
                  <a:lnTo>
                    <a:pt x="84442" y="342704"/>
                  </a:lnTo>
                  <a:lnTo>
                    <a:pt x="46520" y="313659"/>
                  </a:lnTo>
                  <a:lnTo>
                    <a:pt x="19498" y="284666"/>
                  </a:lnTo>
                  <a:lnTo>
                    <a:pt x="411" y="241549"/>
                  </a:lnTo>
                  <a:lnTo>
                    <a:pt x="0" y="227339"/>
                  </a:lnTo>
                  <a:close/>
                </a:path>
              </a:pathLst>
            </a:custGeom>
            <a:ln w="1905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04444" y="1610863"/>
              <a:ext cx="1853183" cy="513588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634365" y="1663700"/>
            <a:ext cx="15716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FFFFD9"/>
                </a:solidFill>
                <a:latin typeface="Times New Roman"/>
                <a:cs typeface="Times New Roman"/>
              </a:rPr>
              <a:t>LandSat</a:t>
            </a:r>
            <a:r>
              <a:rPr sz="1800" b="1" spc="-40" dirty="0">
                <a:solidFill>
                  <a:srgbClr val="FFFFD9"/>
                </a:solidFill>
                <a:latin typeface="Times New Roman"/>
                <a:cs typeface="Times New Roman"/>
              </a:rPr>
              <a:t> </a:t>
            </a:r>
            <a:r>
              <a:rPr sz="1800" b="1" spc="-20" dirty="0">
                <a:solidFill>
                  <a:srgbClr val="FFFFD9"/>
                </a:solidFill>
                <a:latin typeface="Times New Roman"/>
                <a:cs typeface="Times New Roman"/>
              </a:rPr>
              <a:t>ETM+</a:t>
            </a:r>
            <a:endParaRPr sz="1800">
              <a:latin typeface="Times New Roman"/>
              <a:cs typeface="Times New Roman"/>
            </a:endParaRPr>
          </a:p>
        </p:txBody>
      </p:sp>
      <p:pic>
        <p:nvPicPr>
          <p:cNvPr id="14" name="object 1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55901" y="3415279"/>
            <a:ext cx="1068323" cy="513588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885189" y="3468687"/>
            <a:ext cx="7867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latin typeface="Times New Roman"/>
                <a:cs typeface="Times New Roman"/>
              </a:rPr>
              <a:t>ASTER</a:t>
            </a:r>
            <a:endParaRPr sz="1800">
              <a:latin typeface="Times New Roman"/>
              <a:cs typeface="Times New Roman"/>
            </a:endParaRPr>
          </a:p>
        </p:txBody>
      </p:sp>
      <p:pic>
        <p:nvPicPr>
          <p:cNvPr id="16" name="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10895" y="5244079"/>
            <a:ext cx="2273807" cy="513588"/>
          </a:xfrm>
          <a:prstGeom prst="rect">
            <a:avLst/>
          </a:prstGeom>
        </p:spPr>
      </p:pic>
      <p:sp>
        <p:nvSpPr>
          <p:cNvPr id="17" name="object 17"/>
          <p:cNvSpPr txBox="1"/>
          <p:nvPr/>
        </p:nvSpPr>
        <p:spPr>
          <a:xfrm>
            <a:off x="440690" y="5297487"/>
            <a:ext cx="19919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Times New Roman"/>
                <a:cs typeface="Times New Roman"/>
              </a:rPr>
              <a:t>Quickbird*</a:t>
            </a:r>
            <a:r>
              <a:rPr sz="1800" b="1" spc="-35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/</a:t>
            </a:r>
            <a:r>
              <a:rPr sz="1800" b="1" spc="-30" dirty="0">
                <a:latin typeface="Times New Roman"/>
                <a:cs typeface="Times New Roman"/>
              </a:rPr>
              <a:t> </a:t>
            </a:r>
            <a:r>
              <a:rPr sz="1800" b="1" spc="-10" dirty="0">
                <a:latin typeface="Times New Roman"/>
                <a:cs typeface="Times New Roman"/>
              </a:rPr>
              <a:t>Ikonos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406906" y="1895475"/>
            <a:ext cx="2422525" cy="3448050"/>
            <a:chOff x="406906" y="1895475"/>
            <a:chExt cx="2422525" cy="3448050"/>
          </a:xfrm>
        </p:grpSpPr>
        <p:sp>
          <p:nvSpPr>
            <p:cNvPr id="19" name="object 19"/>
            <p:cNvSpPr/>
            <p:nvPr/>
          </p:nvSpPr>
          <p:spPr>
            <a:xfrm>
              <a:off x="1676400" y="1905000"/>
              <a:ext cx="1143000" cy="3429000"/>
            </a:xfrm>
            <a:custGeom>
              <a:avLst/>
              <a:gdLst/>
              <a:ahLst/>
              <a:cxnLst/>
              <a:rect l="l" t="t" r="r" b="b"/>
              <a:pathLst>
                <a:path w="1143000" h="3429000">
                  <a:moveTo>
                    <a:pt x="0" y="990600"/>
                  </a:moveTo>
                  <a:lnTo>
                    <a:pt x="838200" y="1676400"/>
                  </a:lnTo>
                </a:path>
                <a:path w="1143000" h="3429000">
                  <a:moveTo>
                    <a:pt x="0" y="990600"/>
                  </a:moveTo>
                  <a:lnTo>
                    <a:pt x="1143000" y="3429000"/>
                  </a:lnTo>
                </a:path>
                <a:path w="1143000" h="3429000">
                  <a:moveTo>
                    <a:pt x="0" y="990600"/>
                  </a:moveTo>
                  <a:lnTo>
                    <a:pt x="838200" y="0"/>
                  </a:lnTo>
                </a:path>
              </a:pathLst>
            </a:custGeom>
            <a:ln w="1905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457200" y="2667000"/>
              <a:ext cx="1987550" cy="367030"/>
            </a:xfrm>
            <a:custGeom>
              <a:avLst/>
              <a:gdLst/>
              <a:ahLst/>
              <a:cxnLst/>
              <a:rect l="l" t="t" r="r" b="b"/>
              <a:pathLst>
                <a:path w="1987550" h="367030">
                  <a:moveTo>
                    <a:pt x="1987550" y="0"/>
                  </a:moveTo>
                  <a:lnTo>
                    <a:pt x="0" y="0"/>
                  </a:lnTo>
                  <a:lnTo>
                    <a:pt x="0" y="366712"/>
                  </a:lnTo>
                  <a:lnTo>
                    <a:pt x="1987550" y="366712"/>
                  </a:lnTo>
                  <a:lnTo>
                    <a:pt x="198755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06906" y="2639563"/>
              <a:ext cx="2110739" cy="513587"/>
            </a:xfrm>
            <a:prstGeom prst="rect">
              <a:avLst/>
            </a:prstGeom>
          </p:spPr>
        </p:pic>
      </p:grpSp>
      <p:sp>
        <p:nvSpPr>
          <p:cNvPr id="22" name="object 22"/>
          <p:cNvSpPr txBox="1"/>
          <p:nvPr/>
        </p:nvSpPr>
        <p:spPr>
          <a:xfrm>
            <a:off x="535940" y="2692400"/>
            <a:ext cx="18294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dirty="0">
                <a:solidFill>
                  <a:srgbClr val="FFFFD9"/>
                </a:solidFill>
                <a:latin typeface="Times New Roman"/>
                <a:cs typeface="Times New Roman"/>
              </a:rPr>
              <a:t>Parche</a:t>
            </a:r>
            <a:r>
              <a:rPr sz="1800" b="1" i="1" spc="-30" dirty="0">
                <a:solidFill>
                  <a:srgbClr val="FFFFD9"/>
                </a:solidFill>
                <a:latin typeface="Times New Roman"/>
                <a:cs typeface="Times New Roman"/>
              </a:rPr>
              <a:t> </a:t>
            </a:r>
            <a:r>
              <a:rPr sz="1800" b="1" i="1" dirty="0">
                <a:solidFill>
                  <a:srgbClr val="FFFFD9"/>
                </a:solidFill>
                <a:latin typeface="Times New Roman"/>
                <a:cs typeface="Times New Roman"/>
              </a:rPr>
              <a:t>de</a:t>
            </a:r>
            <a:r>
              <a:rPr sz="1800" b="1" i="1" spc="-25" dirty="0">
                <a:solidFill>
                  <a:srgbClr val="FFFFD9"/>
                </a:solidFill>
                <a:latin typeface="Times New Roman"/>
                <a:cs typeface="Times New Roman"/>
              </a:rPr>
              <a:t> </a:t>
            </a:r>
            <a:r>
              <a:rPr sz="1800" b="1" i="1" spc="-10" dirty="0">
                <a:solidFill>
                  <a:srgbClr val="FFFFD9"/>
                </a:solidFill>
                <a:latin typeface="Times New Roman"/>
                <a:cs typeface="Times New Roman"/>
              </a:rPr>
              <a:t>manglar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6371840" y="1496563"/>
            <a:ext cx="1788160" cy="788035"/>
            <a:chOff x="6371840" y="1496563"/>
            <a:chExt cx="1788160" cy="788035"/>
          </a:xfrm>
        </p:grpSpPr>
        <p:pic>
          <p:nvPicPr>
            <p:cNvPr id="24" name="object 2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371840" y="1496563"/>
              <a:ext cx="1013450" cy="513579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123175" y="1525524"/>
              <a:ext cx="292607" cy="353567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371841" y="1770883"/>
              <a:ext cx="1787641" cy="513579"/>
            </a:xfrm>
            <a:prstGeom prst="rect">
              <a:avLst/>
            </a:prstGeom>
          </p:spPr>
        </p:pic>
      </p:grpSp>
      <p:sp>
        <p:nvSpPr>
          <p:cNvPr id="27" name="object 27"/>
          <p:cNvSpPr txBox="1"/>
          <p:nvPr/>
        </p:nvSpPr>
        <p:spPr>
          <a:xfrm>
            <a:off x="6476365" y="1549400"/>
            <a:ext cx="155702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FFFFD9"/>
                </a:solidFill>
                <a:latin typeface="Times New Roman"/>
                <a:cs typeface="Times New Roman"/>
              </a:rPr>
              <a:t>7,200m</a:t>
            </a:r>
            <a:r>
              <a:rPr sz="1800" b="1" spc="-15" baseline="25462" dirty="0">
                <a:solidFill>
                  <a:srgbClr val="FFFFD9"/>
                </a:solidFill>
                <a:latin typeface="Times New Roman"/>
                <a:cs typeface="Times New Roman"/>
              </a:rPr>
              <a:t>2</a:t>
            </a:r>
            <a:endParaRPr sz="1800" baseline="25462">
              <a:latin typeface="Times New Roman"/>
              <a:cs typeface="Times New Roman"/>
            </a:endParaRPr>
          </a:p>
          <a:p>
            <a:pPr marL="38100">
              <a:lnSpc>
                <a:spcPct val="100000"/>
              </a:lnSpc>
            </a:pPr>
            <a:r>
              <a:rPr sz="1800" b="1" dirty="0">
                <a:solidFill>
                  <a:srgbClr val="FFFFD9"/>
                </a:solidFill>
                <a:latin typeface="Times New Roman"/>
                <a:cs typeface="Times New Roman"/>
              </a:rPr>
              <a:t>8</a:t>
            </a:r>
            <a:r>
              <a:rPr sz="1800" b="1" spc="-25" dirty="0">
                <a:solidFill>
                  <a:srgbClr val="FFFFD9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FFFFD9"/>
                </a:solidFill>
                <a:latin typeface="Times New Roman"/>
                <a:cs typeface="Times New Roman"/>
              </a:rPr>
              <a:t>x</a:t>
            </a:r>
            <a:r>
              <a:rPr sz="1800" b="1" spc="-5" dirty="0">
                <a:solidFill>
                  <a:srgbClr val="FFFFD9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FFFFD9"/>
                </a:solidFill>
                <a:latin typeface="Times New Roman"/>
                <a:cs typeface="Times New Roman"/>
              </a:rPr>
              <a:t>30m</a:t>
            </a:r>
            <a:r>
              <a:rPr sz="1800" b="1" spc="-20" dirty="0">
                <a:solidFill>
                  <a:srgbClr val="FFFFD9"/>
                </a:solidFill>
                <a:latin typeface="Times New Roman"/>
                <a:cs typeface="Times New Roman"/>
              </a:rPr>
              <a:t> </a:t>
            </a:r>
            <a:r>
              <a:rPr sz="1800" b="1" spc="-10" dirty="0">
                <a:solidFill>
                  <a:srgbClr val="FFFFD9"/>
                </a:solidFill>
                <a:latin typeface="Times New Roman"/>
                <a:cs typeface="Times New Roman"/>
              </a:rPr>
              <a:t>pixeles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6365745" y="3293359"/>
            <a:ext cx="1902460" cy="788035"/>
            <a:chOff x="6365745" y="3293359"/>
            <a:chExt cx="1902460" cy="788035"/>
          </a:xfrm>
        </p:grpSpPr>
        <p:pic>
          <p:nvPicPr>
            <p:cNvPr id="29" name="object 29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365745" y="3293359"/>
              <a:ext cx="1013459" cy="513588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117079" y="3322319"/>
              <a:ext cx="292607" cy="353567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365747" y="3567679"/>
              <a:ext cx="1901951" cy="513588"/>
            </a:xfrm>
            <a:prstGeom prst="rect">
              <a:avLst/>
            </a:prstGeom>
          </p:spPr>
        </p:pic>
      </p:grpSp>
      <p:sp>
        <p:nvSpPr>
          <p:cNvPr id="32" name="object 32"/>
          <p:cNvSpPr txBox="1"/>
          <p:nvPr/>
        </p:nvSpPr>
        <p:spPr>
          <a:xfrm>
            <a:off x="6470015" y="3346450"/>
            <a:ext cx="167132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latin typeface="Times New Roman"/>
                <a:cs typeface="Times New Roman"/>
              </a:rPr>
              <a:t>5,850m</a:t>
            </a:r>
            <a:r>
              <a:rPr sz="1800" b="1" spc="-15" baseline="25462" dirty="0">
                <a:latin typeface="Times New Roman"/>
                <a:cs typeface="Times New Roman"/>
              </a:rPr>
              <a:t>2</a:t>
            </a:r>
            <a:endParaRPr sz="1800" baseline="25462">
              <a:latin typeface="Times New Roman"/>
              <a:cs typeface="Times New Roman"/>
            </a:endParaRPr>
          </a:p>
          <a:p>
            <a:pPr marL="38100">
              <a:lnSpc>
                <a:spcPct val="100000"/>
              </a:lnSpc>
            </a:pPr>
            <a:r>
              <a:rPr sz="1800" b="1" dirty="0">
                <a:latin typeface="Times New Roman"/>
                <a:cs typeface="Times New Roman"/>
              </a:rPr>
              <a:t>26</a:t>
            </a:r>
            <a:r>
              <a:rPr sz="1800" b="1" spc="-25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x</a:t>
            </a:r>
            <a:r>
              <a:rPr sz="1800" b="1" spc="-5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15m</a:t>
            </a:r>
            <a:r>
              <a:rPr sz="1800" b="1" spc="-20" dirty="0">
                <a:latin typeface="Times New Roman"/>
                <a:cs typeface="Times New Roman"/>
              </a:rPr>
              <a:t> </a:t>
            </a:r>
            <a:r>
              <a:rPr sz="1800" b="1" spc="-10" dirty="0">
                <a:latin typeface="Times New Roman"/>
                <a:cs typeface="Times New Roman"/>
              </a:rPr>
              <a:t>pixeles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6370316" y="5122159"/>
            <a:ext cx="2074545" cy="788035"/>
            <a:chOff x="6370316" y="5122159"/>
            <a:chExt cx="2074545" cy="788035"/>
          </a:xfrm>
        </p:grpSpPr>
        <p:pic>
          <p:nvPicPr>
            <p:cNvPr id="34" name="object 34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370316" y="5122159"/>
              <a:ext cx="1013459" cy="513588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121651" y="5151120"/>
              <a:ext cx="292607" cy="353567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370317" y="5396479"/>
              <a:ext cx="2074163" cy="513588"/>
            </a:xfrm>
            <a:prstGeom prst="rect">
              <a:avLst/>
            </a:prstGeom>
          </p:spPr>
        </p:pic>
      </p:grpSp>
      <p:sp>
        <p:nvSpPr>
          <p:cNvPr id="37" name="object 37"/>
          <p:cNvSpPr txBox="1"/>
          <p:nvPr/>
        </p:nvSpPr>
        <p:spPr>
          <a:xfrm>
            <a:off x="6474777" y="5175250"/>
            <a:ext cx="18434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latin typeface="Times New Roman"/>
                <a:cs typeface="Times New Roman"/>
              </a:rPr>
              <a:t>4,455m</a:t>
            </a:r>
            <a:r>
              <a:rPr sz="1800" b="1" spc="-15" baseline="25462" dirty="0">
                <a:latin typeface="Times New Roman"/>
                <a:cs typeface="Times New Roman"/>
              </a:rPr>
              <a:t>2</a:t>
            </a:r>
            <a:endParaRPr sz="1800" baseline="25462">
              <a:latin typeface="Times New Roman"/>
              <a:cs typeface="Times New Roman"/>
            </a:endParaRPr>
          </a:p>
          <a:p>
            <a:pPr marL="38100">
              <a:lnSpc>
                <a:spcPct val="100000"/>
              </a:lnSpc>
            </a:pPr>
            <a:r>
              <a:rPr sz="1800" b="1" dirty="0">
                <a:latin typeface="Times New Roman"/>
                <a:cs typeface="Times New Roman"/>
              </a:rPr>
              <a:t>4,455</a:t>
            </a:r>
            <a:r>
              <a:rPr sz="1800" b="1" spc="-2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x</a:t>
            </a:r>
            <a:r>
              <a:rPr sz="1800" b="1" spc="-15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1m </a:t>
            </a:r>
            <a:r>
              <a:rPr sz="1800" b="1" spc="-10" dirty="0">
                <a:latin typeface="Times New Roman"/>
                <a:cs typeface="Times New Roman"/>
              </a:rPr>
              <a:t>pixeles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1523" y="1521"/>
            <a:ext cx="5859780" cy="1111250"/>
            <a:chOff x="1523" y="1521"/>
            <a:chExt cx="5859780" cy="1111250"/>
          </a:xfrm>
        </p:grpSpPr>
        <p:pic>
          <p:nvPicPr>
            <p:cNvPr id="39" name="object 39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523" y="1521"/>
              <a:ext cx="655319" cy="1110995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523" y="1521"/>
              <a:ext cx="5859779" cy="1110995"/>
            </a:xfrm>
            <a:prstGeom prst="rect">
              <a:avLst/>
            </a:prstGeom>
          </p:spPr>
        </p:pic>
      </p:grpSp>
      <p:sp>
        <p:nvSpPr>
          <p:cNvPr id="41" name="object 4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4966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135" dirty="0"/>
              <a:t>¿Que</a:t>
            </a:r>
            <a:r>
              <a:rPr sz="4000" spc="-280" dirty="0"/>
              <a:t> </a:t>
            </a:r>
            <a:r>
              <a:rPr sz="4000" spc="-150" dirty="0"/>
              <a:t>significa</a:t>
            </a:r>
            <a:r>
              <a:rPr sz="4000" spc="-300" dirty="0"/>
              <a:t> </a:t>
            </a:r>
            <a:r>
              <a:rPr sz="4000" spc="-100" dirty="0"/>
              <a:t>en</a:t>
            </a:r>
            <a:r>
              <a:rPr sz="4000" spc="-295" dirty="0"/>
              <a:t> </a:t>
            </a:r>
            <a:r>
              <a:rPr sz="4000" spc="-85" dirty="0"/>
              <a:t>el</a:t>
            </a:r>
            <a:r>
              <a:rPr sz="4000" spc="-280" dirty="0"/>
              <a:t> </a:t>
            </a:r>
            <a:r>
              <a:rPr sz="4000" spc="-105" dirty="0"/>
              <a:t>análisis?</a:t>
            </a:r>
            <a:endParaRPr sz="4000"/>
          </a:p>
        </p:txBody>
      </p:sp>
    </p:spTree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716" y="53339"/>
            <a:ext cx="4867655" cy="1231391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88499" rIns="0" bIns="0" rtlCol="0">
            <a:spAutoFit/>
          </a:bodyPr>
          <a:lstStyle/>
          <a:p>
            <a:pPr marL="280035">
              <a:lnSpc>
                <a:spcPct val="100000"/>
              </a:lnSpc>
              <a:spcBef>
                <a:spcPts val="100"/>
              </a:spcBef>
            </a:pPr>
            <a:r>
              <a:rPr spc="-150" dirty="0"/>
              <a:t>Resolución</a:t>
            </a:r>
            <a:r>
              <a:rPr spc="-235" dirty="0"/>
              <a:t> </a:t>
            </a:r>
            <a:r>
              <a:rPr spc="-140" dirty="0"/>
              <a:t>Espacial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651115" y="5886322"/>
            <a:ext cx="112395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i="1" spc="-130" dirty="0">
                <a:latin typeface="Arial"/>
                <a:cs typeface="Arial"/>
              </a:rPr>
              <a:t>Fuente:Jensen,2004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2144445" y="1144447"/>
            <a:ext cx="5064125" cy="5459095"/>
            <a:chOff x="2144445" y="1144447"/>
            <a:chExt cx="5064125" cy="5459095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18944" y="1219212"/>
              <a:ext cx="4989575" cy="5384277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44445" y="1144447"/>
              <a:ext cx="4986278" cy="538143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523" y="131064"/>
            <a:ext cx="7431405" cy="6253480"/>
            <a:chOff x="1523" y="131064"/>
            <a:chExt cx="7431405" cy="625348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42999" y="1142999"/>
              <a:ext cx="6289546" cy="524103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23" y="131064"/>
              <a:ext cx="4613147" cy="1231391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65493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0" dirty="0"/>
              <a:t>Resolución</a:t>
            </a:r>
            <a:r>
              <a:rPr spc="-235" dirty="0"/>
              <a:t> </a:t>
            </a:r>
            <a:r>
              <a:rPr spc="-140" dirty="0"/>
              <a:t>Espacial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7508240" y="5957760"/>
            <a:ext cx="150114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i="1" dirty="0">
                <a:latin typeface="Arial"/>
                <a:cs typeface="Arial"/>
              </a:rPr>
              <a:t>Fuente:</a:t>
            </a:r>
            <a:r>
              <a:rPr sz="1200" i="1" spc="-35" dirty="0">
                <a:latin typeface="Arial"/>
                <a:cs typeface="Arial"/>
              </a:rPr>
              <a:t> </a:t>
            </a:r>
            <a:r>
              <a:rPr sz="1200" i="1" dirty="0">
                <a:latin typeface="Arial"/>
                <a:cs typeface="Arial"/>
              </a:rPr>
              <a:t>Jensen,</a:t>
            </a:r>
            <a:r>
              <a:rPr sz="1200" i="1" spc="-30" dirty="0">
                <a:latin typeface="Arial"/>
                <a:cs typeface="Arial"/>
              </a:rPr>
              <a:t> </a:t>
            </a:r>
            <a:r>
              <a:rPr sz="1200" i="1" spc="-20" dirty="0">
                <a:latin typeface="Arial"/>
                <a:cs typeface="Arial"/>
              </a:rPr>
              <a:t>2004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5783" y="150558"/>
            <a:ext cx="856424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120" dirty="0"/>
              <a:t>Los</a:t>
            </a:r>
            <a:r>
              <a:rPr sz="4000" spc="-265" dirty="0"/>
              <a:t> </a:t>
            </a:r>
            <a:r>
              <a:rPr sz="4000" spc="-155" dirty="0"/>
              <a:t>Satélites</a:t>
            </a:r>
            <a:r>
              <a:rPr sz="4000" spc="-265" dirty="0"/>
              <a:t> </a:t>
            </a:r>
            <a:r>
              <a:rPr sz="4000" spc="-150" dirty="0"/>
              <a:t>Ofrecen</a:t>
            </a:r>
            <a:r>
              <a:rPr sz="4000" spc="-280" dirty="0"/>
              <a:t> </a:t>
            </a:r>
            <a:r>
              <a:rPr sz="4000" spc="-125" dirty="0"/>
              <a:t>una</a:t>
            </a:r>
            <a:r>
              <a:rPr sz="4000" spc="-254" dirty="0"/>
              <a:t> </a:t>
            </a:r>
            <a:r>
              <a:rPr sz="4000" spc="-155" dirty="0"/>
              <a:t>Perspectiva</a:t>
            </a:r>
            <a:r>
              <a:rPr sz="4000" spc="-290" dirty="0"/>
              <a:t> </a:t>
            </a:r>
            <a:r>
              <a:rPr sz="4000" spc="-40" dirty="0"/>
              <a:t>Global</a:t>
            </a:r>
            <a:endParaRPr sz="4000" dirty="0"/>
          </a:p>
        </p:txBody>
      </p:sp>
      <p:grpSp>
        <p:nvGrpSpPr>
          <p:cNvPr id="3" name="object 3"/>
          <p:cNvGrpSpPr/>
          <p:nvPr/>
        </p:nvGrpSpPr>
        <p:grpSpPr>
          <a:xfrm>
            <a:off x="611682" y="1068946"/>
            <a:ext cx="8260080" cy="4130675"/>
            <a:chOff x="611682" y="1068946"/>
            <a:chExt cx="8260080" cy="413067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4289" y="1149089"/>
              <a:ext cx="7794625" cy="3897313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1682" y="1068946"/>
              <a:ext cx="8259758" cy="4130607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579818" y="5228145"/>
            <a:ext cx="8248015" cy="14046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314325" indent="-1270" algn="ctr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Los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datos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satelitales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se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utilizan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para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muchas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aplicaciones, incluyendo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el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monitoreo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meteorológico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nivel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global,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el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análisis </a:t>
            </a:r>
            <a:r>
              <a:rPr sz="2400" dirty="0">
                <a:latin typeface="Calibri"/>
                <a:cs typeface="Calibri"/>
              </a:rPr>
              <a:t>del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cambio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climático,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y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la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observación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del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medio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ambiente.</a:t>
            </a:r>
            <a:endParaRPr sz="2400">
              <a:latin typeface="Calibri"/>
              <a:cs typeface="Calibri"/>
            </a:endParaRPr>
          </a:p>
          <a:p>
            <a:pPr marR="5080" algn="r">
              <a:lnSpc>
                <a:spcPct val="100000"/>
              </a:lnSpc>
              <a:spcBef>
                <a:spcPts val="780"/>
              </a:spcBef>
            </a:pPr>
            <a:r>
              <a:rPr sz="1200" i="1" dirty="0">
                <a:latin typeface="Arial"/>
                <a:cs typeface="Arial"/>
              </a:rPr>
              <a:t>Fuente:Battelle</a:t>
            </a:r>
            <a:r>
              <a:rPr sz="1200" i="1" spc="-75" dirty="0">
                <a:latin typeface="Arial"/>
                <a:cs typeface="Arial"/>
              </a:rPr>
              <a:t> </a:t>
            </a:r>
            <a:r>
              <a:rPr sz="1200" i="1" spc="-10" dirty="0">
                <a:latin typeface="Arial"/>
                <a:cs typeface="Arial"/>
              </a:rPr>
              <a:t>(2009)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523" y="1522"/>
            <a:ext cx="7071359" cy="1839595"/>
            <a:chOff x="1523" y="1522"/>
            <a:chExt cx="7071359" cy="183959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23" y="1522"/>
              <a:ext cx="7071359" cy="1168907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23" y="609600"/>
              <a:ext cx="4756403" cy="1231391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21615" y="65976"/>
            <a:ext cx="6389370" cy="13677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pc="-155" dirty="0"/>
              <a:t>Comparación</a:t>
            </a:r>
            <a:r>
              <a:rPr spc="-225" dirty="0"/>
              <a:t> </a:t>
            </a:r>
            <a:r>
              <a:rPr spc="-80" dirty="0"/>
              <a:t>de</a:t>
            </a:r>
            <a:r>
              <a:rPr spc="-254" dirty="0"/>
              <a:t> </a:t>
            </a:r>
            <a:r>
              <a:rPr spc="-150" dirty="0"/>
              <a:t>Imágenes</a:t>
            </a:r>
            <a:r>
              <a:rPr spc="-254" dirty="0"/>
              <a:t> </a:t>
            </a:r>
            <a:r>
              <a:rPr spc="-25" dirty="0"/>
              <a:t>de </a:t>
            </a:r>
            <a:r>
              <a:rPr spc="-150" dirty="0"/>
              <a:t>Resolución</a:t>
            </a:r>
            <a:r>
              <a:rPr spc="-235" dirty="0"/>
              <a:t> </a:t>
            </a:r>
            <a:r>
              <a:rPr spc="-40" dirty="0"/>
              <a:t>Espacial</a:t>
            </a:r>
          </a:p>
        </p:txBody>
      </p:sp>
      <p:grpSp>
        <p:nvGrpSpPr>
          <p:cNvPr id="6" name="object 6"/>
          <p:cNvGrpSpPr/>
          <p:nvPr/>
        </p:nvGrpSpPr>
        <p:grpSpPr>
          <a:xfrm>
            <a:off x="658469" y="1604619"/>
            <a:ext cx="7835900" cy="4526280"/>
            <a:chOff x="658469" y="1604619"/>
            <a:chExt cx="7835900" cy="4526280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58469" y="1604619"/>
              <a:ext cx="7835891" cy="4525949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7215188" y="4714874"/>
              <a:ext cx="571500" cy="285750"/>
            </a:xfrm>
            <a:custGeom>
              <a:avLst/>
              <a:gdLst/>
              <a:ahLst/>
              <a:cxnLst/>
              <a:rect l="l" t="t" r="r" b="b"/>
              <a:pathLst>
                <a:path w="571500" h="285750">
                  <a:moveTo>
                    <a:pt x="0" y="142875"/>
                  </a:moveTo>
                  <a:lnTo>
                    <a:pt x="29044" y="80043"/>
                  </a:lnTo>
                  <a:lnTo>
                    <a:pt x="62777" y="53515"/>
                  </a:lnTo>
                  <a:lnTo>
                    <a:pt x="107030" y="31388"/>
                  </a:lnTo>
                  <a:lnTo>
                    <a:pt x="160086" y="14522"/>
                  </a:lnTo>
                  <a:lnTo>
                    <a:pt x="220231" y="3773"/>
                  </a:lnTo>
                  <a:lnTo>
                    <a:pt x="285750" y="0"/>
                  </a:lnTo>
                  <a:lnTo>
                    <a:pt x="351268" y="3773"/>
                  </a:lnTo>
                  <a:lnTo>
                    <a:pt x="411413" y="14522"/>
                  </a:lnTo>
                  <a:lnTo>
                    <a:pt x="464469" y="31388"/>
                  </a:lnTo>
                  <a:lnTo>
                    <a:pt x="508722" y="53515"/>
                  </a:lnTo>
                  <a:lnTo>
                    <a:pt x="542455" y="80043"/>
                  </a:lnTo>
                  <a:lnTo>
                    <a:pt x="571500" y="142875"/>
                  </a:lnTo>
                  <a:lnTo>
                    <a:pt x="563952" y="175634"/>
                  </a:lnTo>
                  <a:lnTo>
                    <a:pt x="508722" y="232234"/>
                  </a:lnTo>
                  <a:lnTo>
                    <a:pt x="464469" y="254361"/>
                  </a:lnTo>
                  <a:lnTo>
                    <a:pt x="411413" y="271227"/>
                  </a:lnTo>
                  <a:lnTo>
                    <a:pt x="351268" y="281976"/>
                  </a:lnTo>
                  <a:lnTo>
                    <a:pt x="285750" y="285750"/>
                  </a:lnTo>
                  <a:lnTo>
                    <a:pt x="220231" y="281976"/>
                  </a:lnTo>
                  <a:lnTo>
                    <a:pt x="160086" y="271227"/>
                  </a:lnTo>
                  <a:lnTo>
                    <a:pt x="107030" y="254361"/>
                  </a:lnTo>
                  <a:lnTo>
                    <a:pt x="62777" y="232234"/>
                  </a:lnTo>
                  <a:lnTo>
                    <a:pt x="29044" y="205706"/>
                  </a:lnTo>
                  <a:lnTo>
                    <a:pt x="0" y="142875"/>
                  </a:lnTo>
                  <a:close/>
                </a:path>
              </a:pathLst>
            </a:custGeom>
            <a:ln w="4249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4436427" y="6100635"/>
            <a:ext cx="360934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i="1" dirty="0">
                <a:latin typeface="Arial"/>
                <a:cs typeface="Arial"/>
              </a:rPr>
              <a:t>Cuadro</a:t>
            </a:r>
            <a:r>
              <a:rPr sz="1200" i="1" spc="-45" dirty="0">
                <a:latin typeface="Arial"/>
                <a:cs typeface="Arial"/>
              </a:rPr>
              <a:t> </a:t>
            </a:r>
            <a:r>
              <a:rPr sz="1200" i="1" dirty="0">
                <a:latin typeface="Arial"/>
                <a:cs typeface="Arial"/>
              </a:rPr>
              <a:t>compilado</a:t>
            </a:r>
            <a:r>
              <a:rPr sz="1200" i="1" spc="-40" dirty="0">
                <a:latin typeface="Arial"/>
                <a:cs typeface="Arial"/>
              </a:rPr>
              <a:t> </a:t>
            </a:r>
            <a:r>
              <a:rPr sz="1200" i="1" dirty="0">
                <a:latin typeface="Arial"/>
                <a:cs typeface="Arial"/>
              </a:rPr>
              <a:t>por</a:t>
            </a:r>
            <a:r>
              <a:rPr sz="1200" i="1" spc="-30" dirty="0">
                <a:latin typeface="Arial"/>
                <a:cs typeface="Arial"/>
              </a:rPr>
              <a:t> </a:t>
            </a:r>
            <a:r>
              <a:rPr sz="1200" i="1" spc="-10" dirty="0">
                <a:latin typeface="Arial"/>
                <a:cs typeface="Arial"/>
              </a:rPr>
              <a:t>CATHALAC,</a:t>
            </a:r>
            <a:r>
              <a:rPr sz="1200" i="1" spc="-30" dirty="0">
                <a:latin typeface="Arial"/>
                <a:cs typeface="Arial"/>
              </a:rPr>
              <a:t> </a:t>
            </a:r>
            <a:r>
              <a:rPr sz="1200" i="1" dirty="0">
                <a:latin typeface="Arial"/>
                <a:cs typeface="Arial"/>
              </a:rPr>
              <a:t>de</a:t>
            </a:r>
            <a:r>
              <a:rPr sz="1200" i="1" spc="-20" dirty="0">
                <a:latin typeface="Arial"/>
                <a:cs typeface="Arial"/>
              </a:rPr>
              <a:t> </a:t>
            </a:r>
            <a:r>
              <a:rPr sz="1200" i="1" dirty="0">
                <a:latin typeface="Arial"/>
                <a:cs typeface="Arial"/>
              </a:rPr>
              <a:t>varias</a:t>
            </a:r>
            <a:r>
              <a:rPr sz="1200" i="1" spc="-20" dirty="0">
                <a:latin typeface="Arial"/>
                <a:cs typeface="Arial"/>
              </a:rPr>
              <a:t> </a:t>
            </a:r>
            <a:r>
              <a:rPr sz="1200" i="1" spc="-10" dirty="0">
                <a:latin typeface="Arial"/>
                <a:cs typeface="Arial"/>
              </a:rPr>
              <a:t>fuentes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3" y="59436"/>
            <a:ext cx="4983479" cy="1231391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94056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0" dirty="0"/>
              <a:t>Resolución</a:t>
            </a:r>
            <a:r>
              <a:rPr spc="-245" dirty="0"/>
              <a:t> </a:t>
            </a:r>
            <a:r>
              <a:rPr spc="-135" dirty="0"/>
              <a:t>Temporal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35940" y="1607312"/>
            <a:ext cx="7890509" cy="314706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marR="12700" indent="-343535">
              <a:lnSpc>
                <a:spcPct val="100000"/>
              </a:lnSpc>
              <a:spcBef>
                <a:spcPts val="105"/>
              </a:spcBef>
            </a:pPr>
            <a:r>
              <a:rPr sz="3200" spc="-120" dirty="0">
                <a:latin typeface="Calibri"/>
                <a:cs typeface="Calibri"/>
              </a:rPr>
              <a:t>Este</a:t>
            </a:r>
            <a:r>
              <a:rPr sz="3200" spc="-250" dirty="0">
                <a:latin typeface="Calibri"/>
                <a:cs typeface="Calibri"/>
              </a:rPr>
              <a:t> </a:t>
            </a:r>
            <a:r>
              <a:rPr sz="3200" spc="-150" dirty="0">
                <a:latin typeface="Calibri"/>
                <a:cs typeface="Calibri"/>
              </a:rPr>
              <a:t>concepto</a:t>
            </a:r>
            <a:r>
              <a:rPr sz="3200" spc="-235" dirty="0">
                <a:latin typeface="Calibri"/>
                <a:cs typeface="Calibri"/>
              </a:rPr>
              <a:t> </a:t>
            </a:r>
            <a:r>
              <a:rPr sz="3200" spc="-145" dirty="0">
                <a:latin typeface="Calibri"/>
                <a:cs typeface="Calibri"/>
              </a:rPr>
              <a:t>alude</a:t>
            </a:r>
            <a:r>
              <a:rPr sz="3200" spc="-220" dirty="0">
                <a:latin typeface="Calibri"/>
                <a:cs typeface="Calibri"/>
              </a:rPr>
              <a:t> </a:t>
            </a:r>
            <a:r>
              <a:rPr sz="3200" spc="-25" dirty="0">
                <a:latin typeface="Calibri"/>
                <a:cs typeface="Calibri"/>
              </a:rPr>
              <a:t>a</a:t>
            </a:r>
            <a:r>
              <a:rPr sz="3200" spc="-265" dirty="0">
                <a:latin typeface="Calibri"/>
                <a:cs typeface="Calibri"/>
              </a:rPr>
              <a:t> </a:t>
            </a:r>
            <a:r>
              <a:rPr sz="3200" spc="-100" dirty="0">
                <a:latin typeface="Calibri"/>
                <a:cs typeface="Calibri"/>
              </a:rPr>
              <a:t>la</a:t>
            </a:r>
            <a:r>
              <a:rPr sz="3200" spc="-260" dirty="0">
                <a:latin typeface="Calibri"/>
                <a:cs typeface="Calibri"/>
              </a:rPr>
              <a:t> </a:t>
            </a:r>
            <a:r>
              <a:rPr sz="3200" b="1" spc="-155" dirty="0">
                <a:solidFill>
                  <a:srgbClr val="0000FF"/>
                </a:solidFill>
                <a:latin typeface="Calibri"/>
                <a:cs typeface="Calibri"/>
              </a:rPr>
              <a:t>frecuencia</a:t>
            </a:r>
            <a:r>
              <a:rPr sz="3200" b="1" spc="-229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3200" b="1" spc="-90" dirty="0">
                <a:solidFill>
                  <a:srgbClr val="0000FF"/>
                </a:solidFill>
                <a:latin typeface="Calibri"/>
                <a:cs typeface="Calibri"/>
              </a:rPr>
              <a:t>de</a:t>
            </a:r>
            <a:r>
              <a:rPr sz="3200" b="1" spc="-27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3200" b="1" spc="-150" dirty="0">
                <a:solidFill>
                  <a:srgbClr val="0000FF"/>
                </a:solidFill>
                <a:latin typeface="Calibri"/>
                <a:cs typeface="Calibri"/>
              </a:rPr>
              <a:t>cobertura</a:t>
            </a:r>
            <a:r>
              <a:rPr sz="3200" b="1" spc="-24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3200" b="1" spc="-70" dirty="0">
                <a:solidFill>
                  <a:srgbClr val="0000FF"/>
                </a:solidFill>
                <a:latin typeface="Calibri"/>
                <a:cs typeface="Calibri"/>
              </a:rPr>
              <a:t>que </a:t>
            </a:r>
            <a:r>
              <a:rPr sz="3200" b="1" spc="-150" dirty="0">
                <a:solidFill>
                  <a:srgbClr val="0000FF"/>
                </a:solidFill>
                <a:latin typeface="Calibri"/>
                <a:cs typeface="Calibri"/>
              </a:rPr>
              <a:t>proporciona</a:t>
            </a:r>
            <a:r>
              <a:rPr sz="3200" b="1" spc="-24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3200" b="1" spc="-95" dirty="0">
                <a:solidFill>
                  <a:srgbClr val="0000FF"/>
                </a:solidFill>
                <a:latin typeface="Calibri"/>
                <a:cs typeface="Calibri"/>
              </a:rPr>
              <a:t>el</a:t>
            </a:r>
            <a:r>
              <a:rPr sz="3200" b="1" spc="-25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3200" b="1" spc="-10" dirty="0">
                <a:solidFill>
                  <a:srgbClr val="0000FF"/>
                </a:solidFill>
                <a:latin typeface="Calibri"/>
                <a:cs typeface="Calibri"/>
              </a:rPr>
              <a:t>sensor</a:t>
            </a:r>
            <a:r>
              <a:rPr sz="3200" spc="-10" dirty="0">
                <a:latin typeface="Calibri"/>
                <a:cs typeface="Calibri"/>
              </a:rPr>
              <a:t>.</a:t>
            </a:r>
            <a:endParaRPr sz="3200">
              <a:latin typeface="Calibri"/>
              <a:cs typeface="Calibri"/>
            </a:endParaRPr>
          </a:p>
          <a:p>
            <a:pPr marL="355600" marR="18415" indent="-342900">
              <a:lnSpc>
                <a:spcPct val="100000"/>
              </a:lnSpc>
              <a:spcBef>
                <a:spcPts val="765"/>
              </a:spcBef>
            </a:pPr>
            <a:r>
              <a:rPr sz="3200" b="1" u="sng" spc="-15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</a:rPr>
              <a:t>Periodicidad</a:t>
            </a:r>
            <a:r>
              <a:rPr sz="3200" b="1" spc="-25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3200" spc="-120" dirty="0">
                <a:latin typeface="Calibri"/>
                <a:cs typeface="Calibri"/>
              </a:rPr>
              <a:t>con</a:t>
            </a:r>
            <a:r>
              <a:rPr sz="3200" spc="-265" dirty="0">
                <a:latin typeface="Calibri"/>
                <a:cs typeface="Calibri"/>
              </a:rPr>
              <a:t> </a:t>
            </a:r>
            <a:r>
              <a:rPr sz="3200" spc="-100" dirty="0">
                <a:latin typeface="Calibri"/>
                <a:cs typeface="Calibri"/>
              </a:rPr>
              <a:t>la</a:t>
            </a:r>
            <a:r>
              <a:rPr sz="3200" spc="-245" dirty="0">
                <a:latin typeface="Calibri"/>
                <a:cs typeface="Calibri"/>
              </a:rPr>
              <a:t> </a:t>
            </a:r>
            <a:r>
              <a:rPr sz="3200" spc="-125" dirty="0">
                <a:latin typeface="Calibri"/>
                <a:cs typeface="Calibri"/>
              </a:rPr>
              <a:t>que</a:t>
            </a:r>
            <a:r>
              <a:rPr sz="3200" spc="-240" dirty="0">
                <a:latin typeface="Calibri"/>
                <a:cs typeface="Calibri"/>
              </a:rPr>
              <a:t> </a:t>
            </a:r>
            <a:r>
              <a:rPr sz="3200" spc="-120" dirty="0">
                <a:latin typeface="Calibri"/>
                <a:cs typeface="Calibri"/>
              </a:rPr>
              <a:t>este</a:t>
            </a:r>
            <a:r>
              <a:rPr sz="3200" spc="-260" dirty="0">
                <a:latin typeface="Calibri"/>
                <a:cs typeface="Calibri"/>
              </a:rPr>
              <a:t> </a:t>
            </a:r>
            <a:r>
              <a:rPr sz="3200" spc="-155" dirty="0">
                <a:latin typeface="Calibri"/>
                <a:cs typeface="Calibri"/>
              </a:rPr>
              <a:t>adquiere</a:t>
            </a:r>
            <a:r>
              <a:rPr sz="3200" spc="-204" dirty="0">
                <a:latin typeface="Calibri"/>
                <a:cs typeface="Calibri"/>
              </a:rPr>
              <a:t> </a:t>
            </a:r>
            <a:r>
              <a:rPr sz="3200" spc="-155" dirty="0">
                <a:latin typeface="Calibri"/>
                <a:cs typeface="Calibri"/>
              </a:rPr>
              <a:t>imágenes</a:t>
            </a:r>
            <a:r>
              <a:rPr sz="3200" spc="-225" dirty="0">
                <a:latin typeface="Calibri"/>
                <a:cs typeface="Calibri"/>
              </a:rPr>
              <a:t> </a:t>
            </a:r>
            <a:r>
              <a:rPr sz="3200" spc="-95" dirty="0">
                <a:latin typeface="Calibri"/>
                <a:cs typeface="Calibri"/>
              </a:rPr>
              <a:t>de</a:t>
            </a:r>
            <a:r>
              <a:rPr sz="3200" spc="-254" dirty="0">
                <a:latin typeface="Calibri"/>
                <a:cs typeface="Calibri"/>
              </a:rPr>
              <a:t> </a:t>
            </a:r>
            <a:r>
              <a:rPr sz="3200" spc="-25" dirty="0">
                <a:latin typeface="Calibri"/>
                <a:cs typeface="Calibri"/>
              </a:rPr>
              <a:t>la </a:t>
            </a:r>
            <a:r>
              <a:rPr sz="3200" spc="-155" dirty="0">
                <a:latin typeface="Calibri"/>
                <a:cs typeface="Calibri"/>
              </a:rPr>
              <a:t>misma</a:t>
            </a:r>
            <a:r>
              <a:rPr sz="3200" spc="-220" dirty="0">
                <a:latin typeface="Calibri"/>
                <a:cs typeface="Calibri"/>
              </a:rPr>
              <a:t> </a:t>
            </a:r>
            <a:r>
              <a:rPr sz="3200" spc="-150" dirty="0">
                <a:latin typeface="Calibri"/>
                <a:cs typeface="Calibri"/>
              </a:rPr>
              <a:t>porción</a:t>
            </a:r>
            <a:r>
              <a:rPr sz="3200" spc="-220" dirty="0">
                <a:latin typeface="Calibri"/>
                <a:cs typeface="Calibri"/>
              </a:rPr>
              <a:t> </a:t>
            </a:r>
            <a:r>
              <a:rPr sz="3200" spc="-95" dirty="0">
                <a:latin typeface="Calibri"/>
                <a:cs typeface="Calibri"/>
              </a:rPr>
              <a:t>de</a:t>
            </a:r>
            <a:r>
              <a:rPr sz="3200" spc="-254" dirty="0">
                <a:latin typeface="Calibri"/>
                <a:cs typeface="Calibri"/>
              </a:rPr>
              <a:t> </a:t>
            </a:r>
            <a:r>
              <a:rPr sz="3200" spc="-100" dirty="0">
                <a:latin typeface="Calibri"/>
                <a:cs typeface="Calibri"/>
              </a:rPr>
              <a:t>la</a:t>
            </a:r>
            <a:r>
              <a:rPr sz="3200" spc="-260" dirty="0">
                <a:latin typeface="Calibri"/>
                <a:cs typeface="Calibri"/>
              </a:rPr>
              <a:t> </a:t>
            </a:r>
            <a:r>
              <a:rPr sz="3200" spc="-155" dirty="0">
                <a:latin typeface="Calibri"/>
                <a:cs typeface="Calibri"/>
              </a:rPr>
              <a:t>superficie</a:t>
            </a:r>
            <a:r>
              <a:rPr sz="3200" spc="-220" dirty="0">
                <a:latin typeface="Calibri"/>
                <a:cs typeface="Calibri"/>
              </a:rPr>
              <a:t> </a:t>
            </a:r>
            <a:r>
              <a:rPr sz="3200" spc="-30" dirty="0">
                <a:latin typeface="Calibri"/>
                <a:cs typeface="Calibri"/>
              </a:rPr>
              <a:t>terrestre.</a:t>
            </a:r>
            <a:endParaRPr sz="3200">
              <a:latin typeface="Calibri"/>
              <a:cs typeface="Calibri"/>
            </a:endParaRPr>
          </a:p>
          <a:p>
            <a:pPr marL="355600" marR="1652905" indent="-343535">
              <a:lnSpc>
                <a:spcPct val="100000"/>
              </a:lnSpc>
              <a:spcBef>
                <a:spcPts val="770"/>
              </a:spcBef>
            </a:pPr>
            <a:r>
              <a:rPr sz="3200" spc="-100" dirty="0">
                <a:latin typeface="Calibri"/>
                <a:cs typeface="Calibri"/>
              </a:rPr>
              <a:t>El</a:t>
            </a:r>
            <a:r>
              <a:rPr sz="3200" spc="-265" dirty="0">
                <a:latin typeface="Calibri"/>
                <a:cs typeface="Calibri"/>
              </a:rPr>
              <a:t> </a:t>
            </a:r>
            <a:r>
              <a:rPr sz="3200" spc="-130" dirty="0">
                <a:latin typeface="Calibri"/>
                <a:cs typeface="Calibri"/>
              </a:rPr>
              <a:t>ciclo</a:t>
            </a:r>
            <a:r>
              <a:rPr sz="3200" spc="-254" dirty="0">
                <a:latin typeface="Calibri"/>
                <a:cs typeface="Calibri"/>
              </a:rPr>
              <a:t> </a:t>
            </a:r>
            <a:r>
              <a:rPr sz="3200" spc="-95" dirty="0">
                <a:latin typeface="Calibri"/>
                <a:cs typeface="Calibri"/>
              </a:rPr>
              <a:t>de</a:t>
            </a:r>
            <a:r>
              <a:rPr sz="3200" spc="-280" dirty="0">
                <a:latin typeface="Calibri"/>
                <a:cs typeface="Calibri"/>
              </a:rPr>
              <a:t> </a:t>
            </a:r>
            <a:r>
              <a:rPr sz="3200" spc="-155" dirty="0">
                <a:latin typeface="Calibri"/>
                <a:cs typeface="Calibri"/>
              </a:rPr>
              <a:t>cobertura</a:t>
            </a:r>
            <a:r>
              <a:rPr sz="3200" spc="-210" dirty="0">
                <a:latin typeface="Calibri"/>
                <a:cs typeface="Calibri"/>
              </a:rPr>
              <a:t> </a:t>
            </a:r>
            <a:r>
              <a:rPr sz="3200" spc="-140" dirty="0">
                <a:latin typeface="Calibri"/>
                <a:cs typeface="Calibri"/>
              </a:rPr>
              <a:t>esta</a:t>
            </a:r>
            <a:r>
              <a:rPr sz="3200" spc="-254" dirty="0">
                <a:latin typeface="Calibri"/>
                <a:cs typeface="Calibri"/>
              </a:rPr>
              <a:t> </a:t>
            </a:r>
            <a:r>
              <a:rPr sz="3200" spc="-95" dirty="0">
                <a:latin typeface="Calibri"/>
                <a:cs typeface="Calibri"/>
              </a:rPr>
              <a:t>en</a:t>
            </a:r>
            <a:r>
              <a:rPr sz="3200" spc="-270" dirty="0">
                <a:latin typeface="Calibri"/>
                <a:cs typeface="Calibri"/>
              </a:rPr>
              <a:t> </a:t>
            </a:r>
            <a:r>
              <a:rPr sz="3200" spc="-155" dirty="0">
                <a:latin typeface="Calibri"/>
                <a:cs typeface="Calibri"/>
              </a:rPr>
              <a:t>función</a:t>
            </a:r>
            <a:r>
              <a:rPr sz="3200" spc="-225" dirty="0">
                <a:latin typeface="Calibri"/>
                <a:cs typeface="Calibri"/>
              </a:rPr>
              <a:t> </a:t>
            </a:r>
            <a:r>
              <a:rPr sz="3200" spc="-95" dirty="0">
                <a:latin typeface="Calibri"/>
                <a:cs typeface="Calibri"/>
              </a:rPr>
              <a:t>de</a:t>
            </a:r>
            <a:r>
              <a:rPr sz="3200" spc="-280" dirty="0">
                <a:latin typeface="Calibri"/>
                <a:cs typeface="Calibri"/>
              </a:rPr>
              <a:t> </a:t>
            </a:r>
            <a:r>
              <a:rPr sz="3200" spc="-25" dirty="0">
                <a:latin typeface="Calibri"/>
                <a:cs typeface="Calibri"/>
              </a:rPr>
              <a:t>las </a:t>
            </a:r>
            <a:r>
              <a:rPr sz="3200" spc="-160" dirty="0">
                <a:latin typeface="Calibri"/>
                <a:cs typeface="Calibri"/>
              </a:rPr>
              <a:t>características</a:t>
            </a:r>
            <a:r>
              <a:rPr sz="3200" spc="-204" dirty="0">
                <a:latin typeface="Calibri"/>
                <a:cs typeface="Calibri"/>
              </a:rPr>
              <a:t> </a:t>
            </a:r>
            <a:r>
              <a:rPr sz="3200" spc="-150" dirty="0">
                <a:latin typeface="Calibri"/>
                <a:cs typeface="Calibri"/>
              </a:rPr>
              <a:t>ópticas</a:t>
            </a:r>
            <a:r>
              <a:rPr sz="3200" spc="-195" dirty="0">
                <a:latin typeface="Calibri"/>
                <a:cs typeface="Calibri"/>
              </a:rPr>
              <a:t> </a:t>
            </a:r>
            <a:r>
              <a:rPr sz="3200" spc="-95" dirty="0">
                <a:latin typeface="Calibri"/>
                <a:cs typeface="Calibri"/>
              </a:rPr>
              <a:t>de</a:t>
            </a:r>
            <a:r>
              <a:rPr sz="3200" spc="-235" dirty="0">
                <a:latin typeface="Calibri"/>
                <a:cs typeface="Calibri"/>
              </a:rPr>
              <a:t> </a:t>
            </a:r>
            <a:r>
              <a:rPr sz="3200" spc="-100" dirty="0">
                <a:latin typeface="Calibri"/>
                <a:cs typeface="Calibri"/>
              </a:rPr>
              <a:t>la</a:t>
            </a:r>
            <a:r>
              <a:rPr sz="3200" spc="-240" dirty="0">
                <a:latin typeface="Calibri"/>
                <a:cs typeface="Calibri"/>
              </a:rPr>
              <a:t> </a:t>
            </a:r>
            <a:r>
              <a:rPr sz="3200" spc="-70" dirty="0">
                <a:latin typeface="Calibri"/>
                <a:cs typeface="Calibri"/>
              </a:rPr>
              <a:t>plataforma.</a:t>
            </a:r>
            <a:endParaRPr sz="3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214312" y="1714500"/>
            <a:ext cx="2514600" cy="2057400"/>
          </a:xfrm>
          <a:custGeom>
            <a:avLst/>
            <a:gdLst/>
            <a:ahLst/>
            <a:cxnLst/>
            <a:rect l="l" t="t" r="r" b="b"/>
            <a:pathLst>
              <a:path w="2514600" h="2057400">
                <a:moveTo>
                  <a:pt x="2514600" y="0"/>
                </a:moveTo>
                <a:lnTo>
                  <a:pt x="0" y="0"/>
                </a:lnTo>
                <a:lnTo>
                  <a:pt x="0" y="2057400"/>
                </a:lnTo>
                <a:lnTo>
                  <a:pt x="2514600" y="2057400"/>
                </a:lnTo>
                <a:lnTo>
                  <a:pt x="2514600" y="0"/>
                </a:lnTo>
                <a:close/>
              </a:path>
            </a:pathLst>
          </a:custGeom>
          <a:solidFill>
            <a:srgbClr val="3030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36914" y="1973072"/>
            <a:ext cx="2067560" cy="14890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48260" algn="just">
              <a:lnSpc>
                <a:spcPct val="100000"/>
              </a:lnSpc>
              <a:spcBef>
                <a:spcPts val="105"/>
              </a:spcBef>
            </a:pPr>
            <a:r>
              <a:rPr sz="3200" spc="-10" dirty="0"/>
              <a:t>Satélites</a:t>
            </a:r>
            <a:r>
              <a:rPr sz="3200" spc="-95" dirty="0"/>
              <a:t> </a:t>
            </a:r>
            <a:r>
              <a:rPr sz="3200" spc="-25" dirty="0"/>
              <a:t>de </a:t>
            </a:r>
            <a:r>
              <a:rPr sz="3200" dirty="0"/>
              <a:t>Orbita</a:t>
            </a:r>
            <a:r>
              <a:rPr sz="3200" spc="-90" dirty="0"/>
              <a:t> </a:t>
            </a:r>
            <a:r>
              <a:rPr sz="3200" spc="-10" dirty="0"/>
              <a:t>Polar </a:t>
            </a:r>
            <a:r>
              <a:rPr sz="3200" dirty="0"/>
              <a:t>de</a:t>
            </a:r>
            <a:r>
              <a:rPr sz="3200" spc="-15" dirty="0"/>
              <a:t> </a:t>
            </a:r>
            <a:r>
              <a:rPr sz="3200" dirty="0"/>
              <a:t>la</a:t>
            </a:r>
            <a:r>
              <a:rPr sz="3200" spc="-5" dirty="0"/>
              <a:t> </a:t>
            </a:r>
            <a:r>
              <a:rPr sz="3200" spc="-20" dirty="0"/>
              <a:t>NASA</a:t>
            </a:r>
            <a:endParaRPr sz="3200"/>
          </a:p>
        </p:txBody>
      </p:sp>
      <p:grpSp>
        <p:nvGrpSpPr>
          <p:cNvPr id="5" name="object 5"/>
          <p:cNvGrpSpPr/>
          <p:nvPr/>
        </p:nvGrpSpPr>
        <p:grpSpPr>
          <a:xfrm>
            <a:off x="895350" y="4019550"/>
            <a:ext cx="2019300" cy="1943100"/>
            <a:chOff x="895350" y="4019550"/>
            <a:chExt cx="2019300" cy="1943100"/>
          </a:xfrm>
        </p:grpSpPr>
        <p:sp>
          <p:nvSpPr>
            <p:cNvPr id="6" name="object 6"/>
            <p:cNvSpPr/>
            <p:nvPr/>
          </p:nvSpPr>
          <p:spPr>
            <a:xfrm>
              <a:off x="1219200" y="4038600"/>
              <a:ext cx="1676400" cy="990600"/>
            </a:xfrm>
            <a:custGeom>
              <a:avLst/>
              <a:gdLst/>
              <a:ahLst/>
              <a:cxnLst/>
              <a:rect l="l" t="t" r="r" b="b"/>
              <a:pathLst>
                <a:path w="1676400" h="990600">
                  <a:moveTo>
                    <a:pt x="0" y="495300"/>
                  </a:moveTo>
                  <a:lnTo>
                    <a:pt x="8323" y="425226"/>
                  </a:lnTo>
                  <a:lnTo>
                    <a:pt x="32538" y="358174"/>
                  </a:lnTo>
                  <a:lnTo>
                    <a:pt x="71509" y="294811"/>
                  </a:lnTo>
                  <a:lnTo>
                    <a:pt x="96173" y="264724"/>
                  </a:lnTo>
                  <a:lnTo>
                    <a:pt x="124101" y="235811"/>
                  </a:lnTo>
                  <a:lnTo>
                    <a:pt x="155151" y="208155"/>
                  </a:lnTo>
                  <a:lnTo>
                    <a:pt x="189180" y="181841"/>
                  </a:lnTo>
                  <a:lnTo>
                    <a:pt x="226048" y="156953"/>
                  </a:lnTo>
                  <a:lnTo>
                    <a:pt x="265612" y="133575"/>
                  </a:lnTo>
                  <a:lnTo>
                    <a:pt x="307730" y="111789"/>
                  </a:lnTo>
                  <a:lnTo>
                    <a:pt x="352261" y="91681"/>
                  </a:lnTo>
                  <a:lnTo>
                    <a:pt x="399062" y="73333"/>
                  </a:lnTo>
                  <a:lnTo>
                    <a:pt x="447993" y="56830"/>
                  </a:lnTo>
                  <a:lnTo>
                    <a:pt x="498910" y="42255"/>
                  </a:lnTo>
                  <a:lnTo>
                    <a:pt x="551673" y="29693"/>
                  </a:lnTo>
                  <a:lnTo>
                    <a:pt x="606139" y="19227"/>
                  </a:lnTo>
                  <a:lnTo>
                    <a:pt x="662166" y="10941"/>
                  </a:lnTo>
                  <a:lnTo>
                    <a:pt x="719613" y="4918"/>
                  </a:lnTo>
                  <a:lnTo>
                    <a:pt x="778338" y="1243"/>
                  </a:lnTo>
                  <a:lnTo>
                    <a:pt x="838200" y="0"/>
                  </a:lnTo>
                  <a:lnTo>
                    <a:pt x="898061" y="1243"/>
                  </a:lnTo>
                  <a:lnTo>
                    <a:pt x="956786" y="4918"/>
                  </a:lnTo>
                  <a:lnTo>
                    <a:pt x="1014233" y="10941"/>
                  </a:lnTo>
                  <a:lnTo>
                    <a:pt x="1070260" y="19227"/>
                  </a:lnTo>
                  <a:lnTo>
                    <a:pt x="1124726" y="29693"/>
                  </a:lnTo>
                  <a:lnTo>
                    <a:pt x="1177489" y="42255"/>
                  </a:lnTo>
                  <a:lnTo>
                    <a:pt x="1228406" y="56830"/>
                  </a:lnTo>
                  <a:lnTo>
                    <a:pt x="1277337" y="73333"/>
                  </a:lnTo>
                  <a:lnTo>
                    <a:pt x="1324138" y="91681"/>
                  </a:lnTo>
                  <a:lnTo>
                    <a:pt x="1368669" y="111789"/>
                  </a:lnTo>
                  <a:lnTo>
                    <a:pt x="1410787" y="133575"/>
                  </a:lnTo>
                  <a:lnTo>
                    <a:pt x="1450351" y="156953"/>
                  </a:lnTo>
                  <a:lnTo>
                    <a:pt x="1487219" y="181841"/>
                  </a:lnTo>
                  <a:lnTo>
                    <a:pt x="1521248" y="208155"/>
                  </a:lnTo>
                  <a:lnTo>
                    <a:pt x="1552298" y="235811"/>
                  </a:lnTo>
                  <a:lnTo>
                    <a:pt x="1580226" y="264724"/>
                  </a:lnTo>
                  <a:lnTo>
                    <a:pt x="1604890" y="294811"/>
                  </a:lnTo>
                  <a:lnTo>
                    <a:pt x="1643861" y="358174"/>
                  </a:lnTo>
                  <a:lnTo>
                    <a:pt x="1668076" y="425226"/>
                  </a:lnTo>
                  <a:lnTo>
                    <a:pt x="1676400" y="495300"/>
                  </a:lnTo>
                  <a:lnTo>
                    <a:pt x="1674295" y="530672"/>
                  </a:lnTo>
                  <a:lnTo>
                    <a:pt x="1657884" y="599318"/>
                  </a:lnTo>
                  <a:lnTo>
                    <a:pt x="1626149" y="664610"/>
                  </a:lnTo>
                  <a:lnTo>
                    <a:pt x="1580226" y="725875"/>
                  </a:lnTo>
                  <a:lnTo>
                    <a:pt x="1552298" y="754788"/>
                  </a:lnTo>
                  <a:lnTo>
                    <a:pt x="1521248" y="782444"/>
                  </a:lnTo>
                  <a:lnTo>
                    <a:pt x="1487219" y="808758"/>
                  </a:lnTo>
                  <a:lnTo>
                    <a:pt x="1450351" y="833646"/>
                  </a:lnTo>
                  <a:lnTo>
                    <a:pt x="1410787" y="857024"/>
                  </a:lnTo>
                  <a:lnTo>
                    <a:pt x="1368669" y="878810"/>
                  </a:lnTo>
                  <a:lnTo>
                    <a:pt x="1324138" y="898918"/>
                  </a:lnTo>
                  <a:lnTo>
                    <a:pt x="1277337" y="917266"/>
                  </a:lnTo>
                  <a:lnTo>
                    <a:pt x="1228406" y="933769"/>
                  </a:lnTo>
                  <a:lnTo>
                    <a:pt x="1177489" y="948344"/>
                  </a:lnTo>
                  <a:lnTo>
                    <a:pt x="1124726" y="960906"/>
                  </a:lnTo>
                  <a:lnTo>
                    <a:pt x="1070260" y="971372"/>
                  </a:lnTo>
                  <a:lnTo>
                    <a:pt x="1014233" y="979658"/>
                  </a:lnTo>
                  <a:lnTo>
                    <a:pt x="956786" y="985681"/>
                  </a:lnTo>
                  <a:lnTo>
                    <a:pt x="898061" y="989356"/>
                  </a:lnTo>
                  <a:lnTo>
                    <a:pt x="838200" y="990600"/>
                  </a:lnTo>
                  <a:lnTo>
                    <a:pt x="778338" y="989356"/>
                  </a:lnTo>
                  <a:lnTo>
                    <a:pt x="719613" y="985681"/>
                  </a:lnTo>
                  <a:lnTo>
                    <a:pt x="662166" y="979658"/>
                  </a:lnTo>
                  <a:lnTo>
                    <a:pt x="606139" y="971372"/>
                  </a:lnTo>
                  <a:lnTo>
                    <a:pt x="551673" y="960906"/>
                  </a:lnTo>
                  <a:lnTo>
                    <a:pt x="498910" y="948344"/>
                  </a:lnTo>
                  <a:lnTo>
                    <a:pt x="447993" y="933769"/>
                  </a:lnTo>
                  <a:lnTo>
                    <a:pt x="399062" y="917266"/>
                  </a:lnTo>
                  <a:lnTo>
                    <a:pt x="352261" y="898918"/>
                  </a:lnTo>
                  <a:lnTo>
                    <a:pt x="307730" y="878810"/>
                  </a:lnTo>
                  <a:lnTo>
                    <a:pt x="265612" y="857024"/>
                  </a:lnTo>
                  <a:lnTo>
                    <a:pt x="226048" y="833646"/>
                  </a:lnTo>
                  <a:lnTo>
                    <a:pt x="189180" y="808758"/>
                  </a:lnTo>
                  <a:lnTo>
                    <a:pt x="155151" y="782444"/>
                  </a:lnTo>
                  <a:lnTo>
                    <a:pt x="124101" y="754788"/>
                  </a:lnTo>
                  <a:lnTo>
                    <a:pt x="96173" y="725875"/>
                  </a:lnTo>
                  <a:lnTo>
                    <a:pt x="71509" y="695788"/>
                  </a:lnTo>
                  <a:lnTo>
                    <a:pt x="32538" y="632425"/>
                  </a:lnTo>
                  <a:lnTo>
                    <a:pt x="8323" y="565373"/>
                  </a:lnTo>
                  <a:lnTo>
                    <a:pt x="0" y="495300"/>
                  </a:lnTo>
                  <a:close/>
                </a:path>
              </a:pathLst>
            </a:custGeom>
            <a:ln w="38100">
              <a:solidFill>
                <a:srgbClr val="FFF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914400" y="4953000"/>
              <a:ext cx="1828800" cy="990600"/>
            </a:xfrm>
            <a:custGeom>
              <a:avLst/>
              <a:gdLst/>
              <a:ahLst/>
              <a:cxnLst/>
              <a:rect l="l" t="t" r="r" b="b"/>
              <a:pathLst>
                <a:path w="1828800" h="990600">
                  <a:moveTo>
                    <a:pt x="0" y="495300"/>
                  </a:moveTo>
                  <a:lnTo>
                    <a:pt x="8347" y="428091"/>
                  </a:lnTo>
                  <a:lnTo>
                    <a:pt x="32663" y="363630"/>
                  </a:lnTo>
                  <a:lnTo>
                    <a:pt x="71858" y="302507"/>
                  </a:lnTo>
                  <a:lnTo>
                    <a:pt x="96695" y="273382"/>
                  </a:lnTo>
                  <a:lnTo>
                    <a:pt x="124843" y="245313"/>
                  </a:lnTo>
                  <a:lnTo>
                    <a:pt x="156166" y="218373"/>
                  </a:lnTo>
                  <a:lnTo>
                    <a:pt x="190528" y="192637"/>
                  </a:lnTo>
                  <a:lnTo>
                    <a:pt x="227793" y="168178"/>
                  </a:lnTo>
                  <a:lnTo>
                    <a:pt x="267823" y="145070"/>
                  </a:lnTo>
                  <a:lnTo>
                    <a:pt x="310485" y="123387"/>
                  </a:lnTo>
                  <a:lnTo>
                    <a:pt x="355640" y="103202"/>
                  </a:lnTo>
                  <a:lnTo>
                    <a:pt x="403153" y="84589"/>
                  </a:lnTo>
                  <a:lnTo>
                    <a:pt x="452887" y="67623"/>
                  </a:lnTo>
                  <a:lnTo>
                    <a:pt x="504707" y="52376"/>
                  </a:lnTo>
                  <a:lnTo>
                    <a:pt x="558476" y="38923"/>
                  </a:lnTo>
                  <a:lnTo>
                    <a:pt x="614059" y="27337"/>
                  </a:lnTo>
                  <a:lnTo>
                    <a:pt x="671318" y="17692"/>
                  </a:lnTo>
                  <a:lnTo>
                    <a:pt x="730118" y="10062"/>
                  </a:lnTo>
                  <a:lnTo>
                    <a:pt x="790322" y="4521"/>
                  </a:lnTo>
                  <a:lnTo>
                    <a:pt x="851795" y="1142"/>
                  </a:lnTo>
                  <a:lnTo>
                    <a:pt x="914400" y="0"/>
                  </a:lnTo>
                  <a:lnTo>
                    <a:pt x="977004" y="1142"/>
                  </a:lnTo>
                  <a:lnTo>
                    <a:pt x="1038477" y="4521"/>
                  </a:lnTo>
                  <a:lnTo>
                    <a:pt x="1098681" y="10062"/>
                  </a:lnTo>
                  <a:lnTo>
                    <a:pt x="1157481" y="17692"/>
                  </a:lnTo>
                  <a:lnTo>
                    <a:pt x="1214740" y="27337"/>
                  </a:lnTo>
                  <a:lnTo>
                    <a:pt x="1270323" y="38923"/>
                  </a:lnTo>
                  <a:lnTo>
                    <a:pt x="1324092" y="52376"/>
                  </a:lnTo>
                  <a:lnTo>
                    <a:pt x="1375912" y="67623"/>
                  </a:lnTo>
                  <a:lnTo>
                    <a:pt x="1425646" y="84589"/>
                  </a:lnTo>
                  <a:lnTo>
                    <a:pt x="1473159" y="103202"/>
                  </a:lnTo>
                  <a:lnTo>
                    <a:pt x="1518314" y="123387"/>
                  </a:lnTo>
                  <a:lnTo>
                    <a:pt x="1560976" y="145070"/>
                  </a:lnTo>
                  <a:lnTo>
                    <a:pt x="1601006" y="168178"/>
                  </a:lnTo>
                  <a:lnTo>
                    <a:pt x="1638271" y="192637"/>
                  </a:lnTo>
                  <a:lnTo>
                    <a:pt x="1672633" y="218373"/>
                  </a:lnTo>
                  <a:lnTo>
                    <a:pt x="1703956" y="245313"/>
                  </a:lnTo>
                  <a:lnTo>
                    <a:pt x="1732104" y="273382"/>
                  </a:lnTo>
                  <a:lnTo>
                    <a:pt x="1756941" y="302507"/>
                  </a:lnTo>
                  <a:lnTo>
                    <a:pt x="1796136" y="363630"/>
                  </a:lnTo>
                  <a:lnTo>
                    <a:pt x="1820452" y="428091"/>
                  </a:lnTo>
                  <a:lnTo>
                    <a:pt x="1828800" y="495300"/>
                  </a:lnTo>
                  <a:lnTo>
                    <a:pt x="1826690" y="529211"/>
                  </a:lnTo>
                  <a:lnTo>
                    <a:pt x="1810222" y="595119"/>
                  </a:lnTo>
                  <a:lnTo>
                    <a:pt x="1778330" y="657985"/>
                  </a:lnTo>
                  <a:lnTo>
                    <a:pt x="1732104" y="717217"/>
                  </a:lnTo>
                  <a:lnTo>
                    <a:pt x="1703956" y="745286"/>
                  </a:lnTo>
                  <a:lnTo>
                    <a:pt x="1672633" y="772226"/>
                  </a:lnTo>
                  <a:lnTo>
                    <a:pt x="1638271" y="797962"/>
                  </a:lnTo>
                  <a:lnTo>
                    <a:pt x="1601006" y="822421"/>
                  </a:lnTo>
                  <a:lnTo>
                    <a:pt x="1560976" y="845529"/>
                  </a:lnTo>
                  <a:lnTo>
                    <a:pt x="1518314" y="867212"/>
                  </a:lnTo>
                  <a:lnTo>
                    <a:pt x="1473159" y="887397"/>
                  </a:lnTo>
                  <a:lnTo>
                    <a:pt x="1425646" y="906010"/>
                  </a:lnTo>
                  <a:lnTo>
                    <a:pt x="1375912" y="922976"/>
                  </a:lnTo>
                  <a:lnTo>
                    <a:pt x="1324092" y="938223"/>
                  </a:lnTo>
                  <a:lnTo>
                    <a:pt x="1270323" y="951676"/>
                  </a:lnTo>
                  <a:lnTo>
                    <a:pt x="1214740" y="963262"/>
                  </a:lnTo>
                  <a:lnTo>
                    <a:pt x="1157481" y="972907"/>
                  </a:lnTo>
                  <a:lnTo>
                    <a:pt x="1098681" y="980537"/>
                  </a:lnTo>
                  <a:lnTo>
                    <a:pt x="1038477" y="986078"/>
                  </a:lnTo>
                  <a:lnTo>
                    <a:pt x="977004" y="989457"/>
                  </a:lnTo>
                  <a:lnTo>
                    <a:pt x="914400" y="990600"/>
                  </a:lnTo>
                  <a:lnTo>
                    <a:pt x="851795" y="989457"/>
                  </a:lnTo>
                  <a:lnTo>
                    <a:pt x="790322" y="986078"/>
                  </a:lnTo>
                  <a:lnTo>
                    <a:pt x="730118" y="980537"/>
                  </a:lnTo>
                  <a:lnTo>
                    <a:pt x="671318" y="972907"/>
                  </a:lnTo>
                  <a:lnTo>
                    <a:pt x="614059" y="963262"/>
                  </a:lnTo>
                  <a:lnTo>
                    <a:pt x="558476" y="951676"/>
                  </a:lnTo>
                  <a:lnTo>
                    <a:pt x="504707" y="938223"/>
                  </a:lnTo>
                  <a:lnTo>
                    <a:pt x="452887" y="922976"/>
                  </a:lnTo>
                  <a:lnTo>
                    <a:pt x="403153" y="906010"/>
                  </a:lnTo>
                  <a:lnTo>
                    <a:pt x="355640" y="887397"/>
                  </a:lnTo>
                  <a:lnTo>
                    <a:pt x="310485" y="867212"/>
                  </a:lnTo>
                  <a:lnTo>
                    <a:pt x="267823" y="845529"/>
                  </a:lnTo>
                  <a:lnTo>
                    <a:pt x="227793" y="822421"/>
                  </a:lnTo>
                  <a:lnTo>
                    <a:pt x="190528" y="797962"/>
                  </a:lnTo>
                  <a:lnTo>
                    <a:pt x="156166" y="772226"/>
                  </a:lnTo>
                  <a:lnTo>
                    <a:pt x="124843" y="745286"/>
                  </a:lnTo>
                  <a:lnTo>
                    <a:pt x="96695" y="717217"/>
                  </a:lnTo>
                  <a:lnTo>
                    <a:pt x="71858" y="688092"/>
                  </a:lnTo>
                  <a:lnTo>
                    <a:pt x="32663" y="626969"/>
                  </a:lnTo>
                  <a:lnTo>
                    <a:pt x="8347" y="562508"/>
                  </a:lnTo>
                  <a:lnTo>
                    <a:pt x="0" y="495300"/>
                  </a:lnTo>
                  <a:close/>
                </a:path>
              </a:pathLst>
            </a:custGeom>
            <a:ln w="38100">
              <a:solidFill>
                <a:srgbClr val="FFF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/>
          <p:nvPr/>
        </p:nvSpPr>
        <p:spPr>
          <a:xfrm>
            <a:off x="3357562" y="2643188"/>
            <a:ext cx="2714625" cy="619125"/>
          </a:xfrm>
          <a:custGeom>
            <a:avLst/>
            <a:gdLst/>
            <a:ahLst/>
            <a:cxnLst/>
            <a:rect l="l" t="t" r="r" b="b"/>
            <a:pathLst>
              <a:path w="2714625" h="619125">
                <a:moveTo>
                  <a:pt x="0" y="309562"/>
                </a:moveTo>
                <a:lnTo>
                  <a:pt x="17765" y="259349"/>
                </a:lnTo>
                <a:lnTo>
                  <a:pt x="48484" y="227268"/>
                </a:lnTo>
                <a:lnTo>
                  <a:pt x="93339" y="196522"/>
                </a:lnTo>
                <a:lnTo>
                  <a:pt x="151501" y="167300"/>
                </a:lnTo>
                <a:lnTo>
                  <a:pt x="222142" y="139791"/>
                </a:lnTo>
                <a:lnTo>
                  <a:pt x="261884" y="126738"/>
                </a:lnTo>
                <a:lnTo>
                  <a:pt x="304434" y="114184"/>
                </a:lnTo>
                <a:lnTo>
                  <a:pt x="349691" y="102153"/>
                </a:lnTo>
                <a:lnTo>
                  <a:pt x="397549" y="90668"/>
                </a:lnTo>
                <a:lnTo>
                  <a:pt x="447906" y="79753"/>
                </a:lnTo>
                <a:lnTo>
                  <a:pt x="500659" y="69431"/>
                </a:lnTo>
                <a:lnTo>
                  <a:pt x="555703" y="59727"/>
                </a:lnTo>
                <a:lnTo>
                  <a:pt x="612936" y="50663"/>
                </a:lnTo>
                <a:lnTo>
                  <a:pt x="672253" y="42264"/>
                </a:lnTo>
                <a:lnTo>
                  <a:pt x="733551" y="34552"/>
                </a:lnTo>
                <a:lnTo>
                  <a:pt x="796727" y="27552"/>
                </a:lnTo>
                <a:lnTo>
                  <a:pt x="861677" y="21287"/>
                </a:lnTo>
                <a:lnTo>
                  <a:pt x="928298" y="15781"/>
                </a:lnTo>
                <a:lnTo>
                  <a:pt x="996486" y="11057"/>
                </a:lnTo>
                <a:lnTo>
                  <a:pt x="1066138" y="7139"/>
                </a:lnTo>
                <a:lnTo>
                  <a:pt x="1137150" y="4051"/>
                </a:lnTo>
                <a:lnTo>
                  <a:pt x="1209419" y="1816"/>
                </a:lnTo>
                <a:lnTo>
                  <a:pt x="1282841" y="458"/>
                </a:lnTo>
                <a:lnTo>
                  <a:pt x="1357312" y="0"/>
                </a:lnTo>
                <a:lnTo>
                  <a:pt x="1431783" y="458"/>
                </a:lnTo>
                <a:lnTo>
                  <a:pt x="1505205" y="1816"/>
                </a:lnTo>
                <a:lnTo>
                  <a:pt x="1577474" y="4051"/>
                </a:lnTo>
                <a:lnTo>
                  <a:pt x="1648486" y="7139"/>
                </a:lnTo>
                <a:lnTo>
                  <a:pt x="1718138" y="11057"/>
                </a:lnTo>
                <a:lnTo>
                  <a:pt x="1786326" y="15781"/>
                </a:lnTo>
                <a:lnTo>
                  <a:pt x="1852947" y="21287"/>
                </a:lnTo>
                <a:lnTo>
                  <a:pt x="1917897" y="27552"/>
                </a:lnTo>
                <a:lnTo>
                  <a:pt x="1981073" y="34552"/>
                </a:lnTo>
                <a:lnTo>
                  <a:pt x="2042371" y="42264"/>
                </a:lnTo>
                <a:lnTo>
                  <a:pt x="2101688" y="50663"/>
                </a:lnTo>
                <a:lnTo>
                  <a:pt x="2158921" y="59727"/>
                </a:lnTo>
                <a:lnTo>
                  <a:pt x="2213965" y="69431"/>
                </a:lnTo>
                <a:lnTo>
                  <a:pt x="2266718" y="79753"/>
                </a:lnTo>
                <a:lnTo>
                  <a:pt x="2317075" y="90668"/>
                </a:lnTo>
                <a:lnTo>
                  <a:pt x="2364933" y="102153"/>
                </a:lnTo>
                <a:lnTo>
                  <a:pt x="2410190" y="114184"/>
                </a:lnTo>
                <a:lnTo>
                  <a:pt x="2452740" y="126738"/>
                </a:lnTo>
                <a:lnTo>
                  <a:pt x="2492482" y="139791"/>
                </a:lnTo>
                <a:lnTo>
                  <a:pt x="2529310" y="153320"/>
                </a:lnTo>
                <a:lnTo>
                  <a:pt x="2593815" y="181708"/>
                </a:lnTo>
                <a:lnTo>
                  <a:pt x="2645427" y="211716"/>
                </a:lnTo>
                <a:lnTo>
                  <a:pt x="2683318" y="243153"/>
                </a:lnTo>
                <a:lnTo>
                  <a:pt x="2706660" y="275832"/>
                </a:lnTo>
                <a:lnTo>
                  <a:pt x="2714625" y="309562"/>
                </a:lnTo>
                <a:lnTo>
                  <a:pt x="2712616" y="326547"/>
                </a:lnTo>
                <a:lnTo>
                  <a:pt x="2683318" y="375971"/>
                </a:lnTo>
                <a:lnTo>
                  <a:pt x="2645427" y="407408"/>
                </a:lnTo>
                <a:lnTo>
                  <a:pt x="2593815" y="437416"/>
                </a:lnTo>
                <a:lnTo>
                  <a:pt x="2529310" y="465804"/>
                </a:lnTo>
                <a:lnTo>
                  <a:pt x="2492482" y="479333"/>
                </a:lnTo>
                <a:lnTo>
                  <a:pt x="2452740" y="492386"/>
                </a:lnTo>
                <a:lnTo>
                  <a:pt x="2410190" y="504940"/>
                </a:lnTo>
                <a:lnTo>
                  <a:pt x="2364933" y="516971"/>
                </a:lnTo>
                <a:lnTo>
                  <a:pt x="2317075" y="528456"/>
                </a:lnTo>
                <a:lnTo>
                  <a:pt x="2266718" y="539371"/>
                </a:lnTo>
                <a:lnTo>
                  <a:pt x="2213965" y="549693"/>
                </a:lnTo>
                <a:lnTo>
                  <a:pt x="2158921" y="559397"/>
                </a:lnTo>
                <a:lnTo>
                  <a:pt x="2101688" y="568461"/>
                </a:lnTo>
                <a:lnTo>
                  <a:pt x="2042371" y="576860"/>
                </a:lnTo>
                <a:lnTo>
                  <a:pt x="1981073" y="584572"/>
                </a:lnTo>
                <a:lnTo>
                  <a:pt x="1917897" y="591572"/>
                </a:lnTo>
                <a:lnTo>
                  <a:pt x="1852947" y="597837"/>
                </a:lnTo>
                <a:lnTo>
                  <a:pt x="1786326" y="603343"/>
                </a:lnTo>
                <a:lnTo>
                  <a:pt x="1718138" y="608067"/>
                </a:lnTo>
                <a:lnTo>
                  <a:pt x="1648486" y="611985"/>
                </a:lnTo>
                <a:lnTo>
                  <a:pt x="1577474" y="615073"/>
                </a:lnTo>
                <a:lnTo>
                  <a:pt x="1505205" y="617308"/>
                </a:lnTo>
                <a:lnTo>
                  <a:pt x="1431783" y="618666"/>
                </a:lnTo>
                <a:lnTo>
                  <a:pt x="1357312" y="619125"/>
                </a:lnTo>
                <a:lnTo>
                  <a:pt x="1282841" y="618666"/>
                </a:lnTo>
                <a:lnTo>
                  <a:pt x="1209419" y="617308"/>
                </a:lnTo>
                <a:lnTo>
                  <a:pt x="1137150" y="615073"/>
                </a:lnTo>
                <a:lnTo>
                  <a:pt x="1066138" y="611985"/>
                </a:lnTo>
                <a:lnTo>
                  <a:pt x="996486" y="608067"/>
                </a:lnTo>
                <a:lnTo>
                  <a:pt x="928298" y="603343"/>
                </a:lnTo>
                <a:lnTo>
                  <a:pt x="861677" y="597837"/>
                </a:lnTo>
                <a:lnTo>
                  <a:pt x="796727" y="591572"/>
                </a:lnTo>
                <a:lnTo>
                  <a:pt x="733551" y="584572"/>
                </a:lnTo>
                <a:lnTo>
                  <a:pt x="672253" y="576860"/>
                </a:lnTo>
                <a:lnTo>
                  <a:pt x="612936" y="568461"/>
                </a:lnTo>
                <a:lnTo>
                  <a:pt x="555703" y="559397"/>
                </a:lnTo>
                <a:lnTo>
                  <a:pt x="500659" y="549693"/>
                </a:lnTo>
                <a:lnTo>
                  <a:pt x="447906" y="539371"/>
                </a:lnTo>
                <a:lnTo>
                  <a:pt x="397549" y="528456"/>
                </a:lnTo>
                <a:lnTo>
                  <a:pt x="349691" y="516971"/>
                </a:lnTo>
                <a:lnTo>
                  <a:pt x="304434" y="504940"/>
                </a:lnTo>
                <a:lnTo>
                  <a:pt x="261884" y="492386"/>
                </a:lnTo>
                <a:lnTo>
                  <a:pt x="222142" y="479333"/>
                </a:lnTo>
                <a:lnTo>
                  <a:pt x="185314" y="465804"/>
                </a:lnTo>
                <a:lnTo>
                  <a:pt x="120809" y="437416"/>
                </a:lnTo>
                <a:lnTo>
                  <a:pt x="69197" y="407408"/>
                </a:lnTo>
                <a:lnTo>
                  <a:pt x="31306" y="375971"/>
                </a:lnTo>
                <a:lnTo>
                  <a:pt x="7964" y="343292"/>
                </a:lnTo>
                <a:lnTo>
                  <a:pt x="0" y="309562"/>
                </a:lnTo>
                <a:close/>
              </a:path>
            </a:pathLst>
          </a:custGeom>
          <a:ln w="38100">
            <a:solidFill>
              <a:srgbClr val="FF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61" y="1378673"/>
            <a:ext cx="9136938" cy="4529118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70103" y="68580"/>
            <a:ext cx="6254750" cy="1384300"/>
            <a:chOff x="70103" y="68580"/>
            <a:chExt cx="6254750" cy="138430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104" y="68580"/>
              <a:ext cx="6254495" cy="896111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0103" y="556259"/>
              <a:ext cx="5899402" cy="896111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07340" y="125983"/>
            <a:ext cx="5626100" cy="10013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3200" b="0" dirty="0">
                <a:latin typeface="Lucida Sans Unicode"/>
                <a:cs typeface="Lucida Sans Unicode"/>
              </a:rPr>
              <a:t>Satélites</a:t>
            </a:r>
            <a:r>
              <a:rPr sz="3200" b="0" spc="-50" dirty="0">
                <a:latin typeface="Lucida Sans Unicode"/>
                <a:cs typeface="Lucida Sans Unicode"/>
              </a:rPr>
              <a:t> </a:t>
            </a:r>
            <a:r>
              <a:rPr sz="3200" b="0" dirty="0">
                <a:latin typeface="Lucida Sans Unicode"/>
                <a:cs typeface="Lucida Sans Unicode"/>
              </a:rPr>
              <a:t>de</a:t>
            </a:r>
            <a:r>
              <a:rPr sz="3200" b="0" spc="-25" dirty="0">
                <a:latin typeface="Lucida Sans Unicode"/>
                <a:cs typeface="Lucida Sans Unicode"/>
              </a:rPr>
              <a:t> </a:t>
            </a:r>
            <a:r>
              <a:rPr sz="3200" b="0" dirty="0">
                <a:latin typeface="Lucida Sans Unicode"/>
                <a:cs typeface="Lucida Sans Unicode"/>
              </a:rPr>
              <a:t>Orbita</a:t>
            </a:r>
            <a:r>
              <a:rPr sz="3200" b="0" spc="-55" dirty="0">
                <a:latin typeface="Lucida Sans Unicode"/>
                <a:cs typeface="Lucida Sans Unicode"/>
              </a:rPr>
              <a:t> </a:t>
            </a:r>
            <a:r>
              <a:rPr sz="3200" b="0" dirty="0">
                <a:latin typeface="Lucida Sans Unicode"/>
                <a:cs typeface="Lucida Sans Unicode"/>
              </a:rPr>
              <a:t>Polar</a:t>
            </a:r>
            <a:r>
              <a:rPr sz="3200" b="0" spc="-45" dirty="0">
                <a:latin typeface="Lucida Sans Unicode"/>
                <a:cs typeface="Lucida Sans Unicode"/>
              </a:rPr>
              <a:t> </a:t>
            </a:r>
            <a:r>
              <a:rPr sz="3200" b="0" spc="-25" dirty="0">
                <a:latin typeface="Lucida Sans Unicode"/>
                <a:cs typeface="Lucida Sans Unicode"/>
              </a:rPr>
              <a:t>que </a:t>
            </a:r>
            <a:r>
              <a:rPr sz="3200" b="0" dirty="0">
                <a:latin typeface="Lucida Sans Unicode"/>
                <a:cs typeface="Lucida Sans Unicode"/>
              </a:rPr>
              <a:t>Pasan</a:t>
            </a:r>
            <a:r>
              <a:rPr sz="3200" b="0" spc="-25" dirty="0">
                <a:latin typeface="Lucida Sans Unicode"/>
                <a:cs typeface="Lucida Sans Unicode"/>
              </a:rPr>
              <a:t> </a:t>
            </a:r>
            <a:r>
              <a:rPr sz="3200" b="0" dirty="0">
                <a:latin typeface="Lucida Sans Unicode"/>
                <a:cs typeface="Lucida Sans Unicode"/>
              </a:rPr>
              <a:t>en</a:t>
            </a:r>
            <a:r>
              <a:rPr sz="3200" b="0" spc="-10" dirty="0">
                <a:latin typeface="Lucida Sans Unicode"/>
                <a:cs typeface="Lucida Sans Unicode"/>
              </a:rPr>
              <a:t> </a:t>
            </a:r>
            <a:r>
              <a:rPr sz="3200" b="0" dirty="0">
                <a:latin typeface="Lucida Sans Unicode"/>
                <a:cs typeface="Lucida Sans Unicode"/>
              </a:rPr>
              <a:t>Horas</a:t>
            </a:r>
            <a:r>
              <a:rPr sz="3200" b="0" spc="-30" dirty="0">
                <a:latin typeface="Lucida Sans Unicode"/>
                <a:cs typeface="Lucida Sans Unicode"/>
              </a:rPr>
              <a:t> </a:t>
            </a:r>
            <a:r>
              <a:rPr sz="3200" b="0" dirty="0">
                <a:latin typeface="Lucida Sans Unicode"/>
                <a:cs typeface="Lucida Sans Unicode"/>
              </a:rPr>
              <a:t>de</a:t>
            </a:r>
            <a:r>
              <a:rPr sz="3200" b="0" spc="-10" dirty="0">
                <a:latin typeface="Lucida Sans Unicode"/>
                <a:cs typeface="Lucida Sans Unicode"/>
              </a:rPr>
              <a:t> </a:t>
            </a:r>
            <a:r>
              <a:rPr sz="3200" b="0" dirty="0">
                <a:latin typeface="Lucida Sans Unicode"/>
                <a:cs typeface="Lucida Sans Unicode"/>
              </a:rPr>
              <a:t>la</a:t>
            </a:r>
            <a:r>
              <a:rPr sz="3200" b="0" spc="-10" dirty="0">
                <a:latin typeface="Lucida Sans Unicode"/>
                <a:cs typeface="Lucida Sans Unicode"/>
              </a:rPr>
              <a:t> Tarde</a:t>
            </a:r>
            <a:endParaRPr sz="3200">
              <a:latin typeface="Lucida Sans Unicode"/>
              <a:cs typeface="Lucida Sans Unicode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8124825" y="3019425"/>
            <a:ext cx="742950" cy="742950"/>
            <a:chOff x="8124825" y="3019425"/>
            <a:chExt cx="742950" cy="742950"/>
          </a:xfrm>
        </p:grpSpPr>
        <p:sp>
          <p:nvSpPr>
            <p:cNvPr id="8" name="object 8"/>
            <p:cNvSpPr/>
            <p:nvPr/>
          </p:nvSpPr>
          <p:spPr>
            <a:xfrm>
              <a:off x="8305800" y="3048000"/>
              <a:ext cx="304800" cy="685800"/>
            </a:xfrm>
            <a:custGeom>
              <a:avLst/>
              <a:gdLst/>
              <a:ahLst/>
              <a:cxnLst/>
              <a:rect l="l" t="t" r="r" b="b"/>
              <a:pathLst>
                <a:path w="304800" h="685800">
                  <a:moveTo>
                    <a:pt x="0" y="0"/>
                  </a:moveTo>
                  <a:lnTo>
                    <a:pt x="304800" y="685800"/>
                  </a:lnTo>
                </a:path>
              </a:pathLst>
            </a:custGeom>
            <a:ln w="5715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8153400" y="3276600"/>
              <a:ext cx="685800" cy="304800"/>
            </a:xfrm>
            <a:custGeom>
              <a:avLst/>
              <a:gdLst/>
              <a:ahLst/>
              <a:cxnLst/>
              <a:rect l="l" t="t" r="r" b="b"/>
              <a:pathLst>
                <a:path w="685800" h="304800">
                  <a:moveTo>
                    <a:pt x="685800" y="0"/>
                  </a:moveTo>
                  <a:lnTo>
                    <a:pt x="0" y="304800"/>
                  </a:lnTo>
                </a:path>
              </a:pathLst>
            </a:custGeom>
            <a:ln w="5715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3" y="106680"/>
            <a:ext cx="8125967" cy="111861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28473" rIns="0" bIns="0" rtlCol="0">
            <a:spAutoFit/>
          </a:bodyPr>
          <a:lstStyle/>
          <a:p>
            <a:pPr marL="226695">
              <a:lnSpc>
                <a:spcPct val="100000"/>
              </a:lnSpc>
              <a:spcBef>
                <a:spcPts val="95"/>
              </a:spcBef>
            </a:pPr>
            <a:r>
              <a:rPr sz="4000" spc="-160" dirty="0"/>
              <a:t>Periodicidad</a:t>
            </a:r>
            <a:r>
              <a:rPr sz="4000" spc="-280" dirty="0"/>
              <a:t> </a:t>
            </a:r>
            <a:r>
              <a:rPr sz="4000" spc="-100" dirty="0"/>
              <a:t>de</a:t>
            </a:r>
            <a:r>
              <a:rPr sz="4000" spc="-265" dirty="0"/>
              <a:t> </a:t>
            </a:r>
            <a:r>
              <a:rPr sz="4000" spc="-120" dirty="0"/>
              <a:t>los</a:t>
            </a:r>
            <a:r>
              <a:rPr sz="4000" spc="-250" dirty="0"/>
              <a:t> </a:t>
            </a:r>
            <a:r>
              <a:rPr sz="4000" spc="-155" dirty="0"/>
              <a:t>sistemas</a:t>
            </a:r>
            <a:r>
              <a:rPr sz="4000" spc="-275" dirty="0"/>
              <a:t> </a:t>
            </a:r>
            <a:r>
              <a:rPr sz="4000" spc="-105" dirty="0"/>
              <a:t>espaciales</a:t>
            </a:r>
            <a:endParaRPr sz="4000"/>
          </a:p>
        </p:txBody>
      </p:sp>
      <p:sp>
        <p:nvSpPr>
          <p:cNvPr id="4" name="object 4"/>
          <p:cNvSpPr txBox="1"/>
          <p:nvPr/>
        </p:nvSpPr>
        <p:spPr>
          <a:xfrm>
            <a:off x="535940" y="1607312"/>
            <a:ext cx="7460615" cy="4298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marR="462280" indent="-343535">
              <a:lnSpc>
                <a:spcPct val="100000"/>
              </a:lnSpc>
              <a:spcBef>
                <a:spcPts val="105"/>
              </a:spcBef>
            </a:pPr>
            <a:r>
              <a:rPr sz="3200" spc="-145" dirty="0">
                <a:latin typeface="Calibri"/>
                <a:cs typeface="Calibri"/>
              </a:rPr>
              <a:t>Varían</a:t>
            </a:r>
            <a:r>
              <a:rPr sz="3200" spc="-225" dirty="0">
                <a:latin typeface="Calibri"/>
                <a:cs typeface="Calibri"/>
              </a:rPr>
              <a:t> </a:t>
            </a:r>
            <a:r>
              <a:rPr sz="3200" spc="-95" dirty="0">
                <a:latin typeface="Calibri"/>
                <a:cs typeface="Calibri"/>
              </a:rPr>
              <a:t>de</a:t>
            </a:r>
            <a:r>
              <a:rPr sz="3200" spc="-254" dirty="0">
                <a:latin typeface="Calibri"/>
                <a:cs typeface="Calibri"/>
              </a:rPr>
              <a:t> </a:t>
            </a:r>
            <a:r>
              <a:rPr sz="3200" spc="-150" dirty="0">
                <a:latin typeface="Calibri"/>
                <a:cs typeface="Calibri"/>
              </a:rPr>
              <a:t>acuerdo</a:t>
            </a:r>
            <a:r>
              <a:rPr sz="3200" spc="-235" dirty="0">
                <a:latin typeface="Calibri"/>
                <a:cs typeface="Calibri"/>
              </a:rPr>
              <a:t> </a:t>
            </a:r>
            <a:r>
              <a:rPr sz="3200" spc="-25" dirty="0">
                <a:latin typeface="Calibri"/>
                <a:cs typeface="Calibri"/>
              </a:rPr>
              <a:t>a</a:t>
            </a:r>
            <a:r>
              <a:rPr sz="3200" spc="-265" dirty="0">
                <a:latin typeface="Calibri"/>
                <a:cs typeface="Calibri"/>
              </a:rPr>
              <a:t> </a:t>
            </a:r>
            <a:r>
              <a:rPr sz="3200" spc="-114" dirty="0">
                <a:latin typeface="Calibri"/>
                <a:cs typeface="Calibri"/>
              </a:rPr>
              <a:t>los</a:t>
            </a:r>
            <a:r>
              <a:rPr sz="3200" spc="-250" dirty="0">
                <a:latin typeface="Calibri"/>
                <a:cs typeface="Calibri"/>
              </a:rPr>
              <a:t> </a:t>
            </a:r>
            <a:r>
              <a:rPr sz="3200" spc="-155" dirty="0">
                <a:latin typeface="Calibri"/>
                <a:cs typeface="Calibri"/>
              </a:rPr>
              <a:t>objetivos</a:t>
            </a:r>
            <a:r>
              <a:rPr sz="3200" spc="-220" dirty="0">
                <a:latin typeface="Calibri"/>
                <a:cs typeface="Calibri"/>
              </a:rPr>
              <a:t> </a:t>
            </a:r>
            <a:r>
              <a:rPr sz="3200" spc="-150" dirty="0">
                <a:latin typeface="Calibri"/>
                <a:cs typeface="Calibri"/>
              </a:rPr>
              <a:t>fijados</a:t>
            </a:r>
            <a:r>
              <a:rPr sz="3200" spc="-220" dirty="0">
                <a:latin typeface="Calibri"/>
                <a:cs typeface="Calibri"/>
              </a:rPr>
              <a:t> </a:t>
            </a:r>
            <a:r>
              <a:rPr sz="3200" spc="-135" dirty="0">
                <a:latin typeface="Calibri"/>
                <a:cs typeface="Calibri"/>
              </a:rPr>
              <a:t>para</a:t>
            </a:r>
            <a:r>
              <a:rPr sz="3200" spc="-229" dirty="0">
                <a:latin typeface="Calibri"/>
                <a:cs typeface="Calibri"/>
              </a:rPr>
              <a:t> </a:t>
            </a:r>
            <a:r>
              <a:rPr sz="3200" spc="-25" dirty="0">
                <a:latin typeface="Calibri"/>
                <a:cs typeface="Calibri"/>
              </a:rPr>
              <a:t>el </a:t>
            </a:r>
            <a:r>
              <a:rPr sz="3200" spc="-10" dirty="0">
                <a:latin typeface="Calibri"/>
                <a:cs typeface="Calibri"/>
              </a:rPr>
              <a:t>sensor:</a:t>
            </a:r>
            <a:endParaRPr sz="32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765"/>
              </a:spcBef>
              <a:buChar char="•"/>
              <a:tabLst>
                <a:tab pos="355600" algn="l"/>
              </a:tabLst>
            </a:pPr>
            <a:r>
              <a:rPr sz="3200" spc="-155" dirty="0">
                <a:latin typeface="Calibri"/>
                <a:cs typeface="Calibri"/>
              </a:rPr>
              <a:t>Satélites</a:t>
            </a:r>
            <a:r>
              <a:rPr sz="3200" spc="-204" dirty="0">
                <a:latin typeface="Calibri"/>
                <a:cs typeface="Calibri"/>
              </a:rPr>
              <a:t> </a:t>
            </a:r>
            <a:r>
              <a:rPr sz="3200" spc="-90" dirty="0">
                <a:latin typeface="Calibri"/>
                <a:cs typeface="Calibri"/>
              </a:rPr>
              <a:t>Metereologicos</a:t>
            </a:r>
            <a:endParaRPr sz="3200">
              <a:latin typeface="Calibri"/>
              <a:cs typeface="Calibri"/>
            </a:endParaRPr>
          </a:p>
          <a:p>
            <a:pPr marL="355600" marR="12065" indent="-342900">
              <a:lnSpc>
                <a:spcPct val="100000"/>
              </a:lnSpc>
              <a:spcBef>
                <a:spcPts val="620"/>
              </a:spcBef>
            </a:pPr>
            <a:r>
              <a:rPr sz="2400" spc="-160" dirty="0">
                <a:latin typeface="Calibri"/>
                <a:cs typeface="Calibri"/>
              </a:rPr>
              <a:t>Información</a:t>
            </a:r>
            <a:r>
              <a:rPr sz="2400" spc="-215" dirty="0">
                <a:latin typeface="Calibri"/>
                <a:cs typeface="Calibri"/>
              </a:rPr>
              <a:t> </a:t>
            </a:r>
            <a:r>
              <a:rPr sz="2400" spc="-95" dirty="0">
                <a:latin typeface="Calibri"/>
                <a:cs typeface="Calibri"/>
              </a:rPr>
              <a:t>en</a:t>
            </a:r>
            <a:r>
              <a:rPr sz="2400" spc="-254" dirty="0">
                <a:latin typeface="Calibri"/>
                <a:cs typeface="Calibri"/>
              </a:rPr>
              <a:t> </a:t>
            </a:r>
            <a:r>
              <a:rPr sz="2400" spc="-150" dirty="0">
                <a:latin typeface="Calibri"/>
                <a:cs typeface="Calibri"/>
              </a:rPr>
              <a:t>periodos</a:t>
            </a:r>
            <a:r>
              <a:rPr sz="2400" spc="-210" dirty="0">
                <a:latin typeface="Calibri"/>
                <a:cs typeface="Calibri"/>
              </a:rPr>
              <a:t> </a:t>
            </a:r>
            <a:r>
              <a:rPr sz="2400" spc="-140" dirty="0">
                <a:latin typeface="Calibri"/>
                <a:cs typeface="Calibri"/>
              </a:rPr>
              <a:t>cortos</a:t>
            </a:r>
            <a:r>
              <a:rPr sz="2400" spc="-254" dirty="0">
                <a:latin typeface="Calibri"/>
                <a:cs typeface="Calibri"/>
              </a:rPr>
              <a:t> </a:t>
            </a:r>
            <a:r>
              <a:rPr sz="2400" spc="-95" dirty="0">
                <a:latin typeface="Calibri"/>
                <a:cs typeface="Calibri"/>
              </a:rPr>
              <a:t>de</a:t>
            </a:r>
            <a:r>
              <a:rPr sz="2400" spc="-240" dirty="0">
                <a:latin typeface="Calibri"/>
                <a:cs typeface="Calibri"/>
              </a:rPr>
              <a:t> </a:t>
            </a:r>
            <a:r>
              <a:rPr sz="2400" spc="-140" dirty="0">
                <a:latin typeface="Calibri"/>
                <a:cs typeface="Calibri"/>
              </a:rPr>
              <a:t>tiempo</a:t>
            </a:r>
            <a:r>
              <a:rPr sz="2400" spc="-260" dirty="0">
                <a:latin typeface="Calibri"/>
                <a:cs typeface="Calibri"/>
              </a:rPr>
              <a:t> </a:t>
            </a:r>
            <a:r>
              <a:rPr sz="2400" spc="-155" dirty="0">
                <a:latin typeface="Calibri"/>
                <a:cs typeface="Calibri"/>
              </a:rPr>
              <a:t>(Observan</a:t>
            </a:r>
            <a:r>
              <a:rPr sz="2400" spc="-195" dirty="0">
                <a:latin typeface="Calibri"/>
                <a:cs typeface="Calibri"/>
              </a:rPr>
              <a:t> </a:t>
            </a:r>
            <a:r>
              <a:rPr sz="2400" spc="-150" dirty="0">
                <a:latin typeface="Calibri"/>
                <a:cs typeface="Calibri"/>
              </a:rPr>
              <a:t>fenómenos</a:t>
            </a:r>
            <a:r>
              <a:rPr sz="2400" spc="-21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muy </a:t>
            </a:r>
            <a:r>
              <a:rPr sz="2400" spc="-55" dirty="0">
                <a:latin typeface="Calibri"/>
                <a:cs typeface="Calibri"/>
              </a:rPr>
              <a:t>dinámicos)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250"/>
              </a:spcBef>
            </a:pPr>
            <a:endParaRPr sz="24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buChar char="•"/>
              <a:tabLst>
                <a:tab pos="355600" algn="l"/>
              </a:tabLst>
            </a:pPr>
            <a:r>
              <a:rPr sz="3200" spc="-155" dirty="0">
                <a:latin typeface="Calibri"/>
                <a:cs typeface="Calibri"/>
              </a:rPr>
              <a:t>Satélites</a:t>
            </a:r>
            <a:r>
              <a:rPr sz="3200" spc="-195" dirty="0">
                <a:latin typeface="Calibri"/>
                <a:cs typeface="Calibri"/>
              </a:rPr>
              <a:t> </a:t>
            </a:r>
            <a:r>
              <a:rPr sz="3200" spc="-95" dirty="0">
                <a:latin typeface="Calibri"/>
                <a:cs typeface="Calibri"/>
              </a:rPr>
              <a:t>de</a:t>
            </a:r>
            <a:r>
              <a:rPr sz="3200" spc="-245" dirty="0">
                <a:latin typeface="Calibri"/>
                <a:cs typeface="Calibri"/>
              </a:rPr>
              <a:t> </a:t>
            </a:r>
            <a:r>
              <a:rPr sz="3200" spc="-150" dirty="0">
                <a:latin typeface="Calibri"/>
                <a:cs typeface="Calibri"/>
              </a:rPr>
              <a:t>Recursos</a:t>
            </a:r>
            <a:r>
              <a:rPr sz="3200" spc="-220" dirty="0">
                <a:latin typeface="Calibri"/>
                <a:cs typeface="Calibri"/>
              </a:rPr>
              <a:t> </a:t>
            </a:r>
            <a:r>
              <a:rPr sz="3200" spc="-30" dirty="0">
                <a:latin typeface="Calibri"/>
                <a:cs typeface="Calibri"/>
              </a:rPr>
              <a:t>Naturales</a:t>
            </a:r>
            <a:endParaRPr sz="3200">
              <a:latin typeface="Calibri"/>
              <a:cs typeface="Calibri"/>
            </a:endParaRPr>
          </a:p>
          <a:p>
            <a:pPr marL="927100" marR="3754754" indent="-914400">
              <a:lnSpc>
                <a:spcPct val="120000"/>
              </a:lnSpc>
              <a:spcBef>
                <a:spcPts val="45"/>
              </a:spcBef>
            </a:pPr>
            <a:r>
              <a:rPr sz="2400" spc="-145" dirty="0">
                <a:latin typeface="Calibri"/>
                <a:cs typeface="Calibri"/>
              </a:rPr>
              <a:t>Ofrece</a:t>
            </a:r>
            <a:r>
              <a:rPr sz="2400" spc="-210" dirty="0">
                <a:latin typeface="Calibri"/>
                <a:cs typeface="Calibri"/>
              </a:rPr>
              <a:t> </a:t>
            </a:r>
            <a:r>
              <a:rPr sz="2400" spc="-160" dirty="0">
                <a:latin typeface="Calibri"/>
                <a:cs typeface="Calibri"/>
              </a:rPr>
              <a:t>periodicidad</a:t>
            </a:r>
            <a:r>
              <a:rPr sz="2400" spc="-185" dirty="0">
                <a:latin typeface="Calibri"/>
                <a:cs typeface="Calibri"/>
              </a:rPr>
              <a:t> </a:t>
            </a:r>
            <a:r>
              <a:rPr sz="2400" spc="-135" dirty="0">
                <a:latin typeface="Calibri"/>
                <a:cs typeface="Calibri"/>
              </a:rPr>
              <a:t>mucho</a:t>
            </a:r>
            <a:r>
              <a:rPr sz="2400" spc="-240" dirty="0">
                <a:latin typeface="Calibri"/>
                <a:cs typeface="Calibri"/>
              </a:rPr>
              <a:t> </a:t>
            </a:r>
            <a:r>
              <a:rPr sz="2400" spc="-100" dirty="0">
                <a:latin typeface="Calibri"/>
                <a:cs typeface="Calibri"/>
              </a:rPr>
              <a:t>menor </a:t>
            </a:r>
            <a:r>
              <a:rPr sz="2400" spc="-155" dirty="0">
                <a:latin typeface="Calibri"/>
                <a:cs typeface="Calibri"/>
              </a:rPr>
              <a:t>Landsat</a:t>
            </a:r>
            <a:r>
              <a:rPr sz="2400" spc="-229" dirty="0">
                <a:latin typeface="Calibri"/>
                <a:cs typeface="Calibri"/>
              </a:rPr>
              <a:t> </a:t>
            </a:r>
            <a:r>
              <a:rPr sz="2400" spc="-90" dirty="0">
                <a:latin typeface="Calibri"/>
                <a:cs typeface="Calibri"/>
              </a:rPr>
              <a:t>16</a:t>
            </a:r>
            <a:r>
              <a:rPr sz="2400" spc="-27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días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3" y="59436"/>
            <a:ext cx="5198362" cy="1231391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94056" rIns="0" bIns="0" rtlCol="0">
            <a:spAutoFit/>
          </a:bodyPr>
          <a:lstStyle/>
          <a:p>
            <a:pPr marL="226695">
              <a:lnSpc>
                <a:spcPct val="100000"/>
              </a:lnSpc>
              <a:spcBef>
                <a:spcPts val="100"/>
              </a:spcBef>
            </a:pPr>
            <a:r>
              <a:rPr spc="-150" dirty="0">
                <a:solidFill>
                  <a:srgbClr val="FFFFD9"/>
                </a:solidFill>
              </a:rPr>
              <a:t>Resolucion</a:t>
            </a:r>
            <a:r>
              <a:rPr spc="-245" dirty="0">
                <a:solidFill>
                  <a:srgbClr val="FFFFD9"/>
                </a:solidFill>
              </a:rPr>
              <a:t> </a:t>
            </a:r>
            <a:r>
              <a:rPr spc="-135" dirty="0">
                <a:solidFill>
                  <a:srgbClr val="FFFFD9"/>
                </a:solidFill>
              </a:rPr>
              <a:t>Temporal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33282" y="1361973"/>
            <a:ext cx="8270789" cy="4768846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4222115" y="6027673"/>
            <a:ext cx="420687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i="1" dirty="0">
                <a:latin typeface="Arial"/>
                <a:cs typeface="Arial"/>
              </a:rPr>
              <a:t>Cuadro</a:t>
            </a:r>
            <a:r>
              <a:rPr sz="1400" i="1" spc="-50" dirty="0">
                <a:latin typeface="Arial"/>
                <a:cs typeface="Arial"/>
              </a:rPr>
              <a:t> </a:t>
            </a:r>
            <a:r>
              <a:rPr sz="1400" i="1" dirty="0">
                <a:latin typeface="Arial"/>
                <a:cs typeface="Arial"/>
              </a:rPr>
              <a:t>compilado</a:t>
            </a:r>
            <a:r>
              <a:rPr sz="1400" i="1" spc="-75" dirty="0">
                <a:latin typeface="Arial"/>
                <a:cs typeface="Arial"/>
              </a:rPr>
              <a:t> </a:t>
            </a:r>
            <a:r>
              <a:rPr sz="1400" i="1" dirty="0">
                <a:latin typeface="Arial"/>
                <a:cs typeface="Arial"/>
              </a:rPr>
              <a:t>por</a:t>
            </a:r>
            <a:r>
              <a:rPr sz="1400" i="1" spc="-45" dirty="0">
                <a:latin typeface="Arial"/>
                <a:cs typeface="Arial"/>
              </a:rPr>
              <a:t> </a:t>
            </a:r>
            <a:r>
              <a:rPr sz="1400" i="1" spc="-10" dirty="0">
                <a:latin typeface="Arial"/>
                <a:cs typeface="Arial"/>
              </a:rPr>
              <a:t>CATHALAC,</a:t>
            </a:r>
            <a:r>
              <a:rPr sz="1400" i="1" spc="-25" dirty="0">
                <a:latin typeface="Arial"/>
                <a:cs typeface="Arial"/>
              </a:rPr>
              <a:t> </a:t>
            </a:r>
            <a:r>
              <a:rPr sz="1400" i="1" dirty="0">
                <a:latin typeface="Arial"/>
                <a:cs typeface="Arial"/>
              </a:rPr>
              <a:t>de</a:t>
            </a:r>
            <a:r>
              <a:rPr sz="1400" i="1" spc="-45" dirty="0">
                <a:latin typeface="Arial"/>
                <a:cs typeface="Arial"/>
              </a:rPr>
              <a:t> </a:t>
            </a:r>
            <a:r>
              <a:rPr sz="1400" i="1" dirty="0">
                <a:latin typeface="Arial"/>
                <a:cs typeface="Arial"/>
              </a:rPr>
              <a:t>varias</a:t>
            </a:r>
            <a:r>
              <a:rPr sz="1400" i="1" spc="-55" dirty="0">
                <a:latin typeface="Arial"/>
                <a:cs typeface="Arial"/>
              </a:rPr>
              <a:t> </a:t>
            </a:r>
            <a:r>
              <a:rPr sz="1400" i="1" spc="-10" dirty="0">
                <a:latin typeface="Arial"/>
                <a:cs typeface="Arial"/>
              </a:rPr>
              <a:t>fuentes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3" y="202692"/>
            <a:ext cx="4925567" cy="1231391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36931" rIns="0" bIns="0" rtlCol="0">
            <a:spAutoFit/>
          </a:bodyPr>
          <a:lstStyle/>
          <a:p>
            <a:pPr marL="83820">
              <a:lnSpc>
                <a:spcPct val="100000"/>
              </a:lnSpc>
              <a:spcBef>
                <a:spcPts val="100"/>
              </a:spcBef>
            </a:pPr>
            <a:r>
              <a:rPr spc="-150" dirty="0">
                <a:solidFill>
                  <a:srgbClr val="FFFFD9"/>
                </a:solidFill>
              </a:rPr>
              <a:t>Resolución</a:t>
            </a:r>
            <a:r>
              <a:rPr spc="-235" dirty="0">
                <a:solidFill>
                  <a:srgbClr val="FFFFD9"/>
                </a:solidFill>
              </a:rPr>
              <a:t> </a:t>
            </a:r>
            <a:r>
              <a:rPr spc="-140" dirty="0">
                <a:solidFill>
                  <a:srgbClr val="FFFFD9"/>
                </a:solidFill>
              </a:rPr>
              <a:t>Espectral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74015" marR="5080" indent="-342900">
              <a:lnSpc>
                <a:spcPct val="100000"/>
              </a:lnSpc>
              <a:spcBef>
                <a:spcPts val="105"/>
              </a:spcBef>
            </a:pPr>
            <a:r>
              <a:rPr sz="3200" spc="-150" dirty="0"/>
              <a:t>Indica</a:t>
            </a:r>
            <a:r>
              <a:rPr sz="3200" spc="-225" dirty="0"/>
              <a:t> </a:t>
            </a:r>
            <a:r>
              <a:rPr sz="3200" spc="-90" dirty="0"/>
              <a:t>el</a:t>
            </a:r>
            <a:r>
              <a:rPr sz="3200" spc="-265" dirty="0"/>
              <a:t> </a:t>
            </a:r>
            <a:r>
              <a:rPr sz="3200" spc="-145" dirty="0"/>
              <a:t>numero</a:t>
            </a:r>
            <a:r>
              <a:rPr sz="3200" spc="-240" dirty="0"/>
              <a:t> </a:t>
            </a:r>
            <a:r>
              <a:rPr sz="3200" spc="-95" dirty="0"/>
              <a:t>de</a:t>
            </a:r>
            <a:r>
              <a:rPr sz="3200" spc="-260" dirty="0"/>
              <a:t> </a:t>
            </a:r>
            <a:r>
              <a:rPr sz="3200" u="sng" spc="-155" dirty="0">
                <a:uFill>
                  <a:solidFill>
                    <a:srgbClr val="000000"/>
                  </a:solidFill>
                </a:uFill>
              </a:rPr>
              <a:t>anchura</a:t>
            </a:r>
            <a:r>
              <a:rPr sz="3200" u="sng" spc="-215" dirty="0">
                <a:uFill>
                  <a:solidFill>
                    <a:srgbClr val="000000"/>
                  </a:solidFill>
                </a:uFill>
              </a:rPr>
              <a:t> </a:t>
            </a:r>
            <a:r>
              <a:rPr sz="3200" u="sng" spc="-95" dirty="0">
                <a:uFill>
                  <a:solidFill>
                    <a:srgbClr val="000000"/>
                  </a:solidFill>
                </a:uFill>
              </a:rPr>
              <a:t>de</a:t>
            </a:r>
            <a:r>
              <a:rPr sz="3200" u="sng" spc="-275" dirty="0">
                <a:uFill>
                  <a:solidFill>
                    <a:srgbClr val="000000"/>
                  </a:solidFill>
                </a:uFill>
              </a:rPr>
              <a:t> </a:t>
            </a:r>
            <a:r>
              <a:rPr sz="3200" u="sng" spc="-120" dirty="0">
                <a:uFill>
                  <a:solidFill>
                    <a:srgbClr val="000000"/>
                  </a:solidFill>
                </a:uFill>
              </a:rPr>
              <a:t>las</a:t>
            </a:r>
            <a:r>
              <a:rPr sz="3200" u="sng" spc="-245" dirty="0">
                <a:uFill>
                  <a:solidFill>
                    <a:srgbClr val="000000"/>
                  </a:solidFill>
                </a:uFill>
              </a:rPr>
              <a:t> </a:t>
            </a:r>
            <a:r>
              <a:rPr sz="3200" u="sng" spc="-155" dirty="0">
                <a:uFill>
                  <a:solidFill>
                    <a:srgbClr val="000000"/>
                  </a:solidFill>
                </a:uFill>
              </a:rPr>
              <a:t>bandas</a:t>
            </a:r>
            <a:r>
              <a:rPr sz="3200" u="sng" spc="-215" dirty="0">
                <a:uFill>
                  <a:solidFill>
                    <a:srgbClr val="000000"/>
                  </a:solidFill>
                </a:uFill>
              </a:rPr>
              <a:t> </a:t>
            </a:r>
            <a:r>
              <a:rPr sz="3200" u="sng" spc="-120" dirty="0">
                <a:uFill>
                  <a:solidFill>
                    <a:srgbClr val="000000"/>
                  </a:solidFill>
                </a:uFill>
              </a:rPr>
              <a:t>espectrales</a:t>
            </a:r>
            <a:r>
              <a:rPr sz="3200" spc="-120" dirty="0"/>
              <a:t> </a:t>
            </a:r>
            <a:r>
              <a:rPr sz="3200" spc="-125" dirty="0"/>
              <a:t>que</a:t>
            </a:r>
            <a:r>
              <a:rPr sz="3200" spc="-240" dirty="0"/>
              <a:t> </a:t>
            </a:r>
            <a:r>
              <a:rPr sz="3200" spc="-150" dirty="0"/>
              <a:t>pueden</a:t>
            </a:r>
            <a:r>
              <a:rPr sz="3200" spc="-220" dirty="0"/>
              <a:t> </a:t>
            </a:r>
            <a:r>
              <a:rPr sz="3200" spc="-160" dirty="0"/>
              <a:t>discriminar</a:t>
            </a:r>
            <a:r>
              <a:rPr sz="3200" spc="-200" dirty="0"/>
              <a:t> </a:t>
            </a:r>
            <a:r>
              <a:rPr sz="3200" spc="-90" dirty="0"/>
              <a:t>el</a:t>
            </a:r>
            <a:r>
              <a:rPr sz="3200" spc="-275" dirty="0"/>
              <a:t> </a:t>
            </a:r>
            <a:r>
              <a:rPr sz="3200" spc="-10" dirty="0"/>
              <a:t>Sensor.</a:t>
            </a:r>
            <a:endParaRPr sz="3200"/>
          </a:p>
          <a:p>
            <a:pPr marL="374015" marR="326390" indent="-342900">
              <a:lnSpc>
                <a:spcPct val="100000"/>
              </a:lnSpc>
              <a:spcBef>
                <a:spcPts val="765"/>
              </a:spcBef>
            </a:pPr>
            <a:r>
              <a:rPr sz="3200" spc="-90" dirty="0"/>
              <a:t>Un</a:t>
            </a:r>
            <a:r>
              <a:rPr sz="3200" spc="-270" dirty="0"/>
              <a:t> </a:t>
            </a:r>
            <a:r>
              <a:rPr sz="3200" spc="-145" dirty="0"/>
              <a:t>sensor</a:t>
            </a:r>
            <a:r>
              <a:rPr sz="3200" spc="-235" dirty="0"/>
              <a:t> </a:t>
            </a:r>
            <a:r>
              <a:rPr sz="3200" spc="-130" dirty="0"/>
              <a:t>será</a:t>
            </a:r>
            <a:r>
              <a:rPr sz="3200" spc="-260" dirty="0"/>
              <a:t> </a:t>
            </a:r>
            <a:r>
              <a:rPr sz="3200" spc="-145" dirty="0"/>
              <a:t>tanto</a:t>
            </a:r>
            <a:r>
              <a:rPr sz="3200" spc="-220" dirty="0"/>
              <a:t> </a:t>
            </a:r>
            <a:r>
              <a:rPr sz="3200" spc="-130" dirty="0"/>
              <a:t>mas</a:t>
            </a:r>
            <a:r>
              <a:rPr sz="3200" spc="-250" dirty="0"/>
              <a:t> </a:t>
            </a:r>
            <a:r>
              <a:rPr sz="3200" spc="-145" dirty="0"/>
              <a:t>idóneo</a:t>
            </a:r>
            <a:r>
              <a:rPr sz="3200" spc="-235" dirty="0"/>
              <a:t> </a:t>
            </a:r>
            <a:r>
              <a:rPr sz="3200" spc="-150" dirty="0"/>
              <a:t>cuanto</a:t>
            </a:r>
            <a:r>
              <a:rPr sz="3200" spc="-225" dirty="0"/>
              <a:t> </a:t>
            </a:r>
            <a:r>
              <a:rPr sz="3200" u="sng" spc="-10" dirty="0">
                <a:uFill>
                  <a:solidFill>
                    <a:srgbClr val="000000"/>
                  </a:solidFill>
                </a:uFill>
              </a:rPr>
              <a:t>mayor</a:t>
            </a:r>
            <a:r>
              <a:rPr sz="3200" spc="-10" dirty="0"/>
              <a:t> </a:t>
            </a:r>
            <a:r>
              <a:rPr sz="3200" b="1" u="sng" spc="-14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</a:rPr>
              <a:t>numero</a:t>
            </a:r>
            <a:r>
              <a:rPr sz="3200" b="1" u="sng" spc="-23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</a:rPr>
              <a:t> </a:t>
            </a:r>
            <a:r>
              <a:rPr sz="3200" b="1" u="sng" spc="-9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</a:rPr>
              <a:t>de</a:t>
            </a:r>
            <a:r>
              <a:rPr sz="3200" b="1" u="sng" spc="-26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</a:rPr>
              <a:t> </a:t>
            </a:r>
            <a:r>
              <a:rPr sz="3200" b="1" u="sng" spc="-14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</a:rPr>
              <a:t>bandas</a:t>
            </a:r>
            <a:r>
              <a:rPr sz="3200" b="1" spc="-254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3200" spc="-160" dirty="0"/>
              <a:t>proporcione,</a:t>
            </a:r>
            <a:r>
              <a:rPr sz="3200" spc="-200" dirty="0"/>
              <a:t> </a:t>
            </a:r>
            <a:r>
              <a:rPr sz="3200" spc="-95" dirty="0"/>
              <a:t>ya</a:t>
            </a:r>
            <a:r>
              <a:rPr sz="3200" spc="-254" dirty="0"/>
              <a:t> </a:t>
            </a:r>
            <a:r>
              <a:rPr sz="3200" spc="-125" dirty="0"/>
              <a:t>que</a:t>
            </a:r>
            <a:r>
              <a:rPr sz="3200" spc="-240" dirty="0"/>
              <a:t> </a:t>
            </a:r>
            <a:r>
              <a:rPr sz="3200" u="sng" spc="-155" dirty="0">
                <a:solidFill>
                  <a:srgbClr val="FF9900"/>
                </a:solidFill>
                <a:uFill>
                  <a:solidFill>
                    <a:srgbClr val="FF9900"/>
                  </a:solidFill>
                </a:uFill>
              </a:rPr>
              <a:t>facilita</a:t>
            </a:r>
            <a:r>
              <a:rPr sz="3200" u="sng" spc="-210" dirty="0">
                <a:solidFill>
                  <a:srgbClr val="FF9900"/>
                </a:solidFill>
                <a:uFill>
                  <a:solidFill>
                    <a:srgbClr val="FF9900"/>
                  </a:solidFill>
                </a:uFill>
              </a:rPr>
              <a:t> </a:t>
            </a:r>
            <a:r>
              <a:rPr sz="3200" u="sng" spc="-25" dirty="0">
                <a:solidFill>
                  <a:srgbClr val="FF9900"/>
                </a:solidFill>
                <a:uFill>
                  <a:solidFill>
                    <a:srgbClr val="FF9900"/>
                  </a:solidFill>
                </a:uFill>
              </a:rPr>
              <a:t>la</a:t>
            </a:r>
            <a:r>
              <a:rPr sz="3200" spc="-25" dirty="0">
                <a:solidFill>
                  <a:srgbClr val="FF9900"/>
                </a:solidFill>
              </a:rPr>
              <a:t> </a:t>
            </a:r>
            <a:r>
              <a:rPr sz="3200" u="sng" spc="-160" dirty="0">
                <a:solidFill>
                  <a:srgbClr val="FF9900"/>
                </a:solidFill>
                <a:uFill>
                  <a:solidFill>
                    <a:srgbClr val="FF9900"/>
                  </a:solidFill>
                </a:uFill>
              </a:rPr>
              <a:t>caracterización</a:t>
            </a:r>
            <a:r>
              <a:rPr sz="3200" u="sng" spc="-185" dirty="0">
                <a:solidFill>
                  <a:srgbClr val="FF9900"/>
                </a:solidFill>
                <a:uFill>
                  <a:solidFill>
                    <a:srgbClr val="FF9900"/>
                  </a:solidFill>
                </a:uFill>
              </a:rPr>
              <a:t> </a:t>
            </a:r>
            <a:r>
              <a:rPr sz="3200" u="sng" spc="-155" dirty="0">
                <a:solidFill>
                  <a:srgbClr val="FF9900"/>
                </a:solidFill>
                <a:uFill>
                  <a:solidFill>
                    <a:srgbClr val="FF9900"/>
                  </a:solidFill>
                </a:uFill>
              </a:rPr>
              <a:t>espectral</a:t>
            </a:r>
            <a:r>
              <a:rPr sz="3200" u="sng" spc="-195" dirty="0">
                <a:solidFill>
                  <a:srgbClr val="FF9900"/>
                </a:solidFill>
                <a:uFill>
                  <a:solidFill>
                    <a:srgbClr val="FF9900"/>
                  </a:solidFill>
                </a:uFill>
              </a:rPr>
              <a:t> </a:t>
            </a:r>
            <a:r>
              <a:rPr sz="3200" u="sng" spc="-95" dirty="0">
                <a:solidFill>
                  <a:srgbClr val="FF9900"/>
                </a:solidFill>
                <a:uFill>
                  <a:solidFill>
                    <a:srgbClr val="FF9900"/>
                  </a:solidFill>
                </a:uFill>
              </a:rPr>
              <a:t>de</a:t>
            </a:r>
            <a:r>
              <a:rPr sz="3200" u="sng" spc="-235" dirty="0">
                <a:solidFill>
                  <a:srgbClr val="FF9900"/>
                </a:solidFill>
                <a:uFill>
                  <a:solidFill>
                    <a:srgbClr val="FF9900"/>
                  </a:solidFill>
                </a:uFill>
              </a:rPr>
              <a:t> </a:t>
            </a:r>
            <a:r>
              <a:rPr sz="3200" u="sng" spc="-120" dirty="0">
                <a:solidFill>
                  <a:srgbClr val="FF9900"/>
                </a:solidFill>
                <a:uFill>
                  <a:solidFill>
                    <a:srgbClr val="FF9900"/>
                  </a:solidFill>
                </a:uFill>
              </a:rPr>
              <a:t>las</a:t>
            </a:r>
            <a:r>
              <a:rPr sz="3200" u="sng" spc="-220" dirty="0">
                <a:solidFill>
                  <a:srgbClr val="FF9900"/>
                </a:solidFill>
                <a:uFill>
                  <a:solidFill>
                    <a:srgbClr val="FF9900"/>
                  </a:solidFill>
                </a:uFill>
              </a:rPr>
              <a:t> </a:t>
            </a:r>
            <a:r>
              <a:rPr sz="3200" u="sng" spc="-160" dirty="0">
                <a:solidFill>
                  <a:srgbClr val="FF9900"/>
                </a:solidFill>
                <a:uFill>
                  <a:solidFill>
                    <a:srgbClr val="FF9900"/>
                  </a:solidFill>
                </a:uFill>
              </a:rPr>
              <a:t>distintas</a:t>
            </a:r>
            <a:r>
              <a:rPr sz="3200" u="sng" spc="-185" dirty="0">
                <a:solidFill>
                  <a:srgbClr val="FF9900"/>
                </a:solidFill>
                <a:uFill>
                  <a:solidFill>
                    <a:srgbClr val="FF9900"/>
                  </a:solidFill>
                </a:uFill>
              </a:rPr>
              <a:t> </a:t>
            </a:r>
            <a:r>
              <a:rPr sz="3200" u="sng" spc="-114" dirty="0">
                <a:solidFill>
                  <a:srgbClr val="FF9900"/>
                </a:solidFill>
                <a:uFill>
                  <a:solidFill>
                    <a:srgbClr val="FF9900"/>
                  </a:solidFill>
                </a:uFill>
              </a:rPr>
              <a:t>cubiertas</a:t>
            </a:r>
            <a:r>
              <a:rPr sz="3200" spc="-114" dirty="0"/>
              <a:t>.</a:t>
            </a:r>
            <a:endParaRPr sz="3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148" y="59436"/>
            <a:ext cx="4812791" cy="1231391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94056" rIns="0" bIns="0" rtlCol="0">
            <a:spAutoFit/>
          </a:bodyPr>
          <a:lstStyle/>
          <a:p>
            <a:pPr marL="307340">
              <a:lnSpc>
                <a:spcPct val="100000"/>
              </a:lnSpc>
              <a:spcBef>
                <a:spcPts val="100"/>
              </a:spcBef>
            </a:pPr>
            <a:r>
              <a:rPr spc="-140" dirty="0"/>
              <a:t>Bandas</a:t>
            </a:r>
            <a:r>
              <a:rPr spc="-240" dirty="0"/>
              <a:t> </a:t>
            </a:r>
            <a:r>
              <a:rPr spc="-140" dirty="0"/>
              <a:t>Espectrales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85875" y="2071700"/>
            <a:ext cx="6332955" cy="3384519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08902" y="1602689"/>
            <a:ext cx="6730883" cy="4525875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523" y="1521"/>
            <a:ext cx="8609330" cy="1529080"/>
            <a:chOff x="1523" y="1521"/>
            <a:chExt cx="8609330" cy="152908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23" y="1521"/>
              <a:ext cx="8609074" cy="918972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23" y="411480"/>
              <a:ext cx="2337815" cy="1118615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21615" y="-82803"/>
            <a:ext cx="7974330" cy="1244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4000" spc="-160" dirty="0">
                <a:solidFill>
                  <a:srgbClr val="FFFFD9"/>
                </a:solidFill>
              </a:rPr>
              <a:t>Comparación</a:t>
            </a:r>
            <a:r>
              <a:rPr sz="4000" spc="-290" dirty="0">
                <a:solidFill>
                  <a:srgbClr val="FFFFD9"/>
                </a:solidFill>
              </a:rPr>
              <a:t> </a:t>
            </a:r>
            <a:r>
              <a:rPr sz="4000" spc="-100" dirty="0">
                <a:solidFill>
                  <a:srgbClr val="FFFFD9"/>
                </a:solidFill>
              </a:rPr>
              <a:t>de</a:t>
            </a:r>
            <a:r>
              <a:rPr sz="4000" spc="-260" dirty="0">
                <a:solidFill>
                  <a:srgbClr val="FFFFD9"/>
                </a:solidFill>
              </a:rPr>
              <a:t> </a:t>
            </a:r>
            <a:r>
              <a:rPr sz="4000" spc="-155" dirty="0">
                <a:solidFill>
                  <a:srgbClr val="FFFFD9"/>
                </a:solidFill>
              </a:rPr>
              <a:t>Imágenes</a:t>
            </a:r>
            <a:r>
              <a:rPr sz="4000" spc="-305" dirty="0">
                <a:solidFill>
                  <a:srgbClr val="FFFFD9"/>
                </a:solidFill>
              </a:rPr>
              <a:t> </a:t>
            </a:r>
            <a:r>
              <a:rPr sz="4000" spc="-100" dirty="0">
                <a:solidFill>
                  <a:srgbClr val="FFFFD9"/>
                </a:solidFill>
              </a:rPr>
              <a:t>en</a:t>
            </a:r>
            <a:r>
              <a:rPr sz="4000" spc="-265" dirty="0">
                <a:solidFill>
                  <a:srgbClr val="FFFFD9"/>
                </a:solidFill>
              </a:rPr>
              <a:t> </a:t>
            </a:r>
            <a:r>
              <a:rPr sz="4000" spc="-100" dirty="0">
                <a:solidFill>
                  <a:srgbClr val="FFFFD9"/>
                </a:solidFill>
              </a:rPr>
              <a:t>Resolución </a:t>
            </a:r>
            <a:r>
              <a:rPr sz="4000" spc="-40" dirty="0">
                <a:solidFill>
                  <a:srgbClr val="FFFFD9"/>
                </a:solidFill>
              </a:rPr>
              <a:t>Espectral</a:t>
            </a:r>
            <a:endParaRPr sz="4000"/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731004" y="1615433"/>
            <a:ext cx="760475" cy="40386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375401" y="1615433"/>
            <a:ext cx="1034795" cy="40386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980172" y="1615433"/>
            <a:ext cx="699515" cy="403860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912864" y="1615433"/>
            <a:ext cx="1726679" cy="403853"/>
          </a:xfrm>
          <a:prstGeom prst="rect">
            <a:avLst/>
          </a:prstGeom>
        </p:spPr>
      </p:pic>
      <p:graphicFrame>
        <p:nvGraphicFramePr>
          <p:cNvPr id="10" name="object 10"/>
          <p:cNvGraphicFramePr>
            <a:graphicFrameLocks noGrp="1"/>
          </p:cNvGraphicFramePr>
          <p:nvPr/>
        </p:nvGraphicFramePr>
        <p:xfrm>
          <a:off x="487362" y="1416050"/>
          <a:ext cx="8230867" cy="4648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735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541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113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639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2785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041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400" b="1" spc="-10" dirty="0">
                          <a:solidFill>
                            <a:srgbClr val="FF0000"/>
                          </a:solidFill>
                          <a:latin typeface="Times New Roman"/>
                          <a:cs typeface="Times New Roman"/>
                        </a:rPr>
                        <a:t>Satelite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3683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400" b="1" spc="-10" dirty="0">
                          <a:solidFill>
                            <a:srgbClr val="FF0000"/>
                          </a:solidFill>
                          <a:latin typeface="Times New Roman"/>
                          <a:cs typeface="Times New Roman"/>
                        </a:rPr>
                        <a:t>Sensor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368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400" b="1" spc="-10" dirty="0">
                          <a:solidFill>
                            <a:srgbClr val="FF0000"/>
                          </a:solidFill>
                          <a:latin typeface="Times New Roman"/>
                          <a:cs typeface="Times New Roman"/>
                        </a:rPr>
                        <a:t>Propiedad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368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400" b="1" spc="-10" dirty="0">
                          <a:solidFill>
                            <a:srgbClr val="FF0000"/>
                          </a:solidFill>
                          <a:latin typeface="Times New Roman"/>
                          <a:cs typeface="Times New Roman"/>
                        </a:rPr>
                        <a:t>Desde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368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400" b="1" dirty="0">
                          <a:solidFill>
                            <a:srgbClr val="FF0000"/>
                          </a:solidFill>
                          <a:latin typeface="Times New Roman"/>
                          <a:cs typeface="Times New Roman"/>
                        </a:rPr>
                        <a:t>Bandas</a:t>
                      </a:r>
                      <a:r>
                        <a:rPr sz="1400" b="1" spc="-40" dirty="0">
                          <a:solidFill>
                            <a:srgbClr val="FF0000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b="1" spc="-10" dirty="0">
                          <a:solidFill>
                            <a:srgbClr val="FF0000"/>
                          </a:solidFill>
                          <a:latin typeface="Times New Roman"/>
                          <a:cs typeface="Times New Roman"/>
                        </a:rPr>
                        <a:t>Espectrales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368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368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200" b="1" dirty="0">
                          <a:latin typeface="Times New Roman"/>
                          <a:cs typeface="Times New Roman"/>
                        </a:rPr>
                        <a:t>Landsat</a:t>
                      </a:r>
                      <a:r>
                        <a:rPr sz="1200" b="1" spc="-4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b="1" spc="-50" dirty="0">
                          <a:latin typeface="Times New Roman"/>
                          <a:cs typeface="Times New Roman"/>
                        </a:rPr>
                        <a:t>5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4064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200" b="1" spc="-25" dirty="0">
                          <a:latin typeface="Times New Roman"/>
                          <a:cs typeface="Times New Roman"/>
                        </a:rPr>
                        <a:t>TM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200" b="1" spc="-10" dirty="0">
                          <a:latin typeface="Times New Roman"/>
                          <a:cs typeface="Times New Roman"/>
                        </a:rPr>
                        <a:t>NASA</a:t>
                      </a:r>
                      <a:r>
                        <a:rPr sz="1200" b="1" spc="-8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b="1" dirty="0">
                          <a:latin typeface="Times New Roman"/>
                          <a:cs typeface="Times New Roman"/>
                        </a:rPr>
                        <a:t>/</a:t>
                      </a:r>
                      <a:r>
                        <a:rPr sz="1200" b="1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b="1" spc="-20" dirty="0">
                          <a:latin typeface="Times New Roman"/>
                          <a:cs typeface="Times New Roman"/>
                        </a:rPr>
                        <a:t>USGS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200" b="1" spc="-20" dirty="0">
                          <a:latin typeface="Times New Roman"/>
                          <a:cs typeface="Times New Roman"/>
                        </a:rPr>
                        <a:t>1984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200" spc="-50" dirty="0">
                          <a:latin typeface="Times New Roman"/>
                          <a:cs typeface="Times New Roman"/>
                        </a:rPr>
                        <a:t>7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368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b="1" spc="-10" dirty="0">
                          <a:latin typeface="Times New Roman"/>
                          <a:cs typeface="Times New Roman"/>
                        </a:rPr>
                        <a:t>IRS-</a:t>
                      </a:r>
                      <a:r>
                        <a:rPr sz="1200" b="1" spc="-25" dirty="0">
                          <a:latin typeface="Times New Roman"/>
                          <a:cs typeface="Times New Roman"/>
                        </a:rPr>
                        <a:t>1C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4127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b="1" spc="-10" dirty="0">
                          <a:latin typeface="Times New Roman"/>
                          <a:cs typeface="Times New Roman"/>
                        </a:rPr>
                        <a:t>LISS-</a:t>
                      </a:r>
                      <a:r>
                        <a:rPr sz="1200" b="1" spc="-25" dirty="0">
                          <a:latin typeface="Times New Roman"/>
                          <a:cs typeface="Times New Roman"/>
                        </a:rPr>
                        <a:t>III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b="1" spc="-20" dirty="0">
                          <a:latin typeface="Times New Roman"/>
                          <a:cs typeface="Times New Roman"/>
                        </a:rPr>
                        <a:t>ISRO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b="1" spc="-20" dirty="0">
                          <a:latin typeface="Times New Roman"/>
                          <a:cs typeface="Times New Roman"/>
                        </a:rPr>
                        <a:t>1995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spc="-50" dirty="0">
                          <a:latin typeface="Times New Roman"/>
                          <a:cs typeface="Times New Roman"/>
                        </a:rPr>
                        <a:t>7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368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b="1" dirty="0">
                          <a:latin typeface="Times New Roman"/>
                          <a:cs typeface="Times New Roman"/>
                        </a:rPr>
                        <a:t>SPOT</a:t>
                      </a:r>
                      <a:r>
                        <a:rPr sz="1200" b="1" spc="-4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b="1" spc="-50" dirty="0">
                          <a:latin typeface="Times New Roman"/>
                          <a:cs typeface="Times New Roman"/>
                        </a:rPr>
                        <a:t>4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4127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b="1" spc="-10" dirty="0">
                          <a:latin typeface="Times New Roman"/>
                          <a:cs typeface="Times New Roman"/>
                        </a:rPr>
                        <a:t>HRVIR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b="1" spc="-20" dirty="0">
                          <a:latin typeface="Times New Roman"/>
                          <a:cs typeface="Times New Roman"/>
                        </a:rPr>
                        <a:t>CNES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b="1" spc="-20" dirty="0">
                          <a:latin typeface="Times New Roman"/>
                          <a:cs typeface="Times New Roman"/>
                        </a:rPr>
                        <a:t>1998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spc="-50" dirty="0">
                          <a:latin typeface="Times New Roman"/>
                          <a:cs typeface="Times New Roman"/>
                        </a:rPr>
                        <a:t>5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368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b="1" spc="-10" dirty="0">
                          <a:latin typeface="Times New Roman"/>
                          <a:cs typeface="Times New Roman"/>
                        </a:rPr>
                        <a:t>Ikonos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4127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b="1" spc="-10" dirty="0">
                          <a:latin typeface="Times New Roman"/>
                          <a:cs typeface="Times New Roman"/>
                        </a:rPr>
                        <a:t>GeoEye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b="1" spc="-20" dirty="0">
                          <a:latin typeface="Times New Roman"/>
                          <a:cs typeface="Times New Roman"/>
                        </a:rPr>
                        <a:t>1999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spc="-50" dirty="0">
                          <a:latin typeface="Times New Roman"/>
                          <a:cs typeface="Times New Roman"/>
                        </a:rPr>
                        <a:t>4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368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b="1" dirty="0">
                          <a:latin typeface="Times New Roman"/>
                          <a:cs typeface="Times New Roman"/>
                        </a:rPr>
                        <a:t>Landsat</a:t>
                      </a:r>
                      <a:r>
                        <a:rPr sz="1200" b="1" spc="-4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b="1" spc="-50" dirty="0">
                          <a:latin typeface="Times New Roman"/>
                          <a:cs typeface="Times New Roman"/>
                        </a:rPr>
                        <a:t>7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4127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b="1" spc="-20" dirty="0">
                          <a:latin typeface="Times New Roman"/>
                          <a:cs typeface="Times New Roman"/>
                        </a:rPr>
                        <a:t>ETM+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b="1" spc="-10" dirty="0">
                          <a:latin typeface="Times New Roman"/>
                          <a:cs typeface="Times New Roman"/>
                        </a:rPr>
                        <a:t>NASA</a:t>
                      </a:r>
                      <a:r>
                        <a:rPr sz="1200" b="1" spc="-8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b="1" dirty="0">
                          <a:latin typeface="Times New Roman"/>
                          <a:cs typeface="Times New Roman"/>
                        </a:rPr>
                        <a:t>/</a:t>
                      </a:r>
                      <a:r>
                        <a:rPr sz="1200" b="1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b="1" spc="-20" dirty="0">
                          <a:latin typeface="Times New Roman"/>
                          <a:cs typeface="Times New Roman"/>
                        </a:rPr>
                        <a:t>USGS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b="1" spc="-10" dirty="0">
                          <a:latin typeface="Times New Roman"/>
                          <a:cs typeface="Times New Roman"/>
                        </a:rPr>
                        <a:t>1999*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spc="-50" dirty="0">
                          <a:latin typeface="Times New Roman"/>
                          <a:cs typeface="Times New Roman"/>
                        </a:rPr>
                        <a:t>9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368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b="1" spc="-10" dirty="0">
                          <a:latin typeface="Times New Roman"/>
                          <a:cs typeface="Times New Roman"/>
                        </a:rPr>
                        <a:t>EO-</a:t>
                      </a:r>
                      <a:r>
                        <a:rPr sz="1200" b="1" spc="-50" dirty="0">
                          <a:latin typeface="Times New Roman"/>
                          <a:cs typeface="Times New Roman"/>
                        </a:rPr>
                        <a:t>1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4127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b="1" spc="-25" dirty="0">
                          <a:latin typeface="Times New Roman"/>
                          <a:cs typeface="Times New Roman"/>
                        </a:rPr>
                        <a:t>ALI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b="1" spc="-20" dirty="0">
                          <a:latin typeface="Times New Roman"/>
                          <a:cs typeface="Times New Roman"/>
                        </a:rPr>
                        <a:t>NASA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b="1" spc="-20" dirty="0">
                          <a:latin typeface="Times New Roman"/>
                          <a:cs typeface="Times New Roman"/>
                        </a:rPr>
                        <a:t>2000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spc="-25" dirty="0">
                          <a:latin typeface="Times New Roman"/>
                          <a:cs typeface="Times New Roman"/>
                        </a:rPr>
                        <a:t>10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24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5"/>
                        </a:spcBef>
                      </a:pPr>
                      <a:r>
                        <a:rPr sz="1200" b="1" spc="-10" dirty="0">
                          <a:latin typeface="Times New Roman"/>
                          <a:cs typeface="Times New Roman"/>
                        </a:rPr>
                        <a:t>Terra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7937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5"/>
                        </a:spcBef>
                      </a:pPr>
                      <a:r>
                        <a:rPr sz="1200" b="1" spc="-10" dirty="0">
                          <a:latin typeface="Times New Roman"/>
                          <a:cs typeface="Times New Roman"/>
                        </a:rPr>
                        <a:t>ASTER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793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5"/>
                        </a:spcBef>
                      </a:pPr>
                      <a:r>
                        <a:rPr sz="1200" b="1" spc="-10" dirty="0">
                          <a:latin typeface="Times New Roman"/>
                          <a:cs typeface="Times New Roman"/>
                        </a:rPr>
                        <a:t>NASA</a:t>
                      </a:r>
                      <a:r>
                        <a:rPr sz="1200" b="1" spc="-8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b="1" dirty="0">
                          <a:latin typeface="Times New Roman"/>
                          <a:cs typeface="Times New Roman"/>
                        </a:rPr>
                        <a:t>/</a:t>
                      </a:r>
                      <a:r>
                        <a:rPr sz="1200" b="1" spc="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b="1" spc="-20" dirty="0">
                          <a:latin typeface="Times New Roman"/>
                          <a:cs typeface="Times New Roman"/>
                        </a:rPr>
                        <a:t>JAXA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793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5"/>
                        </a:spcBef>
                      </a:pPr>
                      <a:r>
                        <a:rPr sz="1200" b="1" spc="-20" dirty="0">
                          <a:latin typeface="Times New Roman"/>
                          <a:cs typeface="Times New Roman"/>
                        </a:rPr>
                        <a:t>2000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793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5"/>
                        </a:spcBef>
                      </a:pPr>
                      <a:r>
                        <a:rPr sz="1200" spc="-25" dirty="0">
                          <a:latin typeface="Times New Roman"/>
                          <a:cs typeface="Times New Roman"/>
                        </a:rPr>
                        <a:t>14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793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368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b="1" spc="-10" dirty="0">
                          <a:latin typeface="Times New Roman"/>
                          <a:cs typeface="Times New Roman"/>
                        </a:rPr>
                        <a:t>EO-</a:t>
                      </a:r>
                      <a:r>
                        <a:rPr sz="1200" b="1" spc="-50" dirty="0">
                          <a:latin typeface="Times New Roman"/>
                          <a:cs typeface="Times New Roman"/>
                        </a:rPr>
                        <a:t>1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4127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b="1" spc="-10" dirty="0">
                          <a:latin typeface="Times New Roman"/>
                          <a:cs typeface="Times New Roman"/>
                        </a:rPr>
                        <a:t>Hyperion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b="1" spc="-20" dirty="0">
                          <a:latin typeface="Times New Roman"/>
                          <a:cs typeface="Times New Roman"/>
                        </a:rPr>
                        <a:t>NASA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b="1" spc="-20" dirty="0">
                          <a:latin typeface="Times New Roman"/>
                          <a:cs typeface="Times New Roman"/>
                        </a:rPr>
                        <a:t>2000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spc="-25" dirty="0">
                          <a:latin typeface="Times New Roman"/>
                          <a:cs typeface="Times New Roman"/>
                        </a:rPr>
                        <a:t>242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7368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b="1" spc="-20" dirty="0">
                          <a:latin typeface="Times New Roman"/>
                          <a:cs typeface="Times New Roman"/>
                        </a:rPr>
                        <a:t>Terra </a:t>
                      </a:r>
                      <a:r>
                        <a:rPr sz="1200" b="1" spc="-10" dirty="0">
                          <a:latin typeface="Times New Roman"/>
                          <a:cs typeface="Times New Roman"/>
                        </a:rPr>
                        <a:t>/</a:t>
                      </a:r>
                      <a:r>
                        <a:rPr sz="1200" b="1" spc="-7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b="1" spc="-20" dirty="0">
                          <a:latin typeface="Times New Roman"/>
                          <a:cs typeface="Times New Roman"/>
                        </a:rPr>
                        <a:t>Aqua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4127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b="1" spc="-10" dirty="0">
                          <a:latin typeface="Times New Roman"/>
                          <a:cs typeface="Times New Roman"/>
                        </a:rPr>
                        <a:t>MODIS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b="1" spc="-20" dirty="0">
                          <a:latin typeface="Times New Roman"/>
                          <a:cs typeface="Times New Roman"/>
                        </a:rPr>
                        <a:t>NASA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b="1" spc="-20" dirty="0">
                          <a:latin typeface="Times New Roman"/>
                          <a:cs typeface="Times New Roman"/>
                        </a:rPr>
                        <a:t>2000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spc="-25" dirty="0">
                          <a:latin typeface="Times New Roman"/>
                          <a:cs typeface="Times New Roman"/>
                        </a:rPr>
                        <a:t>36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7368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b="1" spc="-10" dirty="0">
                          <a:latin typeface="Times New Roman"/>
                          <a:cs typeface="Times New Roman"/>
                        </a:rPr>
                        <a:t>SAC-</a:t>
                      </a:r>
                      <a:r>
                        <a:rPr sz="1200" b="1" spc="-50" dirty="0">
                          <a:latin typeface="Times New Roman"/>
                          <a:cs typeface="Times New Roman"/>
                        </a:rPr>
                        <a:t>C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4127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b="1" spc="-10" dirty="0">
                          <a:latin typeface="Times New Roman"/>
                          <a:cs typeface="Times New Roman"/>
                        </a:rPr>
                        <a:t>CONAE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b="1" spc="-20" dirty="0">
                          <a:latin typeface="Times New Roman"/>
                          <a:cs typeface="Times New Roman"/>
                        </a:rPr>
                        <a:t>2000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spc="-50" dirty="0">
                          <a:latin typeface="Times New Roman"/>
                          <a:cs typeface="Times New Roman"/>
                        </a:rPr>
                        <a:t>3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7368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b="1" spc="-10" dirty="0">
                          <a:latin typeface="Times New Roman"/>
                          <a:cs typeface="Times New Roman"/>
                        </a:rPr>
                        <a:t>Quickbird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4127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b="1" dirty="0">
                          <a:latin typeface="Times New Roman"/>
                          <a:cs typeface="Times New Roman"/>
                        </a:rPr>
                        <a:t>Digital</a:t>
                      </a:r>
                      <a:r>
                        <a:rPr sz="1200" b="1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b="1" spc="-10" dirty="0">
                          <a:latin typeface="Times New Roman"/>
                          <a:cs typeface="Times New Roman"/>
                        </a:rPr>
                        <a:t>Globe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b="1" spc="-20" dirty="0">
                          <a:latin typeface="Times New Roman"/>
                          <a:cs typeface="Times New Roman"/>
                        </a:rPr>
                        <a:t>2001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spc="-50" dirty="0">
                          <a:latin typeface="Times New Roman"/>
                          <a:cs typeface="Times New Roman"/>
                        </a:rPr>
                        <a:t>4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7368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b="1" spc="-10" dirty="0">
                          <a:latin typeface="Times New Roman"/>
                          <a:cs typeface="Times New Roman"/>
                        </a:rPr>
                        <a:t>ENVISAT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4127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b="1" spc="-10" dirty="0">
                          <a:latin typeface="Times New Roman"/>
                          <a:cs typeface="Times New Roman"/>
                        </a:rPr>
                        <a:t>MERIS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b="1" spc="-25" dirty="0">
                          <a:latin typeface="Times New Roman"/>
                          <a:cs typeface="Times New Roman"/>
                        </a:rPr>
                        <a:t>ESA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b="1" spc="-20" dirty="0">
                          <a:latin typeface="Times New Roman"/>
                          <a:cs typeface="Times New Roman"/>
                        </a:rPr>
                        <a:t>2002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spc="-25" dirty="0">
                          <a:latin typeface="Times New Roman"/>
                          <a:cs typeface="Times New Roman"/>
                        </a:rPr>
                        <a:t>15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7368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b="1" dirty="0">
                          <a:latin typeface="Times New Roman"/>
                          <a:cs typeface="Times New Roman"/>
                        </a:rPr>
                        <a:t>SPOT</a:t>
                      </a:r>
                      <a:r>
                        <a:rPr sz="1200" b="1" spc="-4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b="1" spc="-50" dirty="0">
                          <a:latin typeface="Times New Roman"/>
                          <a:cs typeface="Times New Roman"/>
                        </a:rPr>
                        <a:t>5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4127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b="1" spc="-25" dirty="0">
                          <a:latin typeface="Times New Roman"/>
                          <a:cs typeface="Times New Roman"/>
                        </a:rPr>
                        <a:t>HRG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b="1" spc="-20" dirty="0">
                          <a:latin typeface="Times New Roman"/>
                          <a:cs typeface="Times New Roman"/>
                        </a:rPr>
                        <a:t>CNES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b="1" spc="-20" dirty="0">
                          <a:latin typeface="Times New Roman"/>
                          <a:cs typeface="Times New Roman"/>
                        </a:rPr>
                        <a:t>2002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spc="-50" dirty="0">
                          <a:latin typeface="Times New Roman"/>
                          <a:cs typeface="Times New Roman"/>
                        </a:rPr>
                        <a:t>5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7368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b="1" dirty="0">
                          <a:latin typeface="Times New Roman"/>
                          <a:cs typeface="Times New Roman"/>
                        </a:rPr>
                        <a:t>CBERS</a:t>
                      </a:r>
                      <a:r>
                        <a:rPr sz="1200" b="1" spc="-4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b="1" spc="-50" dirty="0">
                          <a:latin typeface="Times New Roman"/>
                          <a:cs typeface="Times New Roman"/>
                        </a:rPr>
                        <a:t>2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4127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b="1" spc="-25" dirty="0">
                          <a:latin typeface="Times New Roman"/>
                          <a:cs typeface="Times New Roman"/>
                        </a:rPr>
                        <a:t>CCD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b="1" dirty="0">
                          <a:latin typeface="Times New Roman"/>
                          <a:cs typeface="Times New Roman"/>
                        </a:rPr>
                        <a:t>INPE</a:t>
                      </a:r>
                      <a:r>
                        <a:rPr sz="1200" b="1" spc="-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b="1" dirty="0">
                          <a:latin typeface="Times New Roman"/>
                          <a:cs typeface="Times New Roman"/>
                        </a:rPr>
                        <a:t>/</a:t>
                      </a:r>
                      <a:r>
                        <a:rPr sz="1200" b="1" spc="-20" dirty="0">
                          <a:latin typeface="Times New Roman"/>
                          <a:cs typeface="Times New Roman"/>
                        </a:rPr>
                        <a:t> CAST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b="1" spc="-20" dirty="0">
                          <a:latin typeface="Times New Roman"/>
                          <a:cs typeface="Times New Roman"/>
                        </a:rPr>
                        <a:t>2003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spc="-50" dirty="0">
                          <a:latin typeface="Times New Roman"/>
                          <a:cs typeface="Times New Roman"/>
                        </a:rPr>
                        <a:t>5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7368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b="1" dirty="0">
                          <a:latin typeface="Times New Roman"/>
                          <a:cs typeface="Times New Roman"/>
                        </a:rPr>
                        <a:t>CBERS</a:t>
                      </a:r>
                      <a:r>
                        <a:rPr sz="1200" b="1" spc="-4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b="1" spc="-25" dirty="0">
                          <a:latin typeface="Times New Roman"/>
                          <a:cs typeface="Times New Roman"/>
                        </a:rPr>
                        <a:t>2B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4127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b="1" dirty="0">
                          <a:latin typeface="Times New Roman"/>
                          <a:cs typeface="Times New Roman"/>
                        </a:rPr>
                        <a:t>CCD</a:t>
                      </a:r>
                      <a:r>
                        <a:rPr sz="1200" b="1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b="1" dirty="0">
                          <a:latin typeface="Times New Roman"/>
                          <a:cs typeface="Times New Roman"/>
                        </a:rPr>
                        <a:t>/</a:t>
                      </a:r>
                      <a:r>
                        <a:rPr sz="1200" b="1" spc="-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b="1" spc="-25" dirty="0">
                          <a:latin typeface="Times New Roman"/>
                          <a:cs typeface="Times New Roman"/>
                        </a:rPr>
                        <a:t>HRC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b="1" dirty="0">
                          <a:latin typeface="Times New Roman"/>
                          <a:cs typeface="Times New Roman"/>
                        </a:rPr>
                        <a:t>INPE</a:t>
                      </a:r>
                      <a:r>
                        <a:rPr sz="1200" b="1" spc="-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b="1" dirty="0">
                          <a:latin typeface="Times New Roman"/>
                          <a:cs typeface="Times New Roman"/>
                        </a:rPr>
                        <a:t>/</a:t>
                      </a:r>
                      <a:r>
                        <a:rPr sz="1200" b="1" spc="-20" dirty="0">
                          <a:latin typeface="Times New Roman"/>
                          <a:cs typeface="Times New Roman"/>
                        </a:rPr>
                        <a:t> CAST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b="1" spc="-20" dirty="0">
                          <a:latin typeface="Times New Roman"/>
                          <a:cs typeface="Times New Roman"/>
                        </a:rPr>
                        <a:t>2007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spc="-50" dirty="0">
                          <a:latin typeface="Times New Roman"/>
                          <a:cs typeface="Times New Roman"/>
                        </a:rPr>
                        <a:t>6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  <p:sp>
        <p:nvSpPr>
          <p:cNvPr id="11" name="object 11"/>
          <p:cNvSpPr txBox="1"/>
          <p:nvPr/>
        </p:nvSpPr>
        <p:spPr>
          <a:xfrm>
            <a:off x="4649914" y="6172188"/>
            <a:ext cx="360934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i="1" dirty="0">
                <a:latin typeface="Arial"/>
                <a:cs typeface="Arial"/>
              </a:rPr>
              <a:t>Cuadro</a:t>
            </a:r>
            <a:r>
              <a:rPr sz="1200" i="1" spc="-45" dirty="0">
                <a:latin typeface="Arial"/>
                <a:cs typeface="Arial"/>
              </a:rPr>
              <a:t> </a:t>
            </a:r>
            <a:r>
              <a:rPr sz="1200" i="1" dirty="0">
                <a:latin typeface="Arial"/>
                <a:cs typeface="Arial"/>
              </a:rPr>
              <a:t>compilado</a:t>
            </a:r>
            <a:r>
              <a:rPr sz="1200" i="1" spc="-40" dirty="0">
                <a:latin typeface="Arial"/>
                <a:cs typeface="Arial"/>
              </a:rPr>
              <a:t> </a:t>
            </a:r>
            <a:r>
              <a:rPr sz="1200" i="1" dirty="0">
                <a:latin typeface="Arial"/>
                <a:cs typeface="Arial"/>
              </a:rPr>
              <a:t>por</a:t>
            </a:r>
            <a:r>
              <a:rPr sz="1200" i="1" spc="-30" dirty="0">
                <a:latin typeface="Arial"/>
                <a:cs typeface="Arial"/>
              </a:rPr>
              <a:t> </a:t>
            </a:r>
            <a:r>
              <a:rPr sz="1200" i="1" spc="-10" dirty="0">
                <a:latin typeface="Arial"/>
                <a:cs typeface="Arial"/>
              </a:rPr>
              <a:t>CATHALAC,</a:t>
            </a:r>
            <a:r>
              <a:rPr sz="1200" i="1" spc="-30" dirty="0">
                <a:latin typeface="Arial"/>
                <a:cs typeface="Arial"/>
              </a:rPr>
              <a:t> </a:t>
            </a:r>
            <a:r>
              <a:rPr sz="1200" i="1" dirty="0">
                <a:latin typeface="Arial"/>
                <a:cs typeface="Arial"/>
              </a:rPr>
              <a:t>de</a:t>
            </a:r>
            <a:r>
              <a:rPr sz="1200" i="1" spc="-20" dirty="0">
                <a:latin typeface="Arial"/>
                <a:cs typeface="Arial"/>
              </a:rPr>
              <a:t> </a:t>
            </a:r>
            <a:r>
              <a:rPr sz="1200" i="1" dirty="0">
                <a:latin typeface="Arial"/>
                <a:cs typeface="Arial"/>
              </a:rPr>
              <a:t>varias</a:t>
            </a:r>
            <a:r>
              <a:rPr sz="1200" i="1" spc="-20" dirty="0">
                <a:latin typeface="Arial"/>
                <a:cs typeface="Arial"/>
              </a:rPr>
              <a:t> </a:t>
            </a:r>
            <a:r>
              <a:rPr sz="1200" i="1" spc="-10" dirty="0">
                <a:latin typeface="Arial"/>
                <a:cs typeface="Arial"/>
              </a:rPr>
              <a:t>fuentes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57200" y="1524"/>
            <a:ext cx="7129780" cy="5088255"/>
            <a:chOff x="457200" y="1524"/>
            <a:chExt cx="7129780" cy="508825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7200" y="917397"/>
              <a:ext cx="5566498" cy="4171933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26464" y="1524"/>
              <a:ext cx="6160007" cy="1109471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78739" y="5587"/>
            <a:ext cx="8293100" cy="730841"/>
          </a:xfrm>
          <a:prstGeom prst="rect">
            <a:avLst/>
          </a:prstGeom>
        </p:spPr>
        <p:txBody>
          <a:bodyPr vert="horz" wrap="square" lIns="0" tIns="114173" rIns="0" bIns="0" rtlCol="0">
            <a:spAutoFit/>
          </a:bodyPr>
          <a:lstStyle/>
          <a:p>
            <a:pPr marL="1658620">
              <a:lnSpc>
                <a:spcPct val="100000"/>
              </a:lnSpc>
              <a:spcBef>
                <a:spcPts val="95"/>
              </a:spcBef>
            </a:pPr>
            <a:r>
              <a:rPr sz="4000" spc="-135" dirty="0"/>
              <a:t>¡Una</a:t>
            </a:r>
            <a:r>
              <a:rPr sz="4000" spc="-295" dirty="0"/>
              <a:t> </a:t>
            </a:r>
            <a:r>
              <a:rPr lang="en-US" sz="4000" spc="-140" dirty="0"/>
              <a:t>imagen</a:t>
            </a:r>
            <a:r>
              <a:rPr sz="4000" spc="-285" dirty="0"/>
              <a:t> </a:t>
            </a:r>
            <a:r>
              <a:rPr lang="en-US" sz="4000" spc="-130" dirty="0"/>
              <a:t>v</a:t>
            </a:r>
            <a:r>
              <a:rPr sz="4000" spc="-130" dirty="0"/>
              <a:t>ale</a:t>
            </a:r>
            <a:r>
              <a:rPr sz="4000" spc="-290" dirty="0"/>
              <a:t> </a:t>
            </a:r>
            <a:r>
              <a:rPr lang="en-US" sz="4000" spc="-120" dirty="0"/>
              <a:t>m</a:t>
            </a:r>
            <a:r>
              <a:rPr sz="4000" spc="-120" dirty="0"/>
              <a:t>il</a:t>
            </a:r>
            <a:r>
              <a:rPr sz="4000" spc="-280" dirty="0"/>
              <a:t> </a:t>
            </a:r>
            <a:r>
              <a:rPr lang="en-US" sz="4000" spc="-105" dirty="0"/>
              <a:t>p</a:t>
            </a:r>
            <a:r>
              <a:rPr sz="4000" spc="-105" dirty="0"/>
              <a:t>alabras!</a:t>
            </a:r>
            <a:endParaRPr sz="4000" dirty="0"/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92695" y="1145078"/>
            <a:ext cx="5333983" cy="4148104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240663" y="5880608"/>
            <a:ext cx="67360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Los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satélites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ofrecen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cobertura</a:t>
            </a:r>
            <a:r>
              <a:rPr sz="2400" b="1" spc="-60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consistente</a:t>
            </a:r>
            <a:r>
              <a:rPr sz="2400" b="1" spc="-6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y</a:t>
            </a:r>
            <a:r>
              <a:rPr sz="2400" b="1" spc="-70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rutinaria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136775" y="6246367"/>
            <a:ext cx="49479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Calibri"/>
                <a:cs typeface="Calibri"/>
              </a:rPr>
              <a:t>a</a:t>
            </a:r>
            <a:r>
              <a:rPr sz="2400" b="1" spc="-4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escala</a:t>
            </a:r>
            <a:r>
              <a:rPr sz="2400" b="1" spc="-5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global</a:t>
            </a:r>
            <a:r>
              <a:rPr sz="2400" b="1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de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eventos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ambientales.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1905012" y="1295488"/>
            <a:ext cx="5412740" cy="4650740"/>
            <a:chOff x="1905012" y="1295488"/>
            <a:chExt cx="5412740" cy="4650740"/>
          </a:xfrm>
        </p:grpSpPr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05012" y="1295488"/>
              <a:ext cx="4878632" cy="4484658"/>
            </a:xfrm>
            <a:prstGeom prst="rect">
              <a:avLst/>
            </a:prstGeom>
          </p:spPr>
        </p:pic>
        <p:pic>
          <p:nvPicPr>
            <p:cNvPr id="11" name="object 11">
              <a:hlinkClick r:id="rId6"/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821477" y="1449877"/>
              <a:ext cx="4495799" cy="4495799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7293928" y="6424485"/>
            <a:ext cx="153416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i="1" dirty="0">
                <a:latin typeface="Arial"/>
                <a:cs typeface="Arial"/>
              </a:rPr>
              <a:t>Fuente:Battelle</a:t>
            </a:r>
            <a:r>
              <a:rPr sz="1200" i="1" spc="-75" dirty="0">
                <a:latin typeface="Arial"/>
                <a:cs typeface="Arial"/>
              </a:rPr>
              <a:t> </a:t>
            </a:r>
            <a:r>
              <a:rPr sz="1200" i="1" spc="-10" dirty="0">
                <a:latin typeface="Arial"/>
                <a:cs typeface="Arial"/>
              </a:rPr>
              <a:t>(2009)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7340" y="2111755"/>
            <a:ext cx="8546465" cy="3225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latin typeface="Calibri"/>
                <a:cs typeface="Calibri"/>
              </a:rPr>
              <a:t>La</a:t>
            </a:r>
            <a:r>
              <a:rPr sz="3000" spc="220" dirty="0">
                <a:latin typeface="Calibri"/>
                <a:cs typeface="Calibri"/>
              </a:rPr>
              <a:t> </a:t>
            </a:r>
            <a:r>
              <a:rPr sz="3000" spc="-45" dirty="0">
                <a:latin typeface="Calibri"/>
                <a:cs typeface="Calibri"/>
              </a:rPr>
              <a:t>mayoría</a:t>
            </a:r>
            <a:r>
              <a:rPr sz="3000" spc="225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de</a:t>
            </a:r>
            <a:r>
              <a:rPr sz="3000" spc="229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los</a:t>
            </a:r>
            <a:r>
              <a:rPr sz="3000" spc="225" dirty="0">
                <a:latin typeface="Calibri"/>
                <a:cs typeface="Calibri"/>
              </a:rPr>
              <a:t> </a:t>
            </a:r>
            <a:r>
              <a:rPr sz="3000" spc="-90" dirty="0">
                <a:latin typeface="Calibri"/>
                <a:cs typeface="Calibri"/>
              </a:rPr>
              <a:t>dispositivos</a:t>
            </a:r>
            <a:r>
              <a:rPr sz="3000" spc="220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de</a:t>
            </a:r>
            <a:r>
              <a:rPr sz="3000" spc="225" dirty="0">
                <a:latin typeface="Calibri"/>
                <a:cs typeface="Calibri"/>
              </a:rPr>
              <a:t> </a:t>
            </a:r>
            <a:r>
              <a:rPr sz="3000" spc="-100" dirty="0">
                <a:latin typeface="Calibri"/>
                <a:cs typeface="Calibri"/>
              </a:rPr>
              <a:t>sensoramiento</a:t>
            </a:r>
            <a:r>
              <a:rPr sz="3000" spc="229" dirty="0">
                <a:latin typeface="Calibri"/>
                <a:cs typeface="Calibri"/>
              </a:rPr>
              <a:t> </a:t>
            </a:r>
            <a:r>
              <a:rPr sz="3000" spc="-70" dirty="0">
                <a:latin typeface="Calibri"/>
                <a:cs typeface="Calibri"/>
              </a:rPr>
              <a:t>remoto </a:t>
            </a:r>
            <a:r>
              <a:rPr sz="3000" spc="-75" dirty="0">
                <a:latin typeface="Calibri"/>
                <a:cs typeface="Calibri"/>
              </a:rPr>
              <a:t>hacen</a:t>
            </a:r>
            <a:r>
              <a:rPr sz="3000" spc="-95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uso</a:t>
            </a:r>
            <a:r>
              <a:rPr sz="3000" spc="-170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de</a:t>
            </a:r>
            <a:r>
              <a:rPr sz="3000" spc="-170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la</a:t>
            </a:r>
            <a:r>
              <a:rPr sz="3000" spc="-165" dirty="0">
                <a:latin typeface="Calibri"/>
                <a:cs typeface="Calibri"/>
              </a:rPr>
              <a:t> </a:t>
            </a:r>
            <a:r>
              <a:rPr sz="3000" spc="-114" dirty="0">
                <a:latin typeface="Calibri"/>
                <a:cs typeface="Calibri"/>
              </a:rPr>
              <a:t>energía</a:t>
            </a:r>
            <a:r>
              <a:rPr sz="3000" spc="-55" dirty="0">
                <a:latin typeface="Calibri"/>
                <a:cs typeface="Calibri"/>
              </a:rPr>
              <a:t> </a:t>
            </a:r>
            <a:r>
              <a:rPr sz="3000" spc="-85" dirty="0">
                <a:latin typeface="Calibri"/>
                <a:cs typeface="Calibri"/>
              </a:rPr>
              <a:t>electromagnética.</a:t>
            </a:r>
            <a:r>
              <a:rPr sz="3000" spc="400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Sin</a:t>
            </a:r>
            <a:r>
              <a:rPr sz="3000" spc="-135" dirty="0">
                <a:latin typeface="Calibri"/>
                <a:cs typeface="Calibri"/>
              </a:rPr>
              <a:t> </a:t>
            </a:r>
            <a:r>
              <a:rPr sz="3000" spc="-140" dirty="0">
                <a:latin typeface="Calibri"/>
                <a:cs typeface="Calibri"/>
              </a:rPr>
              <a:t>embargo,</a:t>
            </a:r>
            <a:r>
              <a:rPr sz="3000" spc="-30" dirty="0">
                <a:latin typeface="Calibri"/>
                <a:cs typeface="Calibri"/>
              </a:rPr>
              <a:t> </a:t>
            </a:r>
            <a:r>
              <a:rPr sz="3000" spc="-25" dirty="0">
                <a:latin typeface="Calibri"/>
                <a:cs typeface="Calibri"/>
              </a:rPr>
              <a:t>el </a:t>
            </a:r>
            <a:r>
              <a:rPr sz="3000" spc="-75" dirty="0">
                <a:latin typeface="Calibri"/>
                <a:cs typeface="Calibri"/>
              </a:rPr>
              <a:t>espectro</a:t>
            </a:r>
            <a:r>
              <a:rPr sz="3000" spc="140" dirty="0">
                <a:latin typeface="Calibri"/>
                <a:cs typeface="Calibri"/>
              </a:rPr>
              <a:t> </a:t>
            </a:r>
            <a:r>
              <a:rPr sz="3000" spc="-120" dirty="0">
                <a:latin typeface="Calibri"/>
                <a:cs typeface="Calibri"/>
              </a:rPr>
              <a:t>electromagnético</a:t>
            </a:r>
            <a:r>
              <a:rPr sz="3000" spc="140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es</a:t>
            </a:r>
            <a:r>
              <a:rPr sz="3000" spc="150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muy</a:t>
            </a:r>
            <a:r>
              <a:rPr sz="3000" spc="135" dirty="0">
                <a:latin typeface="Calibri"/>
                <a:cs typeface="Calibri"/>
              </a:rPr>
              <a:t> </a:t>
            </a:r>
            <a:r>
              <a:rPr sz="3000" spc="-30" dirty="0">
                <a:latin typeface="Calibri"/>
                <a:cs typeface="Calibri"/>
              </a:rPr>
              <a:t>amplio</a:t>
            </a:r>
            <a:r>
              <a:rPr sz="3000" spc="140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y</a:t>
            </a:r>
            <a:r>
              <a:rPr sz="3000" spc="145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no</a:t>
            </a:r>
            <a:r>
              <a:rPr sz="3000" spc="140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todas</a:t>
            </a:r>
            <a:r>
              <a:rPr sz="3000" spc="145" dirty="0">
                <a:latin typeface="Calibri"/>
                <a:cs typeface="Calibri"/>
              </a:rPr>
              <a:t> </a:t>
            </a:r>
            <a:r>
              <a:rPr sz="3000" spc="-25" dirty="0">
                <a:latin typeface="Calibri"/>
                <a:cs typeface="Calibri"/>
              </a:rPr>
              <a:t>las </a:t>
            </a:r>
            <a:r>
              <a:rPr sz="3000" spc="-145" dirty="0">
                <a:latin typeface="Calibri"/>
                <a:cs typeface="Calibri"/>
              </a:rPr>
              <a:t>longitudes</a:t>
            </a:r>
            <a:r>
              <a:rPr sz="3000" spc="-25" dirty="0">
                <a:latin typeface="Calibri"/>
                <a:cs typeface="Calibri"/>
              </a:rPr>
              <a:t> </a:t>
            </a:r>
            <a:r>
              <a:rPr sz="3000" spc="-10" dirty="0">
                <a:latin typeface="Calibri"/>
                <a:cs typeface="Calibri"/>
              </a:rPr>
              <a:t>de</a:t>
            </a:r>
            <a:r>
              <a:rPr sz="3000" spc="-60" dirty="0">
                <a:latin typeface="Calibri"/>
                <a:cs typeface="Calibri"/>
              </a:rPr>
              <a:t> </a:t>
            </a:r>
            <a:r>
              <a:rPr sz="3000" spc="-114" dirty="0">
                <a:latin typeface="Calibri"/>
                <a:cs typeface="Calibri"/>
              </a:rPr>
              <a:t>onda</a:t>
            </a:r>
            <a:r>
              <a:rPr sz="3000" spc="-35" dirty="0">
                <a:latin typeface="Calibri"/>
                <a:cs typeface="Calibri"/>
              </a:rPr>
              <a:t> </a:t>
            </a:r>
            <a:r>
              <a:rPr sz="3000" spc="-100" dirty="0">
                <a:latin typeface="Calibri"/>
                <a:cs typeface="Calibri"/>
              </a:rPr>
              <a:t>son</a:t>
            </a:r>
            <a:r>
              <a:rPr sz="3000" spc="-35" dirty="0">
                <a:latin typeface="Calibri"/>
                <a:cs typeface="Calibri"/>
              </a:rPr>
              <a:t> </a:t>
            </a:r>
            <a:r>
              <a:rPr sz="3000" spc="-155" dirty="0">
                <a:latin typeface="Calibri"/>
                <a:cs typeface="Calibri"/>
              </a:rPr>
              <a:t>igualmente</a:t>
            </a:r>
            <a:r>
              <a:rPr sz="3000" spc="-15" dirty="0">
                <a:latin typeface="Calibri"/>
                <a:cs typeface="Calibri"/>
              </a:rPr>
              <a:t> </a:t>
            </a:r>
            <a:r>
              <a:rPr sz="3000" spc="-160" dirty="0">
                <a:latin typeface="Calibri"/>
                <a:cs typeface="Calibri"/>
              </a:rPr>
              <a:t>efectivas</a:t>
            </a:r>
            <a:r>
              <a:rPr sz="3000" spc="-10" dirty="0">
                <a:latin typeface="Calibri"/>
                <a:cs typeface="Calibri"/>
              </a:rPr>
              <a:t> </a:t>
            </a:r>
            <a:r>
              <a:rPr sz="3000" spc="-145" dirty="0">
                <a:latin typeface="Calibri"/>
                <a:cs typeface="Calibri"/>
              </a:rPr>
              <a:t>para</a:t>
            </a:r>
            <a:r>
              <a:rPr sz="3000" spc="-15" dirty="0">
                <a:latin typeface="Calibri"/>
                <a:cs typeface="Calibri"/>
              </a:rPr>
              <a:t> </a:t>
            </a:r>
            <a:r>
              <a:rPr sz="3000" spc="-114" dirty="0">
                <a:latin typeface="Calibri"/>
                <a:cs typeface="Calibri"/>
              </a:rPr>
              <a:t>propósitos </a:t>
            </a:r>
            <a:r>
              <a:rPr sz="3000" dirty="0">
                <a:latin typeface="Calibri"/>
                <a:cs typeface="Calibri"/>
              </a:rPr>
              <a:t>de</a:t>
            </a:r>
            <a:r>
              <a:rPr sz="3000" spc="545" dirty="0">
                <a:latin typeface="Calibri"/>
                <a:cs typeface="Calibri"/>
              </a:rPr>
              <a:t> </a:t>
            </a:r>
            <a:r>
              <a:rPr sz="3000" spc="-60" dirty="0">
                <a:latin typeface="Calibri"/>
                <a:cs typeface="Calibri"/>
              </a:rPr>
              <a:t>sensoramiento</a:t>
            </a:r>
            <a:r>
              <a:rPr sz="3000" spc="550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remoto.</a:t>
            </a:r>
            <a:r>
              <a:rPr sz="3000" spc="605" dirty="0">
                <a:latin typeface="Calibri"/>
                <a:cs typeface="Calibri"/>
              </a:rPr>
              <a:t>  </a:t>
            </a:r>
            <a:r>
              <a:rPr sz="3000" dirty="0">
                <a:latin typeface="Calibri"/>
                <a:cs typeface="Calibri"/>
              </a:rPr>
              <a:t>Además,</a:t>
            </a:r>
            <a:r>
              <a:rPr sz="3000" spc="550" dirty="0">
                <a:latin typeface="Calibri"/>
                <a:cs typeface="Calibri"/>
              </a:rPr>
              <a:t> </a:t>
            </a:r>
            <a:r>
              <a:rPr sz="3000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no</a:t>
            </a:r>
            <a:r>
              <a:rPr sz="3000" u="sng" spc="55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3000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todas</a:t>
            </a:r>
            <a:r>
              <a:rPr sz="3000" u="sng" spc="56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3000" u="sng" spc="-6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tienen</a:t>
            </a:r>
            <a:r>
              <a:rPr sz="3000" spc="-65" dirty="0">
                <a:latin typeface="Calibri"/>
                <a:cs typeface="Calibri"/>
              </a:rPr>
              <a:t> </a:t>
            </a:r>
            <a:r>
              <a:rPr sz="3000" u="sng" spc="-15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interacciones</a:t>
            </a:r>
            <a:r>
              <a:rPr sz="3000" u="sng" spc="-1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3000" u="sng" spc="-15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significativas</a:t>
            </a:r>
            <a:r>
              <a:rPr sz="3000" u="sng" spc="-1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3000" u="sng" spc="-5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con</a:t>
            </a:r>
            <a:r>
              <a:rPr sz="3000" u="sng" spc="-11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3000" u="sng" spc="-5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los</a:t>
            </a:r>
            <a:r>
              <a:rPr sz="3000" u="sng" spc="-3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3000" u="sng" spc="-15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materiales</a:t>
            </a:r>
            <a:r>
              <a:rPr sz="3000" u="sng" spc="-1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3000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de</a:t>
            </a:r>
            <a:r>
              <a:rPr sz="3000" u="sng" spc="-4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3000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la</a:t>
            </a:r>
            <a:r>
              <a:rPr sz="3000" u="sng" spc="-3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3000" u="sng" spc="-10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superficie</a:t>
            </a:r>
            <a:r>
              <a:rPr sz="3000" spc="-105" dirty="0">
                <a:latin typeface="Calibri"/>
                <a:cs typeface="Calibri"/>
              </a:rPr>
              <a:t> </a:t>
            </a:r>
            <a:r>
              <a:rPr sz="3000" u="sng" spc="-8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de</a:t>
            </a:r>
            <a:r>
              <a:rPr sz="3000" u="sng" spc="-29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3000" u="sng" spc="-9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la</a:t>
            </a:r>
            <a:r>
              <a:rPr sz="3000" u="sng" spc="-27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3000" u="sng" spc="-15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tierra</a:t>
            </a:r>
            <a:r>
              <a:rPr sz="3000" u="sng" spc="-25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3000" u="sng" spc="-8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de</a:t>
            </a:r>
            <a:r>
              <a:rPr sz="3000" u="sng" spc="-29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3000" u="sng" spc="-16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interés</a:t>
            </a:r>
            <a:r>
              <a:rPr sz="3000" u="sng" spc="-25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3000" u="sng" spc="-15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para</a:t>
            </a:r>
            <a:r>
              <a:rPr sz="3000" u="sng" spc="-26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3000" u="sng" spc="-3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nosotros</a:t>
            </a:r>
            <a:r>
              <a:rPr sz="2400" spc="-35" dirty="0">
                <a:latin typeface="Calibri"/>
                <a:cs typeface="Calibri"/>
              </a:rPr>
              <a:t>.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3" y="1521"/>
            <a:ext cx="4556759" cy="888491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99377" rIns="0" bIns="0" rtlCol="0">
            <a:spAutoFit/>
          </a:bodyPr>
          <a:lstStyle/>
          <a:p>
            <a:pPr marL="8382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solidFill>
                  <a:srgbClr val="FFFFD9"/>
                </a:solidFill>
                <a:latin typeface="Arial"/>
                <a:cs typeface="Arial"/>
              </a:rPr>
              <a:t>LONGITUD</a:t>
            </a:r>
            <a:r>
              <a:rPr sz="3200" spc="-45" dirty="0">
                <a:solidFill>
                  <a:srgbClr val="FFFFD9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D9"/>
                </a:solidFill>
                <a:latin typeface="Arial"/>
                <a:cs typeface="Arial"/>
              </a:rPr>
              <a:t>DE</a:t>
            </a:r>
            <a:r>
              <a:rPr sz="3200" spc="-20" dirty="0">
                <a:solidFill>
                  <a:srgbClr val="FFFFD9"/>
                </a:solidFill>
                <a:latin typeface="Arial"/>
                <a:cs typeface="Arial"/>
              </a:rPr>
              <a:t> ONDA</a:t>
            </a:r>
            <a:endParaRPr sz="3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3" y="60960"/>
            <a:ext cx="5728715" cy="1231391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1539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0" dirty="0">
                <a:solidFill>
                  <a:srgbClr val="FFFFD9"/>
                </a:solidFill>
                <a:latin typeface="Arial"/>
                <a:cs typeface="Arial"/>
              </a:rPr>
              <a:t>Resolución</a:t>
            </a:r>
            <a:r>
              <a:rPr b="0" spc="-90" dirty="0">
                <a:solidFill>
                  <a:srgbClr val="FFFFD9"/>
                </a:solidFill>
                <a:latin typeface="Arial"/>
                <a:cs typeface="Arial"/>
              </a:rPr>
              <a:t> </a:t>
            </a:r>
            <a:r>
              <a:rPr b="0" spc="-10" dirty="0">
                <a:solidFill>
                  <a:srgbClr val="FFFFD9"/>
                </a:solidFill>
                <a:latin typeface="Arial"/>
                <a:cs typeface="Arial"/>
              </a:rPr>
              <a:t>Espectral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1337870" y="1329982"/>
            <a:ext cx="6839584" cy="4913630"/>
            <a:chOff x="1337870" y="1329982"/>
            <a:chExt cx="6839584" cy="491363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37870" y="1329982"/>
              <a:ext cx="6481735" cy="4913268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3465550" y="4122746"/>
              <a:ext cx="4707255" cy="1538605"/>
            </a:xfrm>
            <a:custGeom>
              <a:avLst/>
              <a:gdLst/>
              <a:ahLst/>
              <a:cxnLst/>
              <a:rect l="l" t="t" r="r" b="b"/>
              <a:pathLst>
                <a:path w="4707255" h="1538604">
                  <a:moveTo>
                    <a:pt x="0" y="0"/>
                  </a:moveTo>
                  <a:lnTo>
                    <a:pt x="1106449" y="740029"/>
                  </a:lnTo>
                  <a:lnTo>
                    <a:pt x="1106449" y="1310208"/>
                  </a:lnTo>
                  <a:lnTo>
                    <a:pt x="1111082" y="1356171"/>
                  </a:lnTo>
                  <a:lnTo>
                    <a:pt x="1124372" y="1398982"/>
                  </a:lnTo>
                  <a:lnTo>
                    <a:pt x="1145400" y="1437722"/>
                  </a:lnTo>
                  <a:lnTo>
                    <a:pt x="1173249" y="1471475"/>
                  </a:lnTo>
                  <a:lnTo>
                    <a:pt x="1207004" y="1499324"/>
                  </a:lnTo>
                  <a:lnTo>
                    <a:pt x="1245747" y="1520352"/>
                  </a:lnTo>
                  <a:lnTo>
                    <a:pt x="1288560" y="1533641"/>
                  </a:lnTo>
                  <a:lnTo>
                    <a:pt x="1334528" y="1538274"/>
                  </a:lnTo>
                  <a:lnTo>
                    <a:pt x="4478820" y="1538274"/>
                  </a:lnTo>
                  <a:lnTo>
                    <a:pt x="4524787" y="1533641"/>
                  </a:lnTo>
                  <a:lnTo>
                    <a:pt x="4567601" y="1520352"/>
                  </a:lnTo>
                  <a:lnTo>
                    <a:pt x="4606344" y="1499324"/>
                  </a:lnTo>
                  <a:lnTo>
                    <a:pt x="4640098" y="1471475"/>
                  </a:lnTo>
                  <a:lnTo>
                    <a:pt x="4667948" y="1437722"/>
                  </a:lnTo>
                  <a:lnTo>
                    <a:pt x="4688976" y="1398982"/>
                  </a:lnTo>
                  <a:lnTo>
                    <a:pt x="4702265" y="1356171"/>
                  </a:lnTo>
                  <a:lnTo>
                    <a:pt x="4706899" y="1310208"/>
                  </a:lnTo>
                  <a:lnTo>
                    <a:pt x="4706899" y="397929"/>
                  </a:lnTo>
                  <a:lnTo>
                    <a:pt x="1106449" y="397929"/>
                  </a:lnTo>
                  <a:lnTo>
                    <a:pt x="0" y="0"/>
                  </a:lnTo>
                  <a:close/>
                </a:path>
                <a:path w="4707255" h="1538604">
                  <a:moveTo>
                    <a:pt x="4478820" y="169849"/>
                  </a:moveTo>
                  <a:lnTo>
                    <a:pt x="1334528" y="169849"/>
                  </a:lnTo>
                  <a:lnTo>
                    <a:pt x="1288560" y="174483"/>
                  </a:lnTo>
                  <a:lnTo>
                    <a:pt x="1245747" y="187774"/>
                  </a:lnTo>
                  <a:lnTo>
                    <a:pt x="1207004" y="208803"/>
                  </a:lnTo>
                  <a:lnTo>
                    <a:pt x="1173249" y="236654"/>
                  </a:lnTo>
                  <a:lnTo>
                    <a:pt x="1145400" y="270410"/>
                  </a:lnTo>
                  <a:lnTo>
                    <a:pt x="1124372" y="309152"/>
                  </a:lnTo>
                  <a:lnTo>
                    <a:pt x="1111082" y="351964"/>
                  </a:lnTo>
                  <a:lnTo>
                    <a:pt x="1106449" y="397929"/>
                  </a:lnTo>
                  <a:lnTo>
                    <a:pt x="4706899" y="397929"/>
                  </a:lnTo>
                  <a:lnTo>
                    <a:pt x="4702265" y="351964"/>
                  </a:lnTo>
                  <a:lnTo>
                    <a:pt x="4688976" y="309152"/>
                  </a:lnTo>
                  <a:lnTo>
                    <a:pt x="4667948" y="270410"/>
                  </a:lnTo>
                  <a:lnTo>
                    <a:pt x="4640098" y="236654"/>
                  </a:lnTo>
                  <a:lnTo>
                    <a:pt x="4606344" y="208803"/>
                  </a:lnTo>
                  <a:lnTo>
                    <a:pt x="4567601" y="187774"/>
                  </a:lnTo>
                  <a:lnTo>
                    <a:pt x="4524787" y="174483"/>
                  </a:lnTo>
                  <a:lnTo>
                    <a:pt x="4478820" y="169849"/>
                  </a:lnTo>
                  <a:close/>
                </a:path>
              </a:pathLst>
            </a:custGeom>
            <a:solidFill>
              <a:srgbClr val="FFF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465550" y="4122746"/>
              <a:ext cx="4707255" cy="1538605"/>
            </a:xfrm>
            <a:custGeom>
              <a:avLst/>
              <a:gdLst/>
              <a:ahLst/>
              <a:cxnLst/>
              <a:rect l="l" t="t" r="r" b="b"/>
              <a:pathLst>
                <a:path w="4707255" h="1538604">
                  <a:moveTo>
                    <a:pt x="1106449" y="397929"/>
                  </a:moveTo>
                  <a:lnTo>
                    <a:pt x="1111082" y="351964"/>
                  </a:lnTo>
                  <a:lnTo>
                    <a:pt x="1124372" y="309152"/>
                  </a:lnTo>
                  <a:lnTo>
                    <a:pt x="1145400" y="270410"/>
                  </a:lnTo>
                  <a:lnTo>
                    <a:pt x="1173249" y="236654"/>
                  </a:lnTo>
                  <a:lnTo>
                    <a:pt x="1207004" y="208803"/>
                  </a:lnTo>
                  <a:lnTo>
                    <a:pt x="1245747" y="187774"/>
                  </a:lnTo>
                  <a:lnTo>
                    <a:pt x="1288560" y="174483"/>
                  </a:lnTo>
                  <a:lnTo>
                    <a:pt x="1334528" y="169849"/>
                  </a:lnTo>
                  <a:lnTo>
                    <a:pt x="1706524" y="169849"/>
                  </a:lnTo>
                  <a:lnTo>
                    <a:pt x="2606636" y="169849"/>
                  </a:lnTo>
                  <a:lnTo>
                    <a:pt x="4478820" y="169849"/>
                  </a:lnTo>
                  <a:lnTo>
                    <a:pt x="4524787" y="174483"/>
                  </a:lnTo>
                  <a:lnTo>
                    <a:pt x="4567601" y="187774"/>
                  </a:lnTo>
                  <a:lnTo>
                    <a:pt x="4606344" y="208803"/>
                  </a:lnTo>
                  <a:lnTo>
                    <a:pt x="4640098" y="236654"/>
                  </a:lnTo>
                  <a:lnTo>
                    <a:pt x="4667948" y="270410"/>
                  </a:lnTo>
                  <a:lnTo>
                    <a:pt x="4688976" y="309152"/>
                  </a:lnTo>
                  <a:lnTo>
                    <a:pt x="4702265" y="351964"/>
                  </a:lnTo>
                  <a:lnTo>
                    <a:pt x="4706899" y="397929"/>
                  </a:lnTo>
                  <a:lnTo>
                    <a:pt x="4706899" y="740029"/>
                  </a:lnTo>
                  <a:lnTo>
                    <a:pt x="4706899" y="1310208"/>
                  </a:lnTo>
                  <a:lnTo>
                    <a:pt x="4702265" y="1356171"/>
                  </a:lnTo>
                  <a:lnTo>
                    <a:pt x="4688976" y="1398982"/>
                  </a:lnTo>
                  <a:lnTo>
                    <a:pt x="4667948" y="1437722"/>
                  </a:lnTo>
                  <a:lnTo>
                    <a:pt x="4640098" y="1471475"/>
                  </a:lnTo>
                  <a:lnTo>
                    <a:pt x="4606344" y="1499324"/>
                  </a:lnTo>
                  <a:lnTo>
                    <a:pt x="4567601" y="1520352"/>
                  </a:lnTo>
                  <a:lnTo>
                    <a:pt x="4524787" y="1533641"/>
                  </a:lnTo>
                  <a:lnTo>
                    <a:pt x="4478820" y="1538274"/>
                  </a:lnTo>
                  <a:lnTo>
                    <a:pt x="2606636" y="1538274"/>
                  </a:lnTo>
                  <a:lnTo>
                    <a:pt x="1706524" y="1538274"/>
                  </a:lnTo>
                  <a:lnTo>
                    <a:pt x="1334528" y="1538274"/>
                  </a:lnTo>
                  <a:lnTo>
                    <a:pt x="1288560" y="1533641"/>
                  </a:lnTo>
                  <a:lnTo>
                    <a:pt x="1245747" y="1520352"/>
                  </a:lnTo>
                  <a:lnTo>
                    <a:pt x="1207004" y="1499324"/>
                  </a:lnTo>
                  <a:lnTo>
                    <a:pt x="1173249" y="1471475"/>
                  </a:lnTo>
                  <a:lnTo>
                    <a:pt x="1145400" y="1437722"/>
                  </a:lnTo>
                  <a:lnTo>
                    <a:pt x="1124372" y="1398982"/>
                  </a:lnTo>
                  <a:lnTo>
                    <a:pt x="1111082" y="1356171"/>
                  </a:lnTo>
                  <a:lnTo>
                    <a:pt x="1106449" y="1310208"/>
                  </a:lnTo>
                  <a:lnTo>
                    <a:pt x="1106449" y="740029"/>
                  </a:lnTo>
                  <a:lnTo>
                    <a:pt x="0" y="0"/>
                  </a:lnTo>
                  <a:lnTo>
                    <a:pt x="1106449" y="397929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4698490" y="4420679"/>
          <a:ext cx="3099434" cy="10775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153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8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73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5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927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64795">
                <a:tc>
                  <a:txBody>
                    <a:bodyPr/>
                    <a:lstStyle/>
                    <a:p>
                      <a:pPr marL="31750">
                        <a:lnSpc>
                          <a:spcPts val="1985"/>
                        </a:lnSpc>
                      </a:pPr>
                      <a:r>
                        <a:rPr sz="1800" spc="-10" dirty="0">
                          <a:latin typeface="Arial"/>
                          <a:cs typeface="Arial"/>
                        </a:rPr>
                        <a:t>Infrarrojo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31750">
                        <a:lnSpc>
                          <a:spcPts val="2060"/>
                        </a:lnSpc>
                      </a:pPr>
                      <a:r>
                        <a:rPr sz="1800" spc="-10" dirty="0">
                          <a:latin typeface="Arial"/>
                          <a:cs typeface="Arial"/>
                        </a:rPr>
                        <a:t>Cercano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70485">
                        <a:lnSpc>
                          <a:spcPts val="2060"/>
                        </a:lnSpc>
                      </a:pPr>
                      <a:r>
                        <a:rPr sz="1800" spc="-20" dirty="0">
                          <a:latin typeface="Arial"/>
                          <a:cs typeface="Arial"/>
                        </a:rPr>
                        <a:t>0.73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48895" algn="r">
                        <a:lnSpc>
                          <a:spcPts val="2060"/>
                        </a:lnSpc>
                      </a:pPr>
                      <a:r>
                        <a:rPr sz="1800" spc="-50" dirty="0">
                          <a:latin typeface="Arial"/>
                          <a:cs typeface="Arial"/>
                        </a:rPr>
                        <a:t>–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9215">
                        <a:lnSpc>
                          <a:spcPts val="2060"/>
                        </a:lnSpc>
                      </a:pPr>
                      <a:r>
                        <a:rPr sz="1800" spc="-25" dirty="0">
                          <a:latin typeface="Arial"/>
                          <a:cs typeface="Arial"/>
                        </a:rPr>
                        <a:t>1.2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445" algn="ctr">
                        <a:lnSpc>
                          <a:spcPts val="2060"/>
                        </a:lnSpc>
                      </a:pPr>
                      <a:r>
                        <a:rPr sz="1800" spc="-10" dirty="0">
                          <a:latin typeface="Arial"/>
                          <a:cs typeface="Arial"/>
                        </a:rPr>
                        <a:t>(NIR)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3685">
                <a:tc>
                  <a:txBody>
                    <a:bodyPr/>
                    <a:lstStyle/>
                    <a:p>
                      <a:pPr marL="31750">
                        <a:lnSpc>
                          <a:spcPts val="2060"/>
                        </a:lnSpc>
                      </a:pPr>
                      <a:r>
                        <a:rPr sz="1800" spc="-10" dirty="0">
                          <a:latin typeface="Arial"/>
                          <a:cs typeface="Arial"/>
                        </a:rPr>
                        <a:t>Medio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2550">
                        <a:lnSpc>
                          <a:spcPts val="2060"/>
                        </a:lnSpc>
                      </a:pPr>
                      <a:r>
                        <a:rPr sz="1800" spc="-25" dirty="0">
                          <a:latin typeface="Arial"/>
                          <a:cs typeface="Arial"/>
                        </a:rPr>
                        <a:t>1.2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6830" algn="r">
                        <a:lnSpc>
                          <a:spcPts val="2060"/>
                        </a:lnSpc>
                      </a:pPr>
                      <a:r>
                        <a:rPr sz="1800" spc="-50" dirty="0">
                          <a:latin typeface="Arial"/>
                          <a:cs typeface="Arial"/>
                        </a:rPr>
                        <a:t>–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45415">
                        <a:lnSpc>
                          <a:spcPts val="2060"/>
                        </a:lnSpc>
                      </a:pPr>
                      <a:r>
                        <a:rPr sz="1800" spc="-25" dirty="0">
                          <a:latin typeface="Arial"/>
                          <a:cs typeface="Arial"/>
                        </a:rPr>
                        <a:t>3.0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7785" algn="ctr">
                        <a:lnSpc>
                          <a:spcPts val="2060"/>
                        </a:lnSpc>
                      </a:pPr>
                      <a:r>
                        <a:rPr sz="1800" spc="-10" dirty="0">
                          <a:latin typeface="Arial"/>
                          <a:cs typeface="Arial"/>
                        </a:rPr>
                        <a:t>(MIR)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4795">
                <a:tc>
                  <a:txBody>
                    <a:bodyPr/>
                    <a:lstStyle/>
                    <a:p>
                      <a:pPr marL="31750">
                        <a:lnSpc>
                          <a:spcPts val="1985"/>
                        </a:lnSpc>
                      </a:pPr>
                      <a:r>
                        <a:rPr sz="1800" spc="-10" dirty="0">
                          <a:latin typeface="Arial"/>
                          <a:cs typeface="Arial"/>
                        </a:rPr>
                        <a:t>Térmico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58750">
                        <a:lnSpc>
                          <a:spcPts val="1985"/>
                        </a:lnSpc>
                      </a:pPr>
                      <a:r>
                        <a:rPr sz="1800" spc="-25" dirty="0">
                          <a:latin typeface="Arial"/>
                          <a:cs typeface="Arial"/>
                        </a:rPr>
                        <a:t>3.0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4450">
                        <a:lnSpc>
                          <a:spcPts val="1985"/>
                        </a:lnSpc>
                      </a:pPr>
                      <a:r>
                        <a:rPr sz="1800" spc="-50" dirty="0">
                          <a:latin typeface="Arial"/>
                          <a:cs typeface="Arial"/>
                        </a:rPr>
                        <a:t>-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4450">
                        <a:lnSpc>
                          <a:spcPts val="1985"/>
                        </a:lnSpc>
                      </a:pPr>
                      <a:r>
                        <a:rPr sz="1800" spc="-20" dirty="0">
                          <a:latin typeface="Arial"/>
                          <a:cs typeface="Arial"/>
                        </a:rPr>
                        <a:t>15.0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7150" algn="ctr">
                        <a:lnSpc>
                          <a:spcPts val="1985"/>
                        </a:lnSpc>
                      </a:pPr>
                      <a:r>
                        <a:rPr sz="1800" spc="-10" dirty="0">
                          <a:latin typeface="Arial"/>
                          <a:cs typeface="Arial"/>
                        </a:rPr>
                        <a:t>(TIR)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87678" y="5051552"/>
            <a:ext cx="7338059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Times New Roman"/>
                <a:cs typeface="Times New Roman"/>
              </a:rPr>
              <a:t>1</a:t>
            </a:r>
            <a:r>
              <a:rPr sz="2400" spc="-15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Amstrog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=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0,001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micrón</a:t>
            </a:r>
            <a:r>
              <a:rPr sz="2400" b="1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(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µ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)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=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0,000001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de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milímetro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b="1" spc="-25" dirty="0">
                <a:latin typeface="Times New Roman"/>
                <a:cs typeface="Times New Roman"/>
              </a:rPr>
              <a:t>...</a:t>
            </a:r>
            <a:endParaRPr sz="2400" dirty="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2400" dirty="0">
                <a:latin typeface="Times New Roman"/>
                <a:cs typeface="Times New Roman"/>
              </a:rPr>
              <a:t>Una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vez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que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la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onda </a:t>
            </a:r>
            <a:r>
              <a:rPr sz="2400" dirty="0">
                <a:latin typeface="Times New Roman"/>
                <a:cs typeface="Times New Roman"/>
              </a:rPr>
              <a:t>de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despolarización</a:t>
            </a:r>
            <a:endParaRPr sz="2400" dirty="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267202" y="1781047"/>
            <a:ext cx="2375535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1600" marR="34290" indent="191770">
              <a:lnSpc>
                <a:spcPct val="141700"/>
              </a:lnSpc>
              <a:spcBef>
                <a:spcPts val="100"/>
              </a:spcBef>
              <a:tabLst>
                <a:tab pos="588645" algn="l"/>
                <a:tab pos="1076325" algn="l"/>
                <a:tab pos="1562735" algn="l"/>
                <a:tab pos="2050414" algn="l"/>
              </a:tabLst>
            </a:pPr>
            <a:r>
              <a:rPr sz="1200" b="1" spc="-20" dirty="0">
                <a:latin typeface="Arial"/>
                <a:cs typeface="Arial"/>
              </a:rPr>
              <a:t>WAVELENGTHS</a:t>
            </a:r>
            <a:r>
              <a:rPr sz="1200" b="1" spc="-10" dirty="0">
                <a:latin typeface="Arial"/>
                <a:cs typeface="Arial"/>
              </a:rPr>
              <a:t> </a:t>
            </a:r>
            <a:r>
              <a:rPr sz="1200" b="1" dirty="0">
                <a:latin typeface="Arial"/>
                <a:cs typeface="Arial"/>
              </a:rPr>
              <a:t>(en</a:t>
            </a:r>
            <a:r>
              <a:rPr sz="1200" b="1" spc="-25" dirty="0">
                <a:latin typeface="Arial"/>
                <a:cs typeface="Arial"/>
              </a:rPr>
              <a:t> </a:t>
            </a:r>
            <a:r>
              <a:rPr sz="1200" b="1" spc="-10" dirty="0">
                <a:latin typeface="Arial"/>
                <a:cs typeface="Arial"/>
              </a:rPr>
              <a:t>metros) </a:t>
            </a:r>
            <a:r>
              <a:rPr sz="1800" b="1" spc="-15" baseline="-16203" dirty="0">
                <a:latin typeface="Arial"/>
                <a:cs typeface="Arial"/>
              </a:rPr>
              <a:t>10</a:t>
            </a:r>
            <a:r>
              <a:rPr sz="800" b="1" spc="-10" dirty="0">
                <a:latin typeface="Arial"/>
                <a:cs typeface="Arial"/>
              </a:rPr>
              <a:t>-</a:t>
            </a:r>
            <a:r>
              <a:rPr sz="800" b="1" spc="-50" dirty="0">
                <a:latin typeface="Arial"/>
                <a:cs typeface="Arial"/>
              </a:rPr>
              <a:t>7</a:t>
            </a:r>
            <a:r>
              <a:rPr sz="800" b="1" dirty="0">
                <a:latin typeface="Arial"/>
                <a:cs typeface="Arial"/>
              </a:rPr>
              <a:t>	</a:t>
            </a:r>
            <a:r>
              <a:rPr sz="1800" b="1" spc="-15" baseline="-16203" dirty="0">
                <a:latin typeface="Arial"/>
                <a:cs typeface="Arial"/>
              </a:rPr>
              <a:t>10</a:t>
            </a:r>
            <a:r>
              <a:rPr sz="800" b="1" spc="-10" dirty="0">
                <a:latin typeface="Arial"/>
                <a:cs typeface="Arial"/>
              </a:rPr>
              <a:t>-</a:t>
            </a:r>
            <a:r>
              <a:rPr sz="800" b="1" spc="-50" dirty="0">
                <a:latin typeface="Arial"/>
                <a:cs typeface="Arial"/>
              </a:rPr>
              <a:t>6</a:t>
            </a:r>
            <a:r>
              <a:rPr sz="800" b="1" dirty="0">
                <a:latin typeface="Arial"/>
                <a:cs typeface="Arial"/>
              </a:rPr>
              <a:t>	</a:t>
            </a:r>
            <a:r>
              <a:rPr sz="1800" b="1" spc="-15" baseline="-16203" dirty="0">
                <a:latin typeface="Arial"/>
                <a:cs typeface="Arial"/>
              </a:rPr>
              <a:t>10</a:t>
            </a:r>
            <a:r>
              <a:rPr sz="800" b="1" spc="-10" dirty="0">
                <a:latin typeface="Arial"/>
                <a:cs typeface="Arial"/>
              </a:rPr>
              <a:t>-</a:t>
            </a:r>
            <a:r>
              <a:rPr sz="800" b="1" spc="-50" dirty="0">
                <a:latin typeface="Arial"/>
                <a:cs typeface="Arial"/>
              </a:rPr>
              <a:t>5</a:t>
            </a:r>
            <a:r>
              <a:rPr sz="800" b="1" dirty="0">
                <a:latin typeface="Arial"/>
                <a:cs typeface="Arial"/>
              </a:rPr>
              <a:t>	</a:t>
            </a:r>
            <a:r>
              <a:rPr sz="1800" b="1" spc="-15" baseline="-16203" dirty="0">
                <a:latin typeface="Arial"/>
                <a:cs typeface="Arial"/>
              </a:rPr>
              <a:t>10</a:t>
            </a:r>
            <a:r>
              <a:rPr sz="800" b="1" spc="-10" dirty="0">
                <a:latin typeface="Arial"/>
                <a:cs typeface="Arial"/>
              </a:rPr>
              <a:t>-</a:t>
            </a:r>
            <a:r>
              <a:rPr sz="800" b="1" spc="-50" dirty="0">
                <a:latin typeface="Arial"/>
                <a:cs typeface="Arial"/>
              </a:rPr>
              <a:t>4</a:t>
            </a:r>
            <a:r>
              <a:rPr sz="800" b="1" dirty="0">
                <a:latin typeface="Arial"/>
                <a:cs typeface="Arial"/>
              </a:rPr>
              <a:t>	</a:t>
            </a:r>
            <a:r>
              <a:rPr sz="1800" b="1" spc="-15" baseline="-16203" dirty="0">
                <a:latin typeface="Arial"/>
                <a:cs typeface="Arial"/>
              </a:rPr>
              <a:t>10</a:t>
            </a:r>
            <a:r>
              <a:rPr sz="800" b="1" spc="-10" dirty="0">
                <a:latin typeface="Arial"/>
                <a:cs typeface="Arial"/>
              </a:rPr>
              <a:t>-</a:t>
            </a:r>
            <a:r>
              <a:rPr sz="800" b="1" spc="-50" dirty="0">
                <a:latin typeface="Arial"/>
                <a:cs typeface="Arial"/>
              </a:rPr>
              <a:t>3</a:t>
            </a:r>
            <a:endParaRPr sz="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767578" y="2116328"/>
            <a:ext cx="33718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b="1" spc="-15" baseline="-16203" dirty="0">
                <a:latin typeface="Arial"/>
                <a:cs typeface="Arial"/>
              </a:rPr>
              <a:t>10</a:t>
            </a:r>
            <a:r>
              <a:rPr sz="800" b="1" spc="-10" dirty="0">
                <a:latin typeface="Arial"/>
                <a:cs typeface="Arial"/>
              </a:rPr>
              <a:t>-</a:t>
            </a:r>
            <a:r>
              <a:rPr sz="800" b="1" spc="-50" dirty="0">
                <a:latin typeface="Arial"/>
                <a:cs typeface="Arial"/>
              </a:rPr>
              <a:t>2</a:t>
            </a:r>
            <a:endParaRPr sz="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255258" y="2116328"/>
            <a:ext cx="33718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b="1" spc="-15" baseline="-16203" dirty="0">
                <a:latin typeface="Arial"/>
                <a:cs typeface="Arial"/>
              </a:rPr>
              <a:t>10</a:t>
            </a:r>
            <a:r>
              <a:rPr sz="800" b="1" spc="-10" dirty="0">
                <a:latin typeface="Arial"/>
                <a:cs typeface="Arial"/>
              </a:rPr>
              <a:t>-</a:t>
            </a:r>
            <a:r>
              <a:rPr sz="800" b="1" spc="-50" dirty="0">
                <a:latin typeface="Arial"/>
                <a:cs typeface="Arial"/>
              </a:rPr>
              <a:t>1</a:t>
            </a:r>
            <a:endParaRPr sz="800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1289051" y="2790825"/>
            <a:ext cx="6523355" cy="933450"/>
            <a:chOff x="1289051" y="2790825"/>
            <a:chExt cx="6523355" cy="933450"/>
          </a:xfrm>
        </p:grpSpPr>
        <p:sp>
          <p:nvSpPr>
            <p:cNvPr id="7" name="object 7"/>
            <p:cNvSpPr/>
            <p:nvPr/>
          </p:nvSpPr>
          <p:spPr>
            <a:xfrm>
              <a:off x="1293813" y="2795587"/>
              <a:ext cx="2364105" cy="923925"/>
            </a:xfrm>
            <a:custGeom>
              <a:avLst/>
              <a:gdLst/>
              <a:ahLst/>
              <a:cxnLst/>
              <a:rect l="l" t="t" r="r" b="b"/>
              <a:pathLst>
                <a:path w="2364104" h="923925">
                  <a:moveTo>
                    <a:pt x="2363787" y="0"/>
                  </a:moveTo>
                  <a:lnTo>
                    <a:pt x="0" y="923925"/>
                  </a:lnTo>
                </a:path>
              </a:pathLst>
            </a:custGeom>
            <a:ln w="9525">
              <a:solidFill>
                <a:srgbClr val="FFFF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892549" y="2795587"/>
              <a:ext cx="3914775" cy="923925"/>
            </a:xfrm>
            <a:custGeom>
              <a:avLst/>
              <a:gdLst/>
              <a:ahLst/>
              <a:cxnLst/>
              <a:rect l="l" t="t" r="r" b="b"/>
              <a:pathLst>
                <a:path w="3914775" h="923925">
                  <a:moveTo>
                    <a:pt x="0" y="0"/>
                  </a:moveTo>
                  <a:lnTo>
                    <a:pt x="3914775" y="923925"/>
                  </a:lnTo>
                </a:path>
              </a:pathLst>
            </a:custGeom>
            <a:ln w="9525">
              <a:solidFill>
                <a:srgbClr val="FFFF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3599815" y="3127247"/>
            <a:ext cx="61976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Arial"/>
                <a:cs typeface="Arial"/>
              </a:rPr>
              <a:t>VISIBLE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749300" y="2486025"/>
            <a:ext cx="7502525" cy="551180"/>
            <a:chOff x="749300" y="2486025"/>
            <a:chExt cx="7502525" cy="551180"/>
          </a:xfrm>
        </p:grpSpPr>
        <p:sp>
          <p:nvSpPr>
            <p:cNvPr id="11" name="object 11"/>
            <p:cNvSpPr/>
            <p:nvPr/>
          </p:nvSpPr>
          <p:spPr>
            <a:xfrm>
              <a:off x="754062" y="2490787"/>
              <a:ext cx="2260600" cy="269875"/>
            </a:xfrm>
            <a:custGeom>
              <a:avLst/>
              <a:gdLst/>
              <a:ahLst/>
              <a:cxnLst/>
              <a:rect l="l" t="t" r="r" b="b"/>
              <a:pathLst>
                <a:path w="2260600" h="269875">
                  <a:moveTo>
                    <a:pt x="2260600" y="0"/>
                  </a:moveTo>
                  <a:lnTo>
                    <a:pt x="565150" y="0"/>
                  </a:lnTo>
                  <a:lnTo>
                    <a:pt x="0" y="134937"/>
                  </a:lnTo>
                  <a:lnTo>
                    <a:pt x="565150" y="269875"/>
                  </a:lnTo>
                  <a:lnTo>
                    <a:pt x="2260600" y="269875"/>
                  </a:lnTo>
                  <a:lnTo>
                    <a:pt x="2260600" y="0"/>
                  </a:lnTo>
                  <a:close/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754062" y="2490787"/>
              <a:ext cx="2260600" cy="269875"/>
            </a:xfrm>
            <a:custGeom>
              <a:avLst/>
              <a:gdLst/>
              <a:ahLst/>
              <a:cxnLst/>
              <a:rect l="l" t="t" r="r" b="b"/>
              <a:pathLst>
                <a:path w="2260600" h="269875">
                  <a:moveTo>
                    <a:pt x="2260600" y="269875"/>
                  </a:moveTo>
                  <a:lnTo>
                    <a:pt x="565150" y="269875"/>
                  </a:lnTo>
                  <a:lnTo>
                    <a:pt x="0" y="134937"/>
                  </a:lnTo>
                  <a:lnTo>
                    <a:pt x="565150" y="0"/>
                  </a:lnTo>
                  <a:lnTo>
                    <a:pt x="2260600" y="0"/>
                  </a:lnTo>
                  <a:lnTo>
                    <a:pt x="2260600" y="269875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6389687" y="2490787"/>
              <a:ext cx="1857375" cy="269875"/>
            </a:xfrm>
            <a:custGeom>
              <a:avLst/>
              <a:gdLst/>
              <a:ahLst/>
              <a:cxnLst/>
              <a:rect l="l" t="t" r="r" b="b"/>
              <a:pathLst>
                <a:path w="1857375" h="269875">
                  <a:moveTo>
                    <a:pt x="1393037" y="0"/>
                  </a:moveTo>
                  <a:lnTo>
                    <a:pt x="0" y="0"/>
                  </a:lnTo>
                  <a:lnTo>
                    <a:pt x="0" y="269875"/>
                  </a:lnTo>
                  <a:lnTo>
                    <a:pt x="1393037" y="269875"/>
                  </a:lnTo>
                  <a:lnTo>
                    <a:pt x="1857375" y="134937"/>
                  </a:lnTo>
                  <a:lnTo>
                    <a:pt x="1393037" y="0"/>
                  </a:lnTo>
                  <a:close/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6389687" y="2490787"/>
              <a:ext cx="1857375" cy="269875"/>
            </a:xfrm>
            <a:custGeom>
              <a:avLst/>
              <a:gdLst/>
              <a:ahLst/>
              <a:cxnLst/>
              <a:rect l="l" t="t" r="r" b="b"/>
              <a:pathLst>
                <a:path w="1857375" h="269875">
                  <a:moveTo>
                    <a:pt x="0" y="0"/>
                  </a:moveTo>
                  <a:lnTo>
                    <a:pt x="1393037" y="0"/>
                  </a:lnTo>
                  <a:lnTo>
                    <a:pt x="1857375" y="134937"/>
                  </a:lnTo>
                  <a:lnTo>
                    <a:pt x="1393037" y="269875"/>
                  </a:lnTo>
                  <a:lnTo>
                    <a:pt x="0" y="269875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905375" y="2795587"/>
              <a:ext cx="1687830" cy="236854"/>
            </a:xfrm>
            <a:custGeom>
              <a:avLst/>
              <a:gdLst/>
              <a:ahLst/>
              <a:cxnLst/>
              <a:rect l="l" t="t" r="r" b="b"/>
              <a:pathLst>
                <a:path w="1687829" h="236855">
                  <a:moveTo>
                    <a:pt x="0" y="0"/>
                  </a:moveTo>
                  <a:lnTo>
                    <a:pt x="1687512" y="0"/>
                  </a:lnTo>
                  <a:lnTo>
                    <a:pt x="1687512" y="236537"/>
                  </a:lnTo>
                  <a:lnTo>
                    <a:pt x="0" y="236537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825875" y="2490787"/>
              <a:ext cx="1789430" cy="269875"/>
            </a:xfrm>
            <a:custGeom>
              <a:avLst/>
              <a:gdLst/>
              <a:ahLst/>
              <a:cxnLst/>
              <a:rect l="l" t="t" r="r" b="b"/>
              <a:pathLst>
                <a:path w="1789429" h="269875">
                  <a:moveTo>
                    <a:pt x="1789112" y="0"/>
                  </a:moveTo>
                  <a:lnTo>
                    <a:pt x="0" y="0"/>
                  </a:lnTo>
                  <a:lnTo>
                    <a:pt x="0" y="269875"/>
                  </a:lnTo>
                  <a:lnTo>
                    <a:pt x="1789112" y="269875"/>
                  </a:lnTo>
                  <a:lnTo>
                    <a:pt x="1789112" y="0"/>
                  </a:lnTo>
                  <a:close/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825875" y="2490787"/>
              <a:ext cx="1789430" cy="269875"/>
            </a:xfrm>
            <a:custGeom>
              <a:avLst/>
              <a:gdLst/>
              <a:ahLst/>
              <a:cxnLst/>
              <a:rect l="l" t="t" r="r" b="b"/>
              <a:pathLst>
                <a:path w="1789429" h="269875">
                  <a:moveTo>
                    <a:pt x="0" y="0"/>
                  </a:moveTo>
                  <a:lnTo>
                    <a:pt x="1789112" y="0"/>
                  </a:lnTo>
                  <a:lnTo>
                    <a:pt x="1789112" y="269875"/>
                  </a:lnTo>
                  <a:lnTo>
                    <a:pt x="0" y="269875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3117850" y="2490787"/>
              <a:ext cx="606425" cy="269875"/>
            </a:xfrm>
            <a:custGeom>
              <a:avLst/>
              <a:gdLst/>
              <a:ahLst/>
              <a:cxnLst/>
              <a:rect l="l" t="t" r="r" b="b"/>
              <a:pathLst>
                <a:path w="606425" h="269875">
                  <a:moveTo>
                    <a:pt x="606425" y="0"/>
                  </a:moveTo>
                  <a:lnTo>
                    <a:pt x="0" y="0"/>
                  </a:lnTo>
                  <a:lnTo>
                    <a:pt x="0" y="269875"/>
                  </a:lnTo>
                  <a:lnTo>
                    <a:pt x="606425" y="269875"/>
                  </a:lnTo>
                  <a:lnTo>
                    <a:pt x="606425" y="0"/>
                  </a:lnTo>
                  <a:close/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117850" y="2490787"/>
              <a:ext cx="606425" cy="269875"/>
            </a:xfrm>
            <a:custGeom>
              <a:avLst/>
              <a:gdLst/>
              <a:ahLst/>
              <a:cxnLst/>
              <a:rect l="l" t="t" r="r" b="b"/>
              <a:pathLst>
                <a:path w="606425" h="269875">
                  <a:moveTo>
                    <a:pt x="0" y="0"/>
                  </a:moveTo>
                  <a:lnTo>
                    <a:pt x="606425" y="0"/>
                  </a:lnTo>
                  <a:lnTo>
                    <a:pt x="606425" y="269875"/>
                  </a:lnTo>
                  <a:lnTo>
                    <a:pt x="0" y="269875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2329942" y="2116328"/>
            <a:ext cx="875665" cy="614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  <a:tabLst>
                <a:tab pos="487045" algn="l"/>
              </a:tabLst>
            </a:pPr>
            <a:r>
              <a:rPr sz="1800" b="1" spc="-15" baseline="-16203" dirty="0">
                <a:latin typeface="Arial"/>
                <a:cs typeface="Arial"/>
              </a:rPr>
              <a:t>10</a:t>
            </a:r>
            <a:r>
              <a:rPr sz="800" b="1" spc="-10" dirty="0">
                <a:latin typeface="Arial"/>
                <a:cs typeface="Arial"/>
              </a:rPr>
              <a:t>-</a:t>
            </a:r>
            <a:r>
              <a:rPr sz="800" b="1" spc="-50" dirty="0">
                <a:latin typeface="Arial"/>
                <a:cs typeface="Arial"/>
              </a:rPr>
              <a:t>9</a:t>
            </a:r>
            <a:r>
              <a:rPr sz="800" b="1" dirty="0">
                <a:latin typeface="Arial"/>
                <a:cs typeface="Arial"/>
              </a:rPr>
              <a:t>	</a:t>
            </a:r>
            <a:r>
              <a:rPr sz="1800" b="1" spc="-15" baseline="-16203" dirty="0">
                <a:latin typeface="Arial"/>
                <a:cs typeface="Arial"/>
              </a:rPr>
              <a:t>10</a:t>
            </a:r>
            <a:r>
              <a:rPr sz="800" b="1" spc="-10" dirty="0">
                <a:latin typeface="Arial"/>
                <a:cs typeface="Arial"/>
              </a:rPr>
              <a:t>-</a:t>
            </a:r>
            <a:r>
              <a:rPr sz="800" b="1" spc="-50" dirty="0">
                <a:latin typeface="Arial"/>
                <a:cs typeface="Arial"/>
              </a:rPr>
              <a:t>8</a:t>
            </a:r>
            <a:endParaRPr sz="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75"/>
              </a:spcBef>
            </a:pPr>
            <a:endParaRPr sz="800">
              <a:latin typeface="Arial"/>
              <a:cs typeface="Arial"/>
            </a:endParaRPr>
          </a:p>
          <a:p>
            <a:pPr marR="29209" algn="ctr">
              <a:lnSpc>
                <a:spcPct val="100000"/>
              </a:lnSpc>
              <a:spcBef>
                <a:spcPts val="5"/>
              </a:spcBef>
            </a:pPr>
            <a:r>
              <a:rPr sz="900" dirty="0">
                <a:latin typeface="Arial"/>
                <a:cs typeface="Arial"/>
              </a:rPr>
              <a:t>X </a:t>
            </a:r>
            <a:r>
              <a:rPr sz="900" spc="-20" dirty="0">
                <a:latin typeface="Arial"/>
                <a:cs typeface="Arial"/>
              </a:rPr>
              <a:t>RAYS</a:t>
            </a:r>
            <a:endParaRPr sz="9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122612" y="2468371"/>
            <a:ext cx="59690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014">
              <a:lnSpc>
                <a:spcPct val="100000"/>
              </a:lnSpc>
              <a:spcBef>
                <a:spcPts val="100"/>
              </a:spcBef>
            </a:pPr>
            <a:r>
              <a:rPr sz="900" spc="-20" dirty="0">
                <a:latin typeface="Arial"/>
                <a:cs typeface="Arial"/>
              </a:rPr>
              <a:t>ULTRA</a:t>
            </a:r>
            <a:endParaRPr sz="9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122612" y="2605532"/>
            <a:ext cx="59690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3505">
              <a:lnSpc>
                <a:spcPct val="100000"/>
              </a:lnSpc>
              <a:spcBef>
                <a:spcPts val="100"/>
              </a:spcBef>
            </a:pPr>
            <a:r>
              <a:rPr sz="900" spc="-10" dirty="0">
                <a:latin typeface="Arial"/>
                <a:cs typeface="Arial"/>
              </a:rPr>
              <a:t>VIOLET</a:t>
            </a:r>
            <a:endParaRPr sz="9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830637" y="2568384"/>
            <a:ext cx="177990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79755">
              <a:lnSpc>
                <a:spcPct val="100000"/>
              </a:lnSpc>
              <a:spcBef>
                <a:spcPts val="100"/>
              </a:spcBef>
            </a:pPr>
            <a:r>
              <a:rPr sz="900" spc="-10" dirty="0">
                <a:latin typeface="Arial"/>
                <a:cs typeface="Arial"/>
              </a:rPr>
              <a:t>INFRARED</a:t>
            </a:r>
            <a:endParaRPr sz="9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905375" y="2795587"/>
            <a:ext cx="1687830" cy="236854"/>
          </a:xfrm>
          <a:prstGeom prst="rect">
            <a:avLst/>
          </a:prstGeom>
          <a:solidFill>
            <a:srgbClr val="FF9900"/>
          </a:solidFill>
        </p:spPr>
        <p:txBody>
          <a:bodyPr vert="horz" wrap="square" lIns="0" tIns="75565" rIns="0" bIns="0" rtlCol="0">
            <a:spAutoFit/>
          </a:bodyPr>
          <a:lstStyle/>
          <a:p>
            <a:pPr marL="565785">
              <a:lnSpc>
                <a:spcPct val="100000"/>
              </a:lnSpc>
              <a:spcBef>
                <a:spcPts val="595"/>
              </a:spcBef>
            </a:pPr>
            <a:r>
              <a:rPr sz="900" spc="-10" dirty="0">
                <a:latin typeface="Arial"/>
                <a:cs typeface="Arial"/>
              </a:rPr>
              <a:t>MICROWAVE</a:t>
            </a:r>
            <a:endParaRPr sz="9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681190" y="2162047"/>
            <a:ext cx="887730" cy="568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2240">
              <a:lnSpc>
                <a:spcPct val="100000"/>
              </a:lnSpc>
              <a:spcBef>
                <a:spcPts val="100"/>
              </a:spcBef>
              <a:tabLst>
                <a:tab pos="567055" algn="l"/>
              </a:tabLst>
            </a:pPr>
            <a:r>
              <a:rPr sz="1200" b="1" spc="-25" dirty="0">
                <a:latin typeface="Arial"/>
                <a:cs typeface="Arial"/>
              </a:rPr>
              <a:t>10</a:t>
            </a:r>
            <a:r>
              <a:rPr sz="1200" b="1" spc="-37" baseline="24305" dirty="0">
                <a:latin typeface="Arial"/>
                <a:cs typeface="Arial"/>
              </a:rPr>
              <a:t>1</a:t>
            </a:r>
            <a:r>
              <a:rPr sz="1200" b="1" baseline="24305" dirty="0">
                <a:latin typeface="Arial"/>
                <a:cs typeface="Arial"/>
              </a:rPr>
              <a:t>	</a:t>
            </a:r>
            <a:r>
              <a:rPr sz="1200" b="1" spc="-25" dirty="0">
                <a:latin typeface="Arial"/>
                <a:cs typeface="Arial"/>
              </a:rPr>
              <a:t>10</a:t>
            </a:r>
            <a:r>
              <a:rPr sz="1200" b="1" spc="-37" baseline="24305" dirty="0">
                <a:latin typeface="Arial"/>
                <a:cs typeface="Arial"/>
              </a:rPr>
              <a:t>2</a:t>
            </a:r>
            <a:endParaRPr sz="1200" baseline="24305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75"/>
              </a:spcBef>
            </a:pPr>
            <a:endParaRPr sz="1200">
              <a:latin typeface="Arial"/>
              <a:cs typeface="Arial"/>
            </a:endParaRPr>
          </a:p>
          <a:p>
            <a:pPr marL="38100">
              <a:lnSpc>
                <a:spcPct val="100000"/>
              </a:lnSpc>
              <a:spcBef>
                <a:spcPts val="5"/>
              </a:spcBef>
            </a:pPr>
            <a:r>
              <a:rPr sz="900" dirty="0">
                <a:latin typeface="Arial"/>
                <a:cs typeface="Arial"/>
              </a:rPr>
              <a:t>RADIO</a:t>
            </a:r>
            <a:r>
              <a:rPr sz="900" spc="-25" dirty="0">
                <a:latin typeface="Arial"/>
                <a:cs typeface="Arial"/>
              </a:rPr>
              <a:t> </a:t>
            </a:r>
            <a:r>
              <a:rPr sz="900" spc="-10" dirty="0">
                <a:latin typeface="Arial"/>
                <a:cs typeface="Arial"/>
              </a:rPr>
              <a:t>WAVES</a:t>
            </a:r>
            <a:endParaRPr sz="900">
              <a:latin typeface="Arial"/>
              <a:cs typeface="Arial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1249654" y="2474292"/>
            <a:ext cx="6581775" cy="1744980"/>
            <a:chOff x="1249654" y="2474292"/>
            <a:chExt cx="6581775" cy="1744980"/>
          </a:xfrm>
        </p:grpSpPr>
        <p:pic>
          <p:nvPicPr>
            <p:cNvPr id="27" name="object 2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675646" y="2474292"/>
              <a:ext cx="217175" cy="339697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49654" y="3744328"/>
              <a:ext cx="6581762" cy="474649"/>
            </a:xfrm>
            <a:prstGeom prst="rect">
              <a:avLst/>
            </a:prstGeom>
          </p:spPr>
        </p:pic>
      </p:grpSp>
      <p:sp>
        <p:nvSpPr>
          <p:cNvPr id="29" name="object 29"/>
          <p:cNvSpPr txBox="1"/>
          <p:nvPr/>
        </p:nvSpPr>
        <p:spPr>
          <a:xfrm>
            <a:off x="1426527" y="4219447"/>
            <a:ext cx="28194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25" dirty="0">
                <a:latin typeface="Arial"/>
                <a:cs typeface="Arial"/>
              </a:rPr>
              <a:t>400</a:t>
            </a:r>
            <a:endParaRPr sz="120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3093783" y="4219447"/>
            <a:ext cx="28194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25" dirty="0">
                <a:latin typeface="Arial"/>
                <a:cs typeface="Arial"/>
              </a:rPr>
              <a:t>500</a:t>
            </a:r>
            <a:endParaRPr sz="120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4716843" y="4219447"/>
            <a:ext cx="28194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25" dirty="0">
                <a:latin typeface="Arial"/>
                <a:cs typeface="Arial"/>
              </a:rPr>
              <a:t>600</a:t>
            </a:r>
            <a:endParaRPr sz="120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6384099" y="4219447"/>
            <a:ext cx="11861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Arial"/>
                <a:cs typeface="Arial"/>
              </a:rPr>
              <a:t>700</a:t>
            </a:r>
            <a:r>
              <a:rPr sz="1200" b="1" spc="-30" dirty="0">
                <a:latin typeface="Arial"/>
                <a:cs typeface="Arial"/>
              </a:rPr>
              <a:t> </a:t>
            </a:r>
            <a:r>
              <a:rPr sz="1200" b="1" spc="-10" dirty="0">
                <a:latin typeface="Arial"/>
                <a:cs typeface="Arial"/>
              </a:rPr>
              <a:t>nanometers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7735887" y="2052637"/>
            <a:ext cx="584200" cy="371475"/>
            <a:chOff x="7735887" y="2052637"/>
            <a:chExt cx="584200" cy="371475"/>
          </a:xfrm>
        </p:grpSpPr>
        <p:sp>
          <p:nvSpPr>
            <p:cNvPr id="34" name="object 34"/>
            <p:cNvSpPr/>
            <p:nvPr/>
          </p:nvSpPr>
          <p:spPr>
            <a:xfrm>
              <a:off x="7740650" y="2057399"/>
              <a:ext cx="574675" cy="361950"/>
            </a:xfrm>
            <a:custGeom>
              <a:avLst/>
              <a:gdLst/>
              <a:ahLst/>
              <a:cxnLst/>
              <a:rect l="l" t="t" r="r" b="b"/>
              <a:pathLst>
                <a:path w="574675" h="361950">
                  <a:moveTo>
                    <a:pt x="17957" y="90487"/>
                  </a:moveTo>
                  <a:lnTo>
                    <a:pt x="0" y="90487"/>
                  </a:lnTo>
                  <a:lnTo>
                    <a:pt x="0" y="271462"/>
                  </a:lnTo>
                  <a:lnTo>
                    <a:pt x="17957" y="271462"/>
                  </a:lnTo>
                  <a:lnTo>
                    <a:pt x="17957" y="90487"/>
                  </a:lnTo>
                  <a:close/>
                </a:path>
                <a:path w="574675" h="361950">
                  <a:moveTo>
                    <a:pt x="71831" y="90487"/>
                  </a:moveTo>
                  <a:lnTo>
                    <a:pt x="35915" y="90487"/>
                  </a:lnTo>
                  <a:lnTo>
                    <a:pt x="35915" y="271462"/>
                  </a:lnTo>
                  <a:lnTo>
                    <a:pt x="71831" y="271462"/>
                  </a:lnTo>
                  <a:lnTo>
                    <a:pt x="71831" y="90487"/>
                  </a:lnTo>
                  <a:close/>
                </a:path>
                <a:path w="574675" h="361950">
                  <a:moveTo>
                    <a:pt x="574675" y="180975"/>
                  </a:moveTo>
                  <a:lnTo>
                    <a:pt x="430999" y="0"/>
                  </a:lnTo>
                  <a:lnTo>
                    <a:pt x="430999" y="90487"/>
                  </a:lnTo>
                  <a:lnTo>
                    <a:pt x="89789" y="90487"/>
                  </a:lnTo>
                  <a:lnTo>
                    <a:pt x="89789" y="271462"/>
                  </a:lnTo>
                  <a:lnTo>
                    <a:pt x="430999" y="271462"/>
                  </a:lnTo>
                  <a:lnTo>
                    <a:pt x="430999" y="361950"/>
                  </a:lnTo>
                  <a:lnTo>
                    <a:pt x="574675" y="180975"/>
                  </a:lnTo>
                  <a:close/>
                </a:path>
              </a:pathLst>
            </a:custGeom>
            <a:solidFill>
              <a:srgbClr val="9933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7830444" y="2057400"/>
              <a:ext cx="485140" cy="361950"/>
            </a:xfrm>
            <a:custGeom>
              <a:avLst/>
              <a:gdLst/>
              <a:ahLst/>
              <a:cxnLst/>
              <a:rect l="l" t="t" r="r" b="b"/>
              <a:pathLst>
                <a:path w="485140" h="361950">
                  <a:moveTo>
                    <a:pt x="341210" y="0"/>
                  </a:moveTo>
                  <a:lnTo>
                    <a:pt x="341210" y="90487"/>
                  </a:lnTo>
                  <a:lnTo>
                    <a:pt x="0" y="90487"/>
                  </a:lnTo>
                  <a:lnTo>
                    <a:pt x="0" y="271462"/>
                  </a:lnTo>
                  <a:lnTo>
                    <a:pt x="341210" y="271462"/>
                  </a:lnTo>
                  <a:lnTo>
                    <a:pt x="341210" y="361950"/>
                  </a:lnTo>
                  <a:lnTo>
                    <a:pt x="484885" y="180975"/>
                  </a:lnTo>
                  <a:lnTo>
                    <a:pt x="341210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7740650" y="2147887"/>
              <a:ext cx="72390" cy="180975"/>
            </a:xfrm>
            <a:custGeom>
              <a:avLst/>
              <a:gdLst/>
              <a:ahLst/>
              <a:cxnLst/>
              <a:rect l="l" t="t" r="r" b="b"/>
              <a:pathLst>
                <a:path w="72390" h="180975">
                  <a:moveTo>
                    <a:pt x="35915" y="180975"/>
                  </a:moveTo>
                  <a:lnTo>
                    <a:pt x="71831" y="180975"/>
                  </a:lnTo>
                  <a:lnTo>
                    <a:pt x="71831" y="0"/>
                  </a:lnTo>
                  <a:lnTo>
                    <a:pt x="35915" y="0"/>
                  </a:lnTo>
                  <a:lnTo>
                    <a:pt x="35915" y="180975"/>
                  </a:lnTo>
                  <a:close/>
                </a:path>
                <a:path w="72390" h="180975">
                  <a:moveTo>
                    <a:pt x="0" y="180975"/>
                  </a:moveTo>
                  <a:lnTo>
                    <a:pt x="17957" y="180975"/>
                  </a:lnTo>
                  <a:lnTo>
                    <a:pt x="17957" y="0"/>
                  </a:lnTo>
                  <a:lnTo>
                    <a:pt x="0" y="0"/>
                  </a:lnTo>
                  <a:lnTo>
                    <a:pt x="0" y="180975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7" name="object 37"/>
          <p:cNvSpPr txBox="1"/>
          <p:nvPr/>
        </p:nvSpPr>
        <p:spPr>
          <a:xfrm>
            <a:off x="7841615" y="2163571"/>
            <a:ext cx="56642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dirty="0">
                <a:latin typeface="Arial"/>
                <a:cs typeface="Arial"/>
              </a:rPr>
              <a:t>mas</a:t>
            </a:r>
            <a:r>
              <a:rPr sz="900" b="1" spc="-10" dirty="0">
                <a:latin typeface="Arial"/>
                <a:cs typeface="Arial"/>
              </a:rPr>
              <a:t> </a:t>
            </a:r>
            <a:r>
              <a:rPr sz="900" b="1" spc="-20" dirty="0">
                <a:latin typeface="Arial"/>
                <a:cs typeface="Arial"/>
              </a:rPr>
              <a:t>largo</a:t>
            </a:r>
            <a:endParaRPr sz="900">
              <a:latin typeface="Arial"/>
              <a:cs typeface="Arial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681031" y="2052637"/>
            <a:ext cx="584200" cy="371475"/>
            <a:chOff x="681031" y="2052637"/>
            <a:chExt cx="584200" cy="371475"/>
          </a:xfrm>
        </p:grpSpPr>
        <p:sp>
          <p:nvSpPr>
            <p:cNvPr id="39" name="object 39"/>
            <p:cNvSpPr/>
            <p:nvPr/>
          </p:nvSpPr>
          <p:spPr>
            <a:xfrm>
              <a:off x="685787" y="2057399"/>
              <a:ext cx="575310" cy="361950"/>
            </a:xfrm>
            <a:custGeom>
              <a:avLst/>
              <a:gdLst/>
              <a:ahLst/>
              <a:cxnLst/>
              <a:rect l="l" t="t" r="r" b="b"/>
              <a:pathLst>
                <a:path w="575310" h="361950">
                  <a:moveTo>
                    <a:pt x="484886" y="90487"/>
                  </a:moveTo>
                  <a:lnTo>
                    <a:pt x="143675" y="90487"/>
                  </a:lnTo>
                  <a:lnTo>
                    <a:pt x="143675" y="0"/>
                  </a:lnTo>
                  <a:lnTo>
                    <a:pt x="0" y="180975"/>
                  </a:lnTo>
                  <a:lnTo>
                    <a:pt x="143675" y="361950"/>
                  </a:lnTo>
                  <a:lnTo>
                    <a:pt x="143675" y="271462"/>
                  </a:lnTo>
                  <a:lnTo>
                    <a:pt x="484886" y="271462"/>
                  </a:lnTo>
                  <a:lnTo>
                    <a:pt x="484886" y="90487"/>
                  </a:lnTo>
                  <a:close/>
                </a:path>
                <a:path w="575310" h="361950">
                  <a:moveTo>
                    <a:pt x="538772" y="90487"/>
                  </a:moveTo>
                  <a:lnTo>
                    <a:pt x="502856" y="90487"/>
                  </a:lnTo>
                  <a:lnTo>
                    <a:pt x="502856" y="271462"/>
                  </a:lnTo>
                  <a:lnTo>
                    <a:pt x="538772" y="271462"/>
                  </a:lnTo>
                  <a:lnTo>
                    <a:pt x="538772" y="90487"/>
                  </a:lnTo>
                  <a:close/>
                </a:path>
                <a:path w="575310" h="361950">
                  <a:moveTo>
                    <a:pt x="574687" y="90487"/>
                  </a:moveTo>
                  <a:lnTo>
                    <a:pt x="556729" y="90487"/>
                  </a:lnTo>
                  <a:lnTo>
                    <a:pt x="556729" y="271462"/>
                  </a:lnTo>
                  <a:lnTo>
                    <a:pt x="574687" y="271462"/>
                  </a:lnTo>
                  <a:lnTo>
                    <a:pt x="574687" y="90487"/>
                  </a:lnTo>
                  <a:close/>
                </a:path>
              </a:pathLst>
            </a:custGeom>
            <a:solidFill>
              <a:srgbClr val="800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685793" y="2057400"/>
              <a:ext cx="485140" cy="361950"/>
            </a:xfrm>
            <a:custGeom>
              <a:avLst/>
              <a:gdLst/>
              <a:ahLst/>
              <a:cxnLst/>
              <a:rect l="l" t="t" r="r" b="b"/>
              <a:pathLst>
                <a:path w="485140" h="361950">
                  <a:moveTo>
                    <a:pt x="143675" y="361950"/>
                  </a:moveTo>
                  <a:lnTo>
                    <a:pt x="143675" y="271462"/>
                  </a:lnTo>
                  <a:lnTo>
                    <a:pt x="484886" y="271462"/>
                  </a:lnTo>
                  <a:lnTo>
                    <a:pt x="484886" y="90487"/>
                  </a:lnTo>
                  <a:lnTo>
                    <a:pt x="143675" y="90487"/>
                  </a:lnTo>
                  <a:lnTo>
                    <a:pt x="143675" y="0"/>
                  </a:lnTo>
                  <a:lnTo>
                    <a:pt x="0" y="180975"/>
                  </a:lnTo>
                  <a:lnTo>
                    <a:pt x="143675" y="36195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1188643" y="2147887"/>
              <a:ext cx="72390" cy="180975"/>
            </a:xfrm>
            <a:custGeom>
              <a:avLst/>
              <a:gdLst/>
              <a:ahLst/>
              <a:cxnLst/>
              <a:rect l="l" t="t" r="r" b="b"/>
              <a:pathLst>
                <a:path w="72390" h="180975">
                  <a:moveTo>
                    <a:pt x="35915" y="0"/>
                  </a:moveTo>
                  <a:lnTo>
                    <a:pt x="0" y="0"/>
                  </a:lnTo>
                  <a:lnTo>
                    <a:pt x="0" y="180975"/>
                  </a:lnTo>
                  <a:lnTo>
                    <a:pt x="35915" y="180975"/>
                  </a:lnTo>
                  <a:lnTo>
                    <a:pt x="35915" y="0"/>
                  </a:lnTo>
                  <a:close/>
                </a:path>
                <a:path w="72390" h="180975">
                  <a:moveTo>
                    <a:pt x="71831" y="0"/>
                  </a:moveTo>
                  <a:lnTo>
                    <a:pt x="53873" y="0"/>
                  </a:lnTo>
                  <a:lnTo>
                    <a:pt x="53873" y="180975"/>
                  </a:lnTo>
                  <a:lnTo>
                    <a:pt x="71831" y="180975"/>
                  </a:lnTo>
                  <a:lnTo>
                    <a:pt x="71831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2" name="object 42"/>
          <p:cNvSpPr txBox="1"/>
          <p:nvPr/>
        </p:nvSpPr>
        <p:spPr>
          <a:xfrm>
            <a:off x="723265" y="2125471"/>
            <a:ext cx="1536065" cy="6057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3500">
              <a:lnSpc>
                <a:spcPct val="100000"/>
              </a:lnSpc>
              <a:spcBef>
                <a:spcPts val="100"/>
              </a:spcBef>
              <a:tabLst>
                <a:tab pos="1154430" algn="l"/>
              </a:tabLst>
            </a:pPr>
            <a:r>
              <a:rPr sz="900" b="1" dirty="0">
                <a:latin typeface="Arial"/>
                <a:cs typeface="Arial"/>
              </a:rPr>
              <a:t>mas</a:t>
            </a:r>
            <a:r>
              <a:rPr sz="900" b="1" spc="-5" dirty="0">
                <a:latin typeface="Arial"/>
                <a:cs typeface="Arial"/>
              </a:rPr>
              <a:t> </a:t>
            </a:r>
            <a:r>
              <a:rPr sz="900" b="1" dirty="0">
                <a:latin typeface="Arial"/>
                <a:cs typeface="Arial"/>
              </a:rPr>
              <a:t>corto</a:t>
            </a:r>
            <a:r>
              <a:rPr sz="900" b="1" spc="20" dirty="0">
                <a:latin typeface="Arial"/>
                <a:cs typeface="Arial"/>
              </a:rPr>
              <a:t> </a:t>
            </a:r>
            <a:r>
              <a:rPr sz="1800" b="1" spc="-15" baseline="-13888" dirty="0">
                <a:latin typeface="Arial"/>
                <a:cs typeface="Arial"/>
              </a:rPr>
              <a:t>10</a:t>
            </a:r>
            <a:r>
              <a:rPr sz="1200" b="1" spc="-15" baseline="3472" dirty="0">
                <a:latin typeface="Arial"/>
                <a:cs typeface="Arial"/>
              </a:rPr>
              <a:t>-</a:t>
            </a:r>
            <a:r>
              <a:rPr sz="1200" b="1" spc="-52" baseline="3472" dirty="0">
                <a:latin typeface="Arial"/>
                <a:cs typeface="Arial"/>
              </a:rPr>
              <a:t>11</a:t>
            </a:r>
            <a:r>
              <a:rPr sz="1200" b="1" baseline="3472" dirty="0">
                <a:latin typeface="Arial"/>
                <a:cs typeface="Arial"/>
              </a:rPr>
              <a:t>	</a:t>
            </a:r>
            <a:r>
              <a:rPr sz="1800" b="1" spc="-15" baseline="-13888" dirty="0">
                <a:latin typeface="Arial"/>
                <a:cs typeface="Arial"/>
              </a:rPr>
              <a:t>10</a:t>
            </a:r>
            <a:r>
              <a:rPr sz="1200" b="1" spc="-15" baseline="3472" dirty="0">
                <a:latin typeface="Arial"/>
                <a:cs typeface="Arial"/>
              </a:rPr>
              <a:t>-</a:t>
            </a:r>
            <a:r>
              <a:rPr sz="1200" b="1" spc="-37" baseline="3472" dirty="0">
                <a:latin typeface="Arial"/>
                <a:cs typeface="Arial"/>
              </a:rPr>
              <a:t>10</a:t>
            </a:r>
            <a:endParaRPr sz="1200" baseline="3472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10"/>
              </a:spcBef>
            </a:pPr>
            <a:endParaRPr sz="900">
              <a:latin typeface="Arial"/>
              <a:cs typeface="Arial"/>
            </a:endParaRPr>
          </a:p>
          <a:p>
            <a:pPr marL="661670">
              <a:lnSpc>
                <a:spcPct val="100000"/>
              </a:lnSpc>
            </a:pPr>
            <a:r>
              <a:rPr sz="900" dirty="0">
                <a:latin typeface="Arial"/>
                <a:cs typeface="Arial"/>
              </a:rPr>
              <a:t>GAMMA</a:t>
            </a:r>
            <a:r>
              <a:rPr sz="900" spc="-20" dirty="0">
                <a:latin typeface="Arial"/>
                <a:cs typeface="Arial"/>
              </a:rPr>
              <a:t> RAYS</a:t>
            </a:r>
            <a:endParaRPr sz="9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13230" y="106680"/>
            <a:ext cx="4113529" cy="1118870"/>
            <a:chOff x="713230" y="106680"/>
            <a:chExt cx="4113529" cy="111887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3230" y="106680"/>
              <a:ext cx="2031491" cy="1118615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83308" y="106680"/>
              <a:ext cx="798563" cy="1118615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14955" y="106680"/>
              <a:ext cx="2511551" cy="1118615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011936" y="221996"/>
            <a:ext cx="3494404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145" dirty="0"/>
              <a:t>Visible</a:t>
            </a:r>
            <a:r>
              <a:rPr sz="4000" spc="-305" dirty="0"/>
              <a:t> </a:t>
            </a:r>
            <a:r>
              <a:rPr sz="4000" spc="-20" dirty="0"/>
              <a:t>-</a:t>
            </a:r>
            <a:r>
              <a:rPr sz="4000" spc="-285" dirty="0"/>
              <a:t> </a:t>
            </a:r>
            <a:r>
              <a:rPr sz="4000" spc="-125" dirty="0"/>
              <a:t>Infrarrojo</a:t>
            </a:r>
            <a:endParaRPr sz="4000"/>
          </a:p>
        </p:txBody>
      </p:sp>
      <p:sp>
        <p:nvSpPr>
          <p:cNvPr id="7" name="object 7"/>
          <p:cNvSpPr txBox="1"/>
          <p:nvPr/>
        </p:nvSpPr>
        <p:spPr>
          <a:xfrm>
            <a:off x="535940" y="1090676"/>
            <a:ext cx="7828280" cy="49269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50" dirty="0">
                <a:solidFill>
                  <a:srgbClr val="FF5050"/>
                </a:solidFill>
                <a:latin typeface="Calibri"/>
                <a:cs typeface="Calibri"/>
              </a:rPr>
              <a:t>Espectro</a:t>
            </a:r>
            <a:r>
              <a:rPr sz="2400" spc="-245" dirty="0">
                <a:solidFill>
                  <a:srgbClr val="FF5050"/>
                </a:solidFill>
                <a:latin typeface="Calibri"/>
                <a:cs typeface="Calibri"/>
              </a:rPr>
              <a:t> </a:t>
            </a:r>
            <a:r>
              <a:rPr sz="2400" spc="-150" dirty="0">
                <a:solidFill>
                  <a:srgbClr val="FF5050"/>
                </a:solidFill>
                <a:latin typeface="Calibri"/>
                <a:cs typeface="Calibri"/>
              </a:rPr>
              <a:t>visible</a:t>
            </a:r>
            <a:r>
              <a:rPr sz="2400" spc="-229" dirty="0">
                <a:solidFill>
                  <a:srgbClr val="FF5050"/>
                </a:solidFill>
                <a:latin typeface="Calibri"/>
                <a:cs typeface="Calibri"/>
              </a:rPr>
              <a:t> </a:t>
            </a:r>
            <a:r>
              <a:rPr sz="2400" spc="-130" dirty="0">
                <a:solidFill>
                  <a:srgbClr val="FF5050"/>
                </a:solidFill>
                <a:latin typeface="Calibri"/>
                <a:cs typeface="Calibri"/>
              </a:rPr>
              <a:t>(0.4</a:t>
            </a:r>
            <a:r>
              <a:rPr sz="2400" spc="-265" dirty="0">
                <a:solidFill>
                  <a:srgbClr val="FF5050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FF5050"/>
                </a:solidFill>
                <a:latin typeface="Calibri"/>
                <a:cs typeface="Calibri"/>
              </a:rPr>
              <a:t>a</a:t>
            </a:r>
            <a:r>
              <a:rPr sz="2400" spc="-285" dirty="0">
                <a:solidFill>
                  <a:srgbClr val="FF5050"/>
                </a:solidFill>
                <a:latin typeface="Calibri"/>
                <a:cs typeface="Calibri"/>
              </a:rPr>
              <a:t> </a:t>
            </a:r>
            <a:r>
              <a:rPr sz="2400" spc="-110" dirty="0">
                <a:solidFill>
                  <a:srgbClr val="FF5050"/>
                </a:solidFill>
                <a:latin typeface="Calibri"/>
                <a:cs typeface="Calibri"/>
              </a:rPr>
              <a:t>0.7</a:t>
            </a:r>
            <a:r>
              <a:rPr sz="2400" spc="-270" dirty="0">
                <a:solidFill>
                  <a:srgbClr val="FF5050"/>
                </a:solidFill>
                <a:latin typeface="Calibri"/>
                <a:cs typeface="Calibri"/>
              </a:rPr>
              <a:t> </a:t>
            </a:r>
            <a:r>
              <a:rPr sz="2400" spc="-25" dirty="0">
                <a:solidFill>
                  <a:srgbClr val="FF5050"/>
                </a:solidFill>
                <a:latin typeface="Calibri"/>
                <a:cs typeface="Calibri"/>
              </a:rPr>
              <a:t>μm)</a:t>
            </a:r>
            <a:endParaRPr sz="24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buChar char="•"/>
              <a:tabLst>
                <a:tab pos="354965" algn="l"/>
              </a:tabLst>
            </a:pPr>
            <a:r>
              <a:rPr sz="2400" spc="-130" dirty="0">
                <a:latin typeface="Calibri"/>
                <a:cs typeface="Calibri"/>
              </a:rPr>
              <a:t>Máxima</a:t>
            </a:r>
            <a:r>
              <a:rPr sz="2400" spc="-265" dirty="0">
                <a:latin typeface="Calibri"/>
                <a:cs typeface="Calibri"/>
              </a:rPr>
              <a:t> </a:t>
            </a:r>
            <a:r>
              <a:rPr sz="2400" spc="-155" dirty="0">
                <a:latin typeface="Calibri"/>
                <a:cs typeface="Calibri"/>
              </a:rPr>
              <a:t>radicación</a:t>
            </a:r>
            <a:r>
              <a:rPr sz="2400" spc="-22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solar</a:t>
            </a:r>
            <a:endParaRPr sz="24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buChar char="•"/>
              <a:tabLst>
                <a:tab pos="354965" algn="l"/>
              </a:tabLst>
            </a:pPr>
            <a:r>
              <a:rPr sz="2400" spc="-135" dirty="0">
                <a:latin typeface="Calibri"/>
                <a:cs typeface="Calibri"/>
              </a:rPr>
              <a:t>Tres</a:t>
            </a:r>
            <a:r>
              <a:rPr sz="2400" spc="-254" dirty="0">
                <a:latin typeface="Calibri"/>
                <a:cs typeface="Calibri"/>
              </a:rPr>
              <a:t> </a:t>
            </a:r>
            <a:r>
              <a:rPr sz="2400" spc="-145" dirty="0">
                <a:latin typeface="Calibri"/>
                <a:cs typeface="Calibri"/>
              </a:rPr>
              <a:t>bandas</a:t>
            </a:r>
            <a:r>
              <a:rPr sz="2400" spc="-235" dirty="0">
                <a:latin typeface="Calibri"/>
                <a:cs typeface="Calibri"/>
              </a:rPr>
              <a:t> </a:t>
            </a:r>
            <a:r>
              <a:rPr sz="2400" spc="-145" dirty="0">
                <a:latin typeface="Calibri"/>
                <a:cs typeface="Calibri"/>
              </a:rPr>
              <a:t>azul,</a:t>
            </a:r>
            <a:r>
              <a:rPr sz="2400" spc="-250" dirty="0">
                <a:latin typeface="Calibri"/>
                <a:cs typeface="Calibri"/>
              </a:rPr>
              <a:t> </a:t>
            </a:r>
            <a:r>
              <a:rPr sz="2400" spc="-145" dirty="0">
                <a:latin typeface="Calibri"/>
                <a:cs typeface="Calibri"/>
              </a:rPr>
              <a:t>verde</a:t>
            </a:r>
            <a:r>
              <a:rPr sz="2400" spc="-24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y</a:t>
            </a:r>
            <a:r>
              <a:rPr sz="2400" spc="-27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rojo</a:t>
            </a:r>
            <a:endParaRPr sz="2400">
              <a:latin typeface="Calibri"/>
              <a:cs typeface="Calibri"/>
            </a:endParaRPr>
          </a:p>
          <a:p>
            <a:pPr marL="12700" marR="3959860" indent="342265">
              <a:lnSpc>
                <a:spcPct val="100000"/>
              </a:lnSpc>
              <a:buChar char="•"/>
              <a:tabLst>
                <a:tab pos="354965" algn="l"/>
              </a:tabLst>
            </a:pPr>
            <a:r>
              <a:rPr sz="2400" spc="-140" dirty="0">
                <a:latin typeface="Calibri"/>
                <a:cs typeface="Calibri"/>
              </a:rPr>
              <a:t>Puede</a:t>
            </a:r>
            <a:r>
              <a:rPr sz="2400" spc="-240" dirty="0">
                <a:latin typeface="Calibri"/>
                <a:cs typeface="Calibri"/>
              </a:rPr>
              <a:t> </a:t>
            </a:r>
            <a:r>
              <a:rPr sz="2400" spc="-150" dirty="0">
                <a:latin typeface="Calibri"/>
                <a:cs typeface="Calibri"/>
              </a:rPr>
              <a:t>percibir</a:t>
            </a:r>
            <a:r>
              <a:rPr sz="2400" spc="-225" dirty="0">
                <a:latin typeface="Calibri"/>
                <a:cs typeface="Calibri"/>
              </a:rPr>
              <a:t> </a:t>
            </a:r>
            <a:r>
              <a:rPr sz="2400" spc="-145" dirty="0">
                <a:latin typeface="Calibri"/>
                <a:cs typeface="Calibri"/>
              </a:rPr>
              <a:t>nuestro</a:t>
            </a:r>
            <a:r>
              <a:rPr sz="2400" spc="-24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ojo </a:t>
            </a:r>
            <a:r>
              <a:rPr sz="2400" spc="-155" dirty="0">
                <a:solidFill>
                  <a:srgbClr val="FF5050"/>
                </a:solidFill>
                <a:latin typeface="Calibri"/>
                <a:cs typeface="Calibri"/>
              </a:rPr>
              <a:t>Infrarrojo</a:t>
            </a:r>
            <a:r>
              <a:rPr sz="2400" spc="-240" dirty="0">
                <a:solidFill>
                  <a:srgbClr val="FF5050"/>
                </a:solidFill>
                <a:latin typeface="Calibri"/>
                <a:cs typeface="Calibri"/>
              </a:rPr>
              <a:t> </a:t>
            </a:r>
            <a:r>
              <a:rPr sz="2400" spc="-145" dirty="0">
                <a:solidFill>
                  <a:srgbClr val="FF5050"/>
                </a:solidFill>
                <a:latin typeface="Calibri"/>
                <a:cs typeface="Calibri"/>
              </a:rPr>
              <a:t>Cercano</a:t>
            </a:r>
            <a:r>
              <a:rPr sz="2400" spc="-260" dirty="0">
                <a:solidFill>
                  <a:srgbClr val="FF5050"/>
                </a:solidFill>
                <a:latin typeface="Calibri"/>
                <a:cs typeface="Calibri"/>
              </a:rPr>
              <a:t> </a:t>
            </a:r>
            <a:r>
              <a:rPr sz="2400" spc="-125" dirty="0">
                <a:solidFill>
                  <a:srgbClr val="FF5050"/>
                </a:solidFill>
                <a:latin typeface="Calibri"/>
                <a:cs typeface="Calibri"/>
              </a:rPr>
              <a:t>(IRC</a:t>
            </a:r>
            <a:r>
              <a:rPr sz="2400" spc="-290" dirty="0">
                <a:solidFill>
                  <a:srgbClr val="FF5050"/>
                </a:solidFill>
                <a:latin typeface="Calibri"/>
                <a:cs typeface="Calibri"/>
              </a:rPr>
              <a:t> </a:t>
            </a:r>
            <a:r>
              <a:rPr sz="2400" spc="-110" dirty="0">
                <a:solidFill>
                  <a:srgbClr val="FF5050"/>
                </a:solidFill>
                <a:latin typeface="Calibri"/>
                <a:cs typeface="Calibri"/>
              </a:rPr>
              <a:t>0.7</a:t>
            </a:r>
            <a:r>
              <a:rPr sz="2400" spc="-275" dirty="0">
                <a:solidFill>
                  <a:srgbClr val="FF5050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FF5050"/>
                </a:solidFill>
                <a:latin typeface="Calibri"/>
                <a:cs typeface="Calibri"/>
              </a:rPr>
              <a:t>–</a:t>
            </a:r>
            <a:r>
              <a:rPr sz="2400" spc="-275" dirty="0">
                <a:solidFill>
                  <a:srgbClr val="FF5050"/>
                </a:solidFill>
                <a:latin typeface="Calibri"/>
                <a:cs typeface="Calibri"/>
              </a:rPr>
              <a:t> </a:t>
            </a:r>
            <a:r>
              <a:rPr sz="2400" spc="-110" dirty="0">
                <a:solidFill>
                  <a:srgbClr val="FF5050"/>
                </a:solidFill>
                <a:latin typeface="Calibri"/>
                <a:cs typeface="Calibri"/>
              </a:rPr>
              <a:t>1.3</a:t>
            </a:r>
            <a:r>
              <a:rPr sz="2400" spc="-280" dirty="0">
                <a:solidFill>
                  <a:srgbClr val="FF5050"/>
                </a:solidFill>
                <a:latin typeface="Calibri"/>
                <a:cs typeface="Calibri"/>
              </a:rPr>
              <a:t> </a:t>
            </a:r>
            <a:r>
              <a:rPr sz="2400" spc="-35" dirty="0">
                <a:solidFill>
                  <a:srgbClr val="FF5050"/>
                </a:solidFill>
                <a:latin typeface="Calibri"/>
                <a:cs typeface="Calibri"/>
              </a:rPr>
              <a:t>μm)</a:t>
            </a:r>
            <a:endParaRPr sz="2400">
              <a:latin typeface="Calibri"/>
              <a:cs typeface="Calibri"/>
            </a:endParaRPr>
          </a:p>
          <a:p>
            <a:pPr marL="355600" marR="818515" indent="-342900">
              <a:lnSpc>
                <a:spcPts val="2300"/>
              </a:lnSpc>
              <a:spcBef>
                <a:spcPts val="560"/>
              </a:spcBef>
              <a:buChar char="•"/>
              <a:tabLst>
                <a:tab pos="355600" algn="l"/>
              </a:tabLst>
            </a:pPr>
            <a:r>
              <a:rPr sz="2400" spc="-155" dirty="0">
                <a:latin typeface="Calibri"/>
                <a:cs typeface="Calibri"/>
              </a:rPr>
              <a:t>Capacidad</a:t>
            </a:r>
            <a:r>
              <a:rPr sz="2400" spc="-225" dirty="0">
                <a:latin typeface="Calibri"/>
                <a:cs typeface="Calibri"/>
              </a:rPr>
              <a:t> </a:t>
            </a:r>
            <a:r>
              <a:rPr sz="2400" spc="-135" dirty="0">
                <a:latin typeface="Calibri"/>
                <a:cs typeface="Calibri"/>
              </a:rPr>
              <a:t>para</a:t>
            </a:r>
            <a:r>
              <a:rPr sz="2400" spc="-235" dirty="0">
                <a:latin typeface="Calibri"/>
                <a:cs typeface="Calibri"/>
              </a:rPr>
              <a:t> </a:t>
            </a:r>
            <a:r>
              <a:rPr sz="2400" spc="-155" dirty="0">
                <a:latin typeface="Calibri"/>
                <a:cs typeface="Calibri"/>
              </a:rPr>
              <a:t>distinguir</a:t>
            </a:r>
            <a:r>
              <a:rPr sz="2400" spc="-195" dirty="0">
                <a:latin typeface="Calibri"/>
                <a:cs typeface="Calibri"/>
              </a:rPr>
              <a:t> </a:t>
            </a:r>
            <a:r>
              <a:rPr sz="2400" u="sng" spc="-13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masa</a:t>
            </a:r>
            <a:r>
              <a:rPr sz="2400" u="sng" spc="-23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2400" u="sng" spc="-15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vegetales</a:t>
            </a:r>
            <a:r>
              <a:rPr sz="2400" u="sng" spc="-21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2400" u="sng" spc="-2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y</a:t>
            </a:r>
            <a:r>
              <a:rPr sz="2400" u="sng" spc="-25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2400" u="sng" spc="-16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concentraciones</a:t>
            </a:r>
            <a:r>
              <a:rPr sz="2400" u="sng" spc="-20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2400" u="sng" spc="-2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de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u="sng" spc="-1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humedad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z="2400" spc="-155" dirty="0">
                <a:solidFill>
                  <a:srgbClr val="FF5050"/>
                </a:solidFill>
                <a:latin typeface="Calibri"/>
                <a:cs typeface="Calibri"/>
              </a:rPr>
              <a:t>Infrarrojo</a:t>
            </a:r>
            <a:r>
              <a:rPr sz="2400" spc="-220" dirty="0">
                <a:solidFill>
                  <a:srgbClr val="FF5050"/>
                </a:solidFill>
                <a:latin typeface="Calibri"/>
                <a:cs typeface="Calibri"/>
              </a:rPr>
              <a:t> </a:t>
            </a:r>
            <a:r>
              <a:rPr sz="2400" spc="-140" dirty="0">
                <a:solidFill>
                  <a:srgbClr val="FF5050"/>
                </a:solidFill>
                <a:latin typeface="Calibri"/>
                <a:cs typeface="Calibri"/>
              </a:rPr>
              <a:t>Medio</a:t>
            </a:r>
            <a:r>
              <a:rPr sz="2400" spc="-245" dirty="0">
                <a:solidFill>
                  <a:srgbClr val="FF5050"/>
                </a:solidFill>
                <a:latin typeface="Calibri"/>
                <a:cs typeface="Calibri"/>
              </a:rPr>
              <a:t> </a:t>
            </a:r>
            <a:r>
              <a:rPr sz="2400" spc="-130" dirty="0">
                <a:solidFill>
                  <a:srgbClr val="FF5050"/>
                </a:solidFill>
                <a:latin typeface="Calibri"/>
                <a:cs typeface="Calibri"/>
              </a:rPr>
              <a:t>(1.3</a:t>
            </a:r>
            <a:r>
              <a:rPr sz="2400" spc="-250" dirty="0">
                <a:solidFill>
                  <a:srgbClr val="FF5050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FF5050"/>
                </a:solidFill>
                <a:latin typeface="Calibri"/>
                <a:cs typeface="Calibri"/>
              </a:rPr>
              <a:t>a</a:t>
            </a:r>
            <a:r>
              <a:rPr sz="2400" spc="-270" dirty="0">
                <a:solidFill>
                  <a:srgbClr val="FF5050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FF5050"/>
                </a:solidFill>
                <a:latin typeface="Calibri"/>
                <a:cs typeface="Calibri"/>
              </a:rPr>
              <a:t>8μm)</a:t>
            </a:r>
            <a:endParaRPr sz="2400">
              <a:latin typeface="Calibri"/>
              <a:cs typeface="Calibri"/>
            </a:endParaRPr>
          </a:p>
          <a:p>
            <a:pPr marL="355600" marR="295275" indent="-342900">
              <a:lnSpc>
                <a:spcPct val="80000"/>
              </a:lnSpc>
              <a:spcBef>
                <a:spcPts val="580"/>
              </a:spcBef>
              <a:buChar char="•"/>
              <a:tabLst>
                <a:tab pos="355600" algn="l"/>
              </a:tabLst>
            </a:pPr>
            <a:r>
              <a:rPr sz="2400" spc="-150" dirty="0">
                <a:latin typeface="Calibri"/>
                <a:cs typeface="Calibri"/>
              </a:rPr>
              <a:t>Infrarojo</a:t>
            </a:r>
            <a:r>
              <a:rPr sz="2400" spc="-225" dirty="0">
                <a:latin typeface="Calibri"/>
                <a:cs typeface="Calibri"/>
              </a:rPr>
              <a:t> </a:t>
            </a:r>
            <a:r>
              <a:rPr sz="2400" spc="-100" dirty="0">
                <a:latin typeface="Calibri"/>
                <a:cs typeface="Calibri"/>
              </a:rPr>
              <a:t>de</a:t>
            </a:r>
            <a:r>
              <a:rPr sz="2400" spc="-250" dirty="0">
                <a:latin typeface="Calibri"/>
                <a:cs typeface="Calibri"/>
              </a:rPr>
              <a:t> </a:t>
            </a:r>
            <a:r>
              <a:rPr sz="2400" spc="-135" dirty="0">
                <a:latin typeface="Calibri"/>
                <a:cs typeface="Calibri"/>
              </a:rPr>
              <a:t>onda</a:t>
            </a:r>
            <a:r>
              <a:rPr sz="2400" spc="-254" dirty="0">
                <a:latin typeface="Calibri"/>
                <a:cs typeface="Calibri"/>
              </a:rPr>
              <a:t> </a:t>
            </a:r>
            <a:r>
              <a:rPr sz="2400" spc="-135" dirty="0">
                <a:latin typeface="Calibri"/>
                <a:cs typeface="Calibri"/>
              </a:rPr>
              <a:t>Corta</a:t>
            </a:r>
            <a:r>
              <a:rPr sz="2400" spc="-254" dirty="0">
                <a:latin typeface="Calibri"/>
                <a:cs typeface="Calibri"/>
              </a:rPr>
              <a:t> </a:t>
            </a:r>
            <a:r>
              <a:rPr sz="2400" spc="-145" dirty="0">
                <a:latin typeface="Calibri"/>
                <a:cs typeface="Calibri"/>
              </a:rPr>
              <a:t>(SWIR)</a:t>
            </a:r>
            <a:r>
              <a:rPr sz="2400" spc="-270" dirty="0">
                <a:latin typeface="Calibri"/>
                <a:cs typeface="Calibri"/>
              </a:rPr>
              <a:t> </a:t>
            </a:r>
            <a:r>
              <a:rPr sz="2400" spc="-130" dirty="0">
                <a:latin typeface="Calibri"/>
                <a:cs typeface="Calibri"/>
              </a:rPr>
              <a:t>(1.3</a:t>
            </a:r>
            <a:r>
              <a:rPr sz="2400" spc="-26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y</a:t>
            </a:r>
            <a:r>
              <a:rPr sz="2400" spc="-280" dirty="0">
                <a:latin typeface="Calibri"/>
                <a:cs typeface="Calibri"/>
              </a:rPr>
              <a:t> </a:t>
            </a:r>
            <a:r>
              <a:rPr sz="2400" spc="-110" dirty="0">
                <a:latin typeface="Calibri"/>
                <a:cs typeface="Calibri"/>
              </a:rPr>
              <a:t>2.5</a:t>
            </a:r>
            <a:r>
              <a:rPr sz="2400" spc="-260" dirty="0">
                <a:latin typeface="Calibri"/>
                <a:cs typeface="Calibri"/>
              </a:rPr>
              <a:t> </a:t>
            </a:r>
            <a:r>
              <a:rPr sz="2400" spc="-125" dirty="0">
                <a:latin typeface="Calibri"/>
                <a:cs typeface="Calibri"/>
              </a:rPr>
              <a:t>μm)</a:t>
            </a:r>
            <a:r>
              <a:rPr sz="2400" spc="-265" dirty="0">
                <a:latin typeface="Calibri"/>
                <a:cs typeface="Calibri"/>
              </a:rPr>
              <a:t> </a:t>
            </a:r>
            <a:r>
              <a:rPr sz="2400" spc="-150" dirty="0">
                <a:latin typeface="Calibri"/>
                <a:cs typeface="Calibri"/>
              </a:rPr>
              <a:t>Idóneo</a:t>
            </a:r>
            <a:r>
              <a:rPr sz="2400" spc="-240" dirty="0">
                <a:latin typeface="Calibri"/>
                <a:cs typeface="Calibri"/>
              </a:rPr>
              <a:t> </a:t>
            </a:r>
            <a:r>
              <a:rPr sz="2400" spc="-135" dirty="0">
                <a:latin typeface="Calibri"/>
                <a:cs typeface="Calibri"/>
              </a:rPr>
              <a:t>para</a:t>
            </a:r>
            <a:r>
              <a:rPr sz="2400" spc="-254" dirty="0">
                <a:latin typeface="Calibri"/>
                <a:cs typeface="Calibri"/>
              </a:rPr>
              <a:t> </a:t>
            </a:r>
            <a:r>
              <a:rPr sz="2400" spc="-145" dirty="0">
                <a:latin typeface="Calibri"/>
                <a:cs typeface="Calibri"/>
              </a:rPr>
              <a:t>estimar</a:t>
            </a:r>
            <a:r>
              <a:rPr sz="2400" spc="-24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el </a:t>
            </a:r>
            <a:r>
              <a:rPr sz="2400" u="sng" spc="-15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contenido</a:t>
            </a:r>
            <a:r>
              <a:rPr sz="2400" u="sng" spc="-229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2400" u="sng" spc="-9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de</a:t>
            </a:r>
            <a:r>
              <a:rPr sz="2400" u="sng" spc="-26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2400" u="sng" spc="-15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humedad</a:t>
            </a:r>
            <a:r>
              <a:rPr sz="2400" spc="-245" dirty="0">
                <a:latin typeface="Calibri"/>
                <a:cs typeface="Calibri"/>
              </a:rPr>
              <a:t> </a:t>
            </a:r>
            <a:r>
              <a:rPr sz="2400" spc="-95" dirty="0">
                <a:latin typeface="Calibri"/>
                <a:cs typeface="Calibri"/>
              </a:rPr>
              <a:t>en</a:t>
            </a:r>
            <a:r>
              <a:rPr sz="2400" spc="-260" dirty="0">
                <a:latin typeface="Calibri"/>
                <a:cs typeface="Calibri"/>
              </a:rPr>
              <a:t> </a:t>
            </a:r>
            <a:r>
              <a:rPr sz="2400" spc="-85" dirty="0">
                <a:latin typeface="Calibri"/>
                <a:cs typeface="Calibri"/>
              </a:rPr>
              <a:t>la</a:t>
            </a:r>
            <a:r>
              <a:rPr sz="2400" spc="-270" dirty="0">
                <a:latin typeface="Calibri"/>
                <a:cs typeface="Calibri"/>
              </a:rPr>
              <a:t> </a:t>
            </a:r>
            <a:r>
              <a:rPr sz="2400" spc="-155" dirty="0">
                <a:latin typeface="Calibri"/>
                <a:cs typeface="Calibri"/>
              </a:rPr>
              <a:t>vegetación</a:t>
            </a:r>
            <a:r>
              <a:rPr sz="2400" spc="-2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-27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suelos.</a:t>
            </a:r>
            <a:endParaRPr sz="2400">
              <a:latin typeface="Calibri"/>
              <a:cs typeface="Calibri"/>
            </a:endParaRPr>
          </a:p>
          <a:p>
            <a:pPr marL="355600" marR="5080" indent="-342900">
              <a:lnSpc>
                <a:spcPct val="80000"/>
              </a:lnSpc>
              <a:spcBef>
                <a:spcPts val="575"/>
              </a:spcBef>
              <a:buChar char="•"/>
              <a:tabLst>
                <a:tab pos="355600" algn="l"/>
              </a:tabLst>
            </a:pPr>
            <a:r>
              <a:rPr sz="2400" spc="-150" dirty="0">
                <a:latin typeface="Calibri"/>
                <a:cs typeface="Calibri"/>
              </a:rPr>
              <a:t>Infrarojo</a:t>
            </a:r>
            <a:r>
              <a:rPr sz="2400" spc="-229" dirty="0">
                <a:latin typeface="Calibri"/>
                <a:cs typeface="Calibri"/>
              </a:rPr>
              <a:t> </a:t>
            </a:r>
            <a:r>
              <a:rPr sz="2400" spc="-135" dirty="0">
                <a:latin typeface="Calibri"/>
                <a:cs typeface="Calibri"/>
              </a:rPr>
              <a:t>medio</a:t>
            </a:r>
            <a:r>
              <a:rPr sz="2400" spc="-250" dirty="0">
                <a:latin typeface="Calibri"/>
                <a:cs typeface="Calibri"/>
              </a:rPr>
              <a:t> </a:t>
            </a:r>
            <a:r>
              <a:rPr sz="2400" spc="-135" dirty="0">
                <a:latin typeface="Calibri"/>
                <a:cs typeface="Calibri"/>
              </a:rPr>
              <a:t>(IRM)</a:t>
            </a:r>
            <a:r>
              <a:rPr sz="2400" spc="-280" dirty="0">
                <a:latin typeface="Calibri"/>
                <a:cs typeface="Calibri"/>
              </a:rPr>
              <a:t> </a:t>
            </a:r>
            <a:r>
              <a:rPr sz="2400" spc="-130" dirty="0">
                <a:latin typeface="Calibri"/>
                <a:cs typeface="Calibri"/>
              </a:rPr>
              <a:t>(3.7</a:t>
            </a:r>
            <a:r>
              <a:rPr sz="2400" spc="-265" dirty="0">
                <a:latin typeface="Calibri"/>
                <a:cs typeface="Calibri"/>
              </a:rPr>
              <a:t> </a:t>
            </a:r>
            <a:r>
              <a:rPr sz="2400" spc="-125" dirty="0">
                <a:latin typeface="Calibri"/>
                <a:cs typeface="Calibri"/>
              </a:rPr>
              <a:t>μm)</a:t>
            </a:r>
            <a:r>
              <a:rPr sz="2400" spc="-265" dirty="0">
                <a:latin typeface="Calibri"/>
                <a:cs typeface="Calibri"/>
              </a:rPr>
              <a:t> </a:t>
            </a:r>
            <a:r>
              <a:rPr sz="2400" spc="-155" dirty="0">
                <a:latin typeface="Calibri"/>
                <a:cs typeface="Calibri"/>
              </a:rPr>
              <a:t>detección</a:t>
            </a:r>
            <a:r>
              <a:rPr sz="2400" spc="-229" dirty="0">
                <a:latin typeface="Calibri"/>
                <a:cs typeface="Calibri"/>
              </a:rPr>
              <a:t> </a:t>
            </a:r>
            <a:r>
              <a:rPr sz="2400" spc="-95" dirty="0">
                <a:latin typeface="Calibri"/>
                <a:cs typeface="Calibri"/>
              </a:rPr>
              <a:t>de</a:t>
            </a:r>
            <a:r>
              <a:rPr sz="2400" spc="-265" dirty="0">
                <a:latin typeface="Calibri"/>
                <a:cs typeface="Calibri"/>
              </a:rPr>
              <a:t> </a:t>
            </a:r>
            <a:r>
              <a:rPr sz="2400" spc="-140" dirty="0">
                <a:latin typeface="Calibri"/>
                <a:cs typeface="Calibri"/>
              </a:rPr>
              <a:t>focos</a:t>
            </a:r>
            <a:r>
              <a:rPr sz="2400" spc="-229" dirty="0">
                <a:latin typeface="Calibri"/>
                <a:cs typeface="Calibri"/>
              </a:rPr>
              <a:t> </a:t>
            </a:r>
            <a:r>
              <a:rPr sz="2400" spc="-95" dirty="0">
                <a:latin typeface="Calibri"/>
                <a:cs typeface="Calibri"/>
              </a:rPr>
              <a:t>de</a:t>
            </a:r>
            <a:r>
              <a:rPr sz="2400" spc="-265" dirty="0">
                <a:latin typeface="Calibri"/>
                <a:cs typeface="Calibri"/>
              </a:rPr>
              <a:t> </a:t>
            </a:r>
            <a:r>
              <a:rPr sz="2400" spc="-130" dirty="0">
                <a:latin typeface="Calibri"/>
                <a:cs typeface="Calibri"/>
              </a:rPr>
              <a:t>alta</a:t>
            </a:r>
            <a:r>
              <a:rPr sz="2400" spc="-250" dirty="0">
                <a:latin typeface="Calibri"/>
                <a:cs typeface="Calibri"/>
              </a:rPr>
              <a:t> </a:t>
            </a:r>
            <a:r>
              <a:rPr sz="2400" spc="-110" dirty="0">
                <a:latin typeface="Calibri"/>
                <a:cs typeface="Calibri"/>
              </a:rPr>
              <a:t>temperatura </a:t>
            </a:r>
            <a:r>
              <a:rPr sz="2400" spc="-155" dirty="0">
                <a:latin typeface="Calibri"/>
                <a:cs typeface="Calibri"/>
              </a:rPr>
              <a:t>(Incendios</a:t>
            </a:r>
            <a:r>
              <a:rPr sz="2400" spc="-22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y</a:t>
            </a:r>
            <a:r>
              <a:rPr sz="2400" spc="-275" dirty="0">
                <a:latin typeface="Calibri"/>
                <a:cs typeface="Calibri"/>
              </a:rPr>
              <a:t> </a:t>
            </a:r>
            <a:r>
              <a:rPr sz="2400" spc="-150" dirty="0">
                <a:latin typeface="Calibri"/>
                <a:cs typeface="Calibri"/>
              </a:rPr>
              <a:t>Volcanes</a:t>
            </a:r>
            <a:r>
              <a:rPr sz="2400" spc="-22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Activos)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400" spc="-150" dirty="0">
                <a:solidFill>
                  <a:srgbClr val="FF5050"/>
                </a:solidFill>
                <a:latin typeface="Calibri"/>
                <a:cs typeface="Calibri"/>
              </a:rPr>
              <a:t>Infrarojo</a:t>
            </a:r>
            <a:r>
              <a:rPr sz="2400" spc="-235" dirty="0">
                <a:solidFill>
                  <a:srgbClr val="FF5050"/>
                </a:solidFill>
                <a:latin typeface="Calibri"/>
                <a:cs typeface="Calibri"/>
              </a:rPr>
              <a:t> </a:t>
            </a:r>
            <a:r>
              <a:rPr sz="2400" spc="-145" dirty="0">
                <a:solidFill>
                  <a:srgbClr val="FF5050"/>
                </a:solidFill>
                <a:latin typeface="Calibri"/>
                <a:cs typeface="Calibri"/>
              </a:rPr>
              <a:t>Lejano</a:t>
            </a:r>
            <a:r>
              <a:rPr sz="2400" spc="-245" dirty="0">
                <a:solidFill>
                  <a:srgbClr val="FF505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5050"/>
                </a:solidFill>
                <a:latin typeface="Calibri"/>
                <a:cs typeface="Calibri"/>
              </a:rPr>
              <a:t>o</a:t>
            </a:r>
            <a:r>
              <a:rPr sz="2400" spc="-285" dirty="0">
                <a:solidFill>
                  <a:srgbClr val="FF5050"/>
                </a:solidFill>
                <a:latin typeface="Calibri"/>
                <a:cs typeface="Calibri"/>
              </a:rPr>
              <a:t> </a:t>
            </a:r>
            <a:r>
              <a:rPr sz="2400" spc="-145" dirty="0">
                <a:solidFill>
                  <a:srgbClr val="FF5050"/>
                </a:solidFill>
                <a:latin typeface="Calibri"/>
                <a:cs typeface="Calibri"/>
              </a:rPr>
              <a:t>Térmico</a:t>
            </a:r>
            <a:r>
              <a:rPr sz="2400" spc="-260" dirty="0">
                <a:solidFill>
                  <a:srgbClr val="FF5050"/>
                </a:solidFill>
                <a:latin typeface="Calibri"/>
                <a:cs typeface="Calibri"/>
              </a:rPr>
              <a:t> </a:t>
            </a:r>
            <a:r>
              <a:rPr sz="2400" spc="-140" dirty="0">
                <a:solidFill>
                  <a:srgbClr val="FF5050"/>
                </a:solidFill>
                <a:latin typeface="Calibri"/>
                <a:cs typeface="Calibri"/>
              </a:rPr>
              <a:t>(IRT,</a:t>
            </a:r>
            <a:r>
              <a:rPr sz="2400" spc="-250" dirty="0">
                <a:solidFill>
                  <a:srgbClr val="FF505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5050"/>
                </a:solidFill>
                <a:latin typeface="Calibri"/>
                <a:cs typeface="Calibri"/>
              </a:rPr>
              <a:t>8</a:t>
            </a:r>
            <a:r>
              <a:rPr sz="2400" spc="-285" dirty="0">
                <a:solidFill>
                  <a:srgbClr val="FF5050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FF5050"/>
                </a:solidFill>
                <a:latin typeface="Calibri"/>
                <a:cs typeface="Calibri"/>
              </a:rPr>
              <a:t>a</a:t>
            </a:r>
            <a:r>
              <a:rPr sz="2400" spc="-290" dirty="0">
                <a:solidFill>
                  <a:srgbClr val="FF5050"/>
                </a:solidFill>
                <a:latin typeface="Calibri"/>
                <a:cs typeface="Calibri"/>
              </a:rPr>
              <a:t> </a:t>
            </a:r>
            <a:r>
              <a:rPr sz="2400" spc="-90" dirty="0">
                <a:solidFill>
                  <a:srgbClr val="FF5050"/>
                </a:solidFill>
                <a:latin typeface="Calibri"/>
                <a:cs typeface="Calibri"/>
              </a:rPr>
              <a:t>14</a:t>
            </a:r>
            <a:r>
              <a:rPr sz="2400" spc="-275" dirty="0">
                <a:solidFill>
                  <a:srgbClr val="FF5050"/>
                </a:solidFill>
                <a:latin typeface="Calibri"/>
                <a:cs typeface="Calibri"/>
              </a:rPr>
              <a:t> </a:t>
            </a:r>
            <a:r>
              <a:rPr sz="2400" spc="-25" dirty="0">
                <a:solidFill>
                  <a:srgbClr val="FF5050"/>
                </a:solidFill>
                <a:latin typeface="Calibri"/>
                <a:cs typeface="Calibri"/>
              </a:rPr>
              <a:t>μm)</a:t>
            </a:r>
            <a:endParaRPr sz="24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buChar char="•"/>
              <a:tabLst>
                <a:tab pos="354965" algn="l"/>
              </a:tabLst>
            </a:pPr>
            <a:r>
              <a:rPr sz="2400" spc="-145" dirty="0">
                <a:latin typeface="Calibri"/>
                <a:cs typeface="Calibri"/>
              </a:rPr>
              <a:t>Porción</a:t>
            </a:r>
            <a:r>
              <a:rPr sz="2400" spc="-235" dirty="0">
                <a:latin typeface="Calibri"/>
                <a:cs typeface="Calibri"/>
              </a:rPr>
              <a:t> </a:t>
            </a:r>
            <a:r>
              <a:rPr sz="2400" spc="-140" dirty="0">
                <a:latin typeface="Calibri"/>
                <a:cs typeface="Calibri"/>
              </a:rPr>
              <a:t>emisiva</a:t>
            </a:r>
            <a:r>
              <a:rPr sz="2400" spc="-240" dirty="0">
                <a:latin typeface="Calibri"/>
                <a:cs typeface="Calibri"/>
              </a:rPr>
              <a:t> </a:t>
            </a:r>
            <a:r>
              <a:rPr sz="2400" spc="-120" dirty="0">
                <a:latin typeface="Calibri"/>
                <a:cs typeface="Calibri"/>
              </a:rPr>
              <a:t>del</a:t>
            </a:r>
            <a:r>
              <a:rPr sz="2400" spc="-254" dirty="0">
                <a:latin typeface="Calibri"/>
                <a:cs typeface="Calibri"/>
              </a:rPr>
              <a:t> </a:t>
            </a:r>
            <a:r>
              <a:rPr sz="2400" spc="-150" dirty="0">
                <a:latin typeface="Calibri"/>
                <a:cs typeface="Calibri"/>
              </a:rPr>
              <a:t>espectro</a:t>
            </a:r>
            <a:r>
              <a:rPr sz="2400" spc="-250" dirty="0">
                <a:latin typeface="Calibri"/>
                <a:cs typeface="Calibri"/>
              </a:rPr>
              <a:t> </a:t>
            </a:r>
            <a:r>
              <a:rPr sz="2400" spc="-155" dirty="0">
                <a:latin typeface="Calibri"/>
                <a:cs typeface="Calibri"/>
              </a:rPr>
              <a:t>terrestre,</a:t>
            </a:r>
            <a:r>
              <a:rPr sz="2400" spc="-215" dirty="0">
                <a:latin typeface="Calibri"/>
                <a:cs typeface="Calibri"/>
              </a:rPr>
              <a:t> </a:t>
            </a:r>
            <a:r>
              <a:rPr sz="2400" spc="-135" dirty="0">
                <a:latin typeface="Calibri"/>
                <a:cs typeface="Calibri"/>
              </a:rPr>
              <a:t>calor</a:t>
            </a:r>
            <a:r>
              <a:rPr sz="2400" spc="-265" dirty="0">
                <a:latin typeface="Calibri"/>
                <a:cs typeface="Calibri"/>
              </a:rPr>
              <a:t> </a:t>
            </a:r>
            <a:r>
              <a:rPr sz="2400" spc="-155" dirty="0">
                <a:latin typeface="Calibri"/>
                <a:cs typeface="Calibri"/>
              </a:rPr>
              <a:t>proveniente</a:t>
            </a:r>
            <a:r>
              <a:rPr sz="2400" spc="-210" dirty="0">
                <a:latin typeface="Calibri"/>
                <a:cs typeface="Calibri"/>
              </a:rPr>
              <a:t> </a:t>
            </a:r>
            <a:r>
              <a:rPr sz="2400" spc="-100" dirty="0">
                <a:latin typeface="Calibri"/>
                <a:cs typeface="Calibri"/>
              </a:rPr>
              <a:t>de</a:t>
            </a:r>
            <a:r>
              <a:rPr sz="2400" spc="-265" dirty="0">
                <a:latin typeface="Calibri"/>
                <a:cs typeface="Calibri"/>
              </a:rPr>
              <a:t> </a:t>
            </a:r>
            <a:r>
              <a:rPr sz="2400" spc="-85" dirty="0">
                <a:latin typeface="Calibri"/>
                <a:cs typeface="Calibri"/>
              </a:rPr>
              <a:t>la</a:t>
            </a:r>
            <a:r>
              <a:rPr sz="2400" spc="-27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tierra.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293928" y="6314947"/>
            <a:ext cx="15024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i="1" dirty="0">
                <a:latin typeface="Arial"/>
                <a:cs typeface="Arial"/>
              </a:rPr>
              <a:t>Fuente:</a:t>
            </a:r>
            <a:r>
              <a:rPr sz="1200" i="1" spc="-35" dirty="0">
                <a:latin typeface="Arial"/>
                <a:cs typeface="Arial"/>
              </a:rPr>
              <a:t> </a:t>
            </a:r>
            <a:r>
              <a:rPr sz="1200" i="1" dirty="0">
                <a:latin typeface="Arial"/>
                <a:cs typeface="Arial"/>
              </a:rPr>
              <a:t>Aronoff,</a:t>
            </a:r>
            <a:r>
              <a:rPr sz="1200" i="1" spc="-25" dirty="0">
                <a:latin typeface="Arial"/>
                <a:cs typeface="Arial"/>
              </a:rPr>
              <a:t> </a:t>
            </a:r>
            <a:r>
              <a:rPr sz="1200" i="1" spc="-20" dirty="0">
                <a:latin typeface="Arial"/>
                <a:cs typeface="Arial"/>
              </a:rPr>
              <a:t>2005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09674" y="644296"/>
            <a:ext cx="2147832" cy="6170561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799496" y="23876"/>
            <a:ext cx="7601584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420995" algn="l"/>
                <a:tab pos="5716905" algn="l"/>
              </a:tabLst>
            </a:pPr>
            <a:r>
              <a:rPr sz="3200" b="1" dirty="0">
                <a:solidFill>
                  <a:srgbClr val="FFFFCC"/>
                </a:solidFill>
                <a:latin typeface="Arial Narrow"/>
                <a:cs typeface="Arial Narrow"/>
              </a:rPr>
              <a:t>Hyperion</a:t>
            </a:r>
            <a:r>
              <a:rPr sz="3200" b="1" spc="-110" dirty="0">
                <a:solidFill>
                  <a:srgbClr val="FFFFCC"/>
                </a:solidFill>
                <a:latin typeface="Arial Narrow"/>
                <a:cs typeface="Arial Narrow"/>
              </a:rPr>
              <a:t> </a:t>
            </a:r>
            <a:r>
              <a:rPr sz="3200" b="1" dirty="0">
                <a:solidFill>
                  <a:srgbClr val="FFFFCC"/>
                </a:solidFill>
                <a:latin typeface="Arial Narrow"/>
                <a:cs typeface="Arial Narrow"/>
              </a:rPr>
              <a:t>Views</a:t>
            </a:r>
            <a:r>
              <a:rPr sz="3200" b="1" spc="-85" dirty="0">
                <a:solidFill>
                  <a:srgbClr val="FFFFCC"/>
                </a:solidFill>
                <a:latin typeface="Arial Narrow"/>
                <a:cs typeface="Arial Narrow"/>
              </a:rPr>
              <a:t> </a:t>
            </a:r>
            <a:r>
              <a:rPr sz="3200" b="1" spc="-20" dirty="0">
                <a:solidFill>
                  <a:srgbClr val="FFFFCC"/>
                </a:solidFill>
                <a:latin typeface="Arial Narrow"/>
                <a:cs typeface="Arial Narrow"/>
              </a:rPr>
              <a:t>Tucson</a:t>
            </a:r>
            <a:r>
              <a:rPr sz="3200" b="1" spc="-114" dirty="0">
                <a:solidFill>
                  <a:srgbClr val="FFFFCC"/>
                </a:solidFill>
                <a:latin typeface="Arial Narrow"/>
                <a:cs typeface="Arial Narrow"/>
              </a:rPr>
              <a:t> </a:t>
            </a:r>
            <a:r>
              <a:rPr sz="3200" b="1" spc="-10" dirty="0">
                <a:solidFill>
                  <a:srgbClr val="FFFFCC"/>
                </a:solidFill>
                <a:latin typeface="Arial Narrow"/>
                <a:cs typeface="Arial Narrow"/>
              </a:rPr>
              <a:t>Wildfires</a:t>
            </a:r>
            <a:r>
              <a:rPr sz="3200" b="1" dirty="0">
                <a:solidFill>
                  <a:srgbClr val="FFFFCC"/>
                </a:solidFill>
                <a:latin typeface="Arial Narrow"/>
                <a:cs typeface="Arial Narrow"/>
              </a:rPr>
              <a:t>	</a:t>
            </a:r>
            <a:r>
              <a:rPr sz="3200" b="1" spc="-50" dirty="0">
                <a:solidFill>
                  <a:srgbClr val="FFFFCC"/>
                </a:solidFill>
                <a:latin typeface="Arial Narrow"/>
                <a:cs typeface="Arial Narrow"/>
              </a:rPr>
              <a:t>-</a:t>
            </a:r>
            <a:r>
              <a:rPr sz="3200" b="1" dirty="0">
                <a:solidFill>
                  <a:srgbClr val="FFFFCC"/>
                </a:solidFill>
                <a:latin typeface="Arial Narrow"/>
                <a:cs typeface="Arial Narrow"/>
              </a:rPr>
              <a:t>	July</a:t>
            </a:r>
            <a:r>
              <a:rPr sz="3200" b="1" spc="-45" dirty="0">
                <a:solidFill>
                  <a:srgbClr val="FFFFCC"/>
                </a:solidFill>
                <a:latin typeface="Arial Narrow"/>
                <a:cs typeface="Arial Narrow"/>
              </a:rPr>
              <a:t> </a:t>
            </a:r>
            <a:r>
              <a:rPr sz="3200" b="1" dirty="0">
                <a:solidFill>
                  <a:srgbClr val="FFFFCC"/>
                </a:solidFill>
                <a:latin typeface="Arial Narrow"/>
                <a:cs typeface="Arial Narrow"/>
              </a:rPr>
              <a:t>3,</a:t>
            </a:r>
            <a:r>
              <a:rPr sz="3200" b="1" spc="-15" dirty="0">
                <a:solidFill>
                  <a:srgbClr val="FFFFCC"/>
                </a:solidFill>
                <a:latin typeface="Arial Narrow"/>
                <a:cs typeface="Arial Narrow"/>
              </a:rPr>
              <a:t> </a:t>
            </a:r>
            <a:r>
              <a:rPr sz="3200" b="1" spc="-20" dirty="0">
                <a:solidFill>
                  <a:srgbClr val="FFFFCC"/>
                </a:solidFill>
                <a:latin typeface="Arial Narrow"/>
                <a:cs typeface="Arial Narrow"/>
              </a:rPr>
              <a:t>2003</a:t>
            </a:r>
            <a:endParaRPr sz="3200">
              <a:latin typeface="Arial Narrow"/>
              <a:cs typeface="Arial Narrow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329097" y="690333"/>
            <a:ext cx="2158947" cy="6167666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90283" y="644244"/>
            <a:ext cx="2151061" cy="6165850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060640" y="736536"/>
            <a:ext cx="70853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83565" algn="l"/>
                <a:tab pos="2856865" algn="l"/>
                <a:tab pos="5586095" algn="l"/>
              </a:tabLst>
            </a:pPr>
            <a:r>
              <a:rPr sz="2400" b="1" spc="-25" dirty="0">
                <a:solidFill>
                  <a:srgbClr val="FFFFCC"/>
                </a:solidFill>
                <a:latin typeface="Arial Narrow"/>
                <a:cs typeface="Arial Narrow"/>
              </a:rPr>
              <a:t>VIS</a:t>
            </a:r>
            <a:r>
              <a:rPr sz="2400" b="1" dirty="0">
                <a:solidFill>
                  <a:srgbClr val="FFFFCC"/>
                </a:solidFill>
                <a:latin typeface="Arial Narrow"/>
                <a:cs typeface="Arial Narrow"/>
              </a:rPr>
              <a:t>	</a:t>
            </a:r>
            <a:r>
              <a:rPr sz="2400" b="1" spc="-20" dirty="0">
                <a:solidFill>
                  <a:srgbClr val="FFFFCC"/>
                </a:solidFill>
                <a:latin typeface="Arial Narrow"/>
                <a:cs typeface="Arial Narrow"/>
              </a:rPr>
              <a:t>Bands</a:t>
            </a:r>
            <a:r>
              <a:rPr sz="2400" b="1" dirty="0">
                <a:solidFill>
                  <a:srgbClr val="FFFFCC"/>
                </a:solidFill>
                <a:latin typeface="Arial Narrow"/>
                <a:cs typeface="Arial Narrow"/>
              </a:rPr>
              <a:t>	VNIR</a:t>
            </a:r>
            <a:r>
              <a:rPr sz="2400" b="1" spc="-40" dirty="0">
                <a:solidFill>
                  <a:srgbClr val="FFFFCC"/>
                </a:solidFill>
                <a:latin typeface="Arial Narrow"/>
                <a:cs typeface="Arial Narrow"/>
              </a:rPr>
              <a:t> </a:t>
            </a:r>
            <a:r>
              <a:rPr sz="2400" b="1" spc="-10" dirty="0">
                <a:solidFill>
                  <a:srgbClr val="FFFFCC"/>
                </a:solidFill>
                <a:latin typeface="Arial Narrow"/>
                <a:cs typeface="Arial Narrow"/>
              </a:rPr>
              <a:t>Bands</a:t>
            </a:r>
            <a:r>
              <a:rPr sz="2400" b="1" dirty="0">
                <a:solidFill>
                  <a:srgbClr val="FFFFCC"/>
                </a:solidFill>
                <a:latin typeface="Arial Narrow"/>
                <a:cs typeface="Arial Narrow"/>
              </a:rPr>
              <a:t>	SWIR</a:t>
            </a:r>
            <a:r>
              <a:rPr sz="2400" b="1" spc="-50" dirty="0">
                <a:solidFill>
                  <a:srgbClr val="FFFFCC"/>
                </a:solidFill>
                <a:latin typeface="Arial Narrow"/>
                <a:cs typeface="Arial Narrow"/>
              </a:rPr>
              <a:t> </a:t>
            </a:r>
            <a:r>
              <a:rPr sz="2400" b="1" spc="-10" dirty="0">
                <a:solidFill>
                  <a:srgbClr val="FFFFCC"/>
                </a:solidFill>
                <a:latin typeface="Arial Narrow"/>
                <a:cs typeface="Arial Narrow"/>
              </a:rPr>
              <a:t>Bands</a:t>
            </a:r>
            <a:endParaRPr sz="2400">
              <a:latin typeface="Arial Narrow"/>
              <a:cs typeface="Arial Narro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579678" y="6240335"/>
            <a:ext cx="138176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600" b="1" spc="-10" dirty="0">
                <a:latin typeface="Arial"/>
                <a:cs typeface="Arial"/>
              </a:rPr>
              <a:t>Fuente:NASA, </a:t>
            </a:r>
            <a:r>
              <a:rPr sz="1600" b="1" spc="-20" dirty="0">
                <a:latin typeface="Arial"/>
                <a:cs typeface="Arial"/>
              </a:rPr>
              <a:t>2007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  <p:transition>
    <p:dissolv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9289" y="101993"/>
            <a:ext cx="8572452" cy="6756006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523" y="28956"/>
            <a:ext cx="4192904" cy="1118870"/>
            <a:chOff x="1523" y="28956"/>
            <a:chExt cx="4192904" cy="111887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23" y="28956"/>
              <a:ext cx="2846831" cy="1118615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86939" y="28956"/>
              <a:ext cx="798575" cy="1118615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18586" y="28956"/>
              <a:ext cx="1775459" cy="1118615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78739" y="143891"/>
            <a:ext cx="379666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165" dirty="0"/>
              <a:t>Microondas</a:t>
            </a:r>
            <a:r>
              <a:rPr sz="4000" spc="-270" dirty="0"/>
              <a:t> </a:t>
            </a:r>
            <a:r>
              <a:rPr sz="4000" spc="-20" dirty="0"/>
              <a:t>-</a:t>
            </a:r>
            <a:r>
              <a:rPr sz="4000" spc="-275" dirty="0"/>
              <a:t> </a:t>
            </a:r>
            <a:r>
              <a:rPr sz="4000" spc="-75" dirty="0"/>
              <a:t>Radio</a:t>
            </a:r>
            <a:endParaRPr sz="4000"/>
          </a:p>
        </p:txBody>
      </p:sp>
      <p:sp>
        <p:nvSpPr>
          <p:cNvPr id="7" name="object 7"/>
          <p:cNvSpPr txBox="1"/>
          <p:nvPr/>
        </p:nvSpPr>
        <p:spPr>
          <a:xfrm>
            <a:off x="507365" y="1224597"/>
            <a:ext cx="3836670" cy="48444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10795">
              <a:lnSpc>
                <a:spcPct val="100000"/>
              </a:lnSpc>
              <a:spcBef>
                <a:spcPts val="95"/>
              </a:spcBef>
            </a:pPr>
            <a:r>
              <a:rPr sz="2800" spc="-145" dirty="0">
                <a:latin typeface="Calibri"/>
                <a:cs typeface="Calibri"/>
              </a:rPr>
              <a:t>Algunas</a:t>
            </a:r>
            <a:r>
              <a:rPr sz="2800" spc="-254" dirty="0">
                <a:latin typeface="Calibri"/>
                <a:cs typeface="Calibri"/>
              </a:rPr>
              <a:t> </a:t>
            </a:r>
            <a:r>
              <a:rPr sz="2800" spc="-165" dirty="0">
                <a:latin typeface="Calibri"/>
                <a:cs typeface="Calibri"/>
              </a:rPr>
              <a:t>características</a:t>
            </a:r>
            <a:r>
              <a:rPr sz="2800" spc="-265" dirty="0">
                <a:latin typeface="Calibri"/>
                <a:cs typeface="Calibri"/>
              </a:rPr>
              <a:t> </a:t>
            </a:r>
            <a:r>
              <a:rPr sz="2800" spc="-95" dirty="0">
                <a:latin typeface="Calibri"/>
                <a:cs typeface="Calibri"/>
              </a:rPr>
              <a:t>de</a:t>
            </a:r>
            <a:r>
              <a:rPr sz="2800" spc="-23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la </a:t>
            </a:r>
            <a:r>
              <a:rPr sz="2800" spc="-145" dirty="0">
                <a:latin typeface="Calibri"/>
                <a:cs typeface="Calibri"/>
              </a:rPr>
              <a:t>energía</a:t>
            </a:r>
            <a:r>
              <a:rPr sz="2800" spc="-254" dirty="0">
                <a:latin typeface="Calibri"/>
                <a:cs typeface="Calibri"/>
              </a:rPr>
              <a:t> </a:t>
            </a:r>
            <a:r>
              <a:rPr sz="2800" spc="-160" dirty="0">
                <a:latin typeface="Calibri"/>
                <a:cs typeface="Calibri"/>
              </a:rPr>
              <a:t>electromagnética</a:t>
            </a:r>
            <a:r>
              <a:rPr sz="2800" spc="-250" dirty="0">
                <a:latin typeface="Calibri"/>
                <a:cs typeface="Calibri"/>
              </a:rPr>
              <a:t> </a:t>
            </a:r>
            <a:r>
              <a:rPr sz="2800" spc="-114" dirty="0">
                <a:latin typeface="Calibri"/>
                <a:cs typeface="Calibri"/>
              </a:rPr>
              <a:t>son:</a:t>
            </a:r>
            <a:endParaRPr sz="2800">
              <a:latin typeface="Calibri"/>
              <a:cs typeface="Calibri"/>
            </a:endParaRPr>
          </a:p>
          <a:p>
            <a:pPr marL="197485" indent="-184785">
              <a:lnSpc>
                <a:spcPct val="100000"/>
              </a:lnSpc>
              <a:spcBef>
                <a:spcPts val="960"/>
              </a:spcBef>
              <a:buFont typeface="Arial"/>
              <a:buChar char="•"/>
              <a:tabLst>
                <a:tab pos="197485" algn="l"/>
              </a:tabLst>
            </a:pPr>
            <a:r>
              <a:rPr sz="2800" spc="-60" dirty="0">
                <a:latin typeface="Calibri"/>
                <a:cs typeface="Calibri"/>
              </a:rPr>
              <a:t>frecuencia,</a:t>
            </a:r>
            <a:endParaRPr sz="2800">
              <a:latin typeface="Calibri"/>
              <a:cs typeface="Calibri"/>
            </a:endParaRPr>
          </a:p>
          <a:p>
            <a:pPr marL="197485" indent="-184785">
              <a:lnSpc>
                <a:spcPct val="100000"/>
              </a:lnSpc>
              <a:buFont typeface="Arial"/>
              <a:buChar char="•"/>
              <a:tabLst>
                <a:tab pos="197485" algn="l"/>
              </a:tabLst>
            </a:pPr>
            <a:r>
              <a:rPr sz="2800" spc="-155" dirty="0">
                <a:latin typeface="Calibri"/>
                <a:cs typeface="Calibri"/>
              </a:rPr>
              <a:t>polarización</a:t>
            </a:r>
            <a:r>
              <a:rPr sz="2800" spc="-225" dirty="0">
                <a:latin typeface="Calibri"/>
                <a:cs typeface="Calibri"/>
              </a:rPr>
              <a:t> </a:t>
            </a:r>
            <a:r>
              <a:rPr sz="2800" spc="-50" dirty="0">
                <a:latin typeface="Calibri"/>
                <a:cs typeface="Calibri"/>
              </a:rPr>
              <a:t>y</a:t>
            </a:r>
            <a:endParaRPr sz="2800">
              <a:latin typeface="Calibri"/>
              <a:cs typeface="Calibri"/>
            </a:endParaRPr>
          </a:p>
          <a:p>
            <a:pPr marL="12700" marR="89535" indent="184785">
              <a:lnSpc>
                <a:spcPct val="100000"/>
              </a:lnSpc>
              <a:buFont typeface="Arial"/>
              <a:buChar char="•"/>
              <a:tabLst>
                <a:tab pos="197485" algn="l"/>
              </a:tabLst>
            </a:pPr>
            <a:r>
              <a:rPr sz="2800" spc="-145" dirty="0">
                <a:latin typeface="Calibri"/>
                <a:cs typeface="Calibri"/>
              </a:rPr>
              <a:t>longitud</a:t>
            </a:r>
            <a:r>
              <a:rPr sz="2800" spc="-285" dirty="0">
                <a:latin typeface="Calibri"/>
                <a:cs typeface="Calibri"/>
              </a:rPr>
              <a:t> </a:t>
            </a:r>
            <a:r>
              <a:rPr sz="2800" spc="-95" dirty="0">
                <a:latin typeface="Calibri"/>
                <a:cs typeface="Calibri"/>
              </a:rPr>
              <a:t>de</a:t>
            </a:r>
            <a:r>
              <a:rPr sz="2800" spc="-26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onda </a:t>
            </a:r>
            <a:r>
              <a:rPr sz="2800" spc="-165" dirty="0">
                <a:latin typeface="Calibri"/>
                <a:cs typeface="Calibri"/>
              </a:rPr>
              <a:t>(inversamente</a:t>
            </a:r>
            <a:r>
              <a:rPr sz="2800" spc="-240" dirty="0">
                <a:latin typeface="Calibri"/>
                <a:cs typeface="Calibri"/>
              </a:rPr>
              <a:t> </a:t>
            </a:r>
            <a:r>
              <a:rPr sz="2800" spc="-160" dirty="0">
                <a:latin typeface="Calibri"/>
                <a:cs typeface="Calibri"/>
              </a:rPr>
              <a:t>proporcional</a:t>
            </a:r>
            <a:r>
              <a:rPr sz="2800" spc="-245" dirty="0">
                <a:latin typeface="Calibri"/>
                <a:cs typeface="Calibri"/>
              </a:rPr>
              <a:t> </a:t>
            </a:r>
            <a:r>
              <a:rPr sz="2800" spc="-50" dirty="0">
                <a:latin typeface="Calibri"/>
                <a:cs typeface="Calibri"/>
              </a:rPr>
              <a:t>a </a:t>
            </a:r>
            <a:r>
              <a:rPr sz="2800" spc="-75" dirty="0">
                <a:latin typeface="Calibri"/>
                <a:cs typeface="Calibri"/>
              </a:rPr>
              <a:t>la</a:t>
            </a:r>
            <a:r>
              <a:rPr sz="2800" spc="-310" dirty="0">
                <a:latin typeface="Calibri"/>
                <a:cs typeface="Calibri"/>
              </a:rPr>
              <a:t> </a:t>
            </a:r>
            <a:r>
              <a:rPr sz="2800" spc="-70" dirty="0">
                <a:latin typeface="Calibri"/>
                <a:cs typeface="Calibri"/>
              </a:rPr>
              <a:t>frecuencia).</a:t>
            </a:r>
            <a:endParaRPr sz="2800">
              <a:latin typeface="Calibri"/>
              <a:cs typeface="Calibri"/>
            </a:endParaRPr>
          </a:p>
          <a:p>
            <a:pPr marL="12700" marR="120650">
              <a:lnSpc>
                <a:spcPct val="100400"/>
              </a:lnSpc>
              <a:spcBef>
                <a:spcPts val="3350"/>
              </a:spcBef>
            </a:pPr>
            <a:r>
              <a:rPr sz="2800" spc="-160" dirty="0">
                <a:latin typeface="Calibri"/>
                <a:cs typeface="Calibri"/>
              </a:rPr>
              <a:t>Microondas</a:t>
            </a:r>
            <a:r>
              <a:rPr sz="2800" spc="-26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–</a:t>
            </a:r>
            <a:r>
              <a:rPr sz="2800" spc="-235" dirty="0">
                <a:latin typeface="Calibri"/>
                <a:cs typeface="Calibri"/>
              </a:rPr>
              <a:t> </a:t>
            </a:r>
            <a:r>
              <a:rPr sz="2800" spc="-50" dirty="0">
                <a:latin typeface="Calibri"/>
                <a:cs typeface="Calibri"/>
              </a:rPr>
              <a:t>Frecuencias </a:t>
            </a:r>
            <a:r>
              <a:rPr sz="2800" spc="-150" dirty="0">
                <a:latin typeface="Calibri"/>
                <a:cs typeface="Calibri"/>
              </a:rPr>
              <a:t>entre</a:t>
            </a:r>
            <a:r>
              <a:rPr sz="2800" spc="-305" dirty="0">
                <a:latin typeface="Calibri"/>
                <a:cs typeface="Calibri"/>
              </a:rPr>
              <a:t> </a:t>
            </a:r>
            <a:r>
              <a:rPr sz="2800" spc="-120" dirty="0">
                <a:latin typeface="Calibri"/>
                <a:cs typeface="Calibri"/>
              </a:rPr>
              <a:t>0.3</a:t>
            </a:r>
            <a:r>
              <a:rPr sz="2800" spc="-2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y</a:t>
            </a:r>
            <a:r>
              <a:rPr sz="2800" spc="-270" dirty="0">
                <a:latin typeface="Calibri"/>
                <a:cs typeface="Calibri"/>
              </a:rPr>
              <a:t> </a:t>
            </a:r>
            <a:r>
              <a:rPr sz="2800" spc="-120" dirty="0">
                <a:latin typeface="Calibri"/>
                <a:cs typeface="Calibri"/>
              </a:rPr>
              <a:t>300</a:t>
            </a:r>
            <a:r>
              <a:rPr sz="2800" spc="-260" dirty="0">
                <a:latin typeface="Calibri"/>
                <a:cs typeface="Calibri"/>
              </a:rPr>
              <a:t> </a:t>
            </a:r>
            <a:r>
              <a:rPr sz="2800" spc="-125" dirty="0">
                <a:latin typeface="Calibri"/>
                <a:cs typeface="Calibri"/>
              </a:rPr>
              <a:t>GHz</a:t>
            </a:r>
            <a:r>
              <a:rPr sz="2800" spc="-275" dirty="0">
                <a:latin typeface="Calibri"/>
                <a:cs typeface="Calibri"/>
              </a:rPr>
              <a:t> </a:t>
            </a:r>
            <a:r>
              <a:rPr sz="2800" spc="-125" dirty="0">
                <a:latin typeface="Calibri"/>
                <a:cs typeface="Calibri"/>
              </a:rPr>
              <a:t>(longitud </a:t>
            </a:r>
            <a:r>
              <a:rPr sz="2800" spc="-90" dirty="0">
                <a:latin typeface="Calibri"/>
                <a:cs typeface="Calibri"/>
              </a:rPr>
              <a:t>de</a:t>
            </a:r>
            <a:r>
              <a:rPr sz="2800" spc="-280" dirty="0">
                <a:latin typeface="Calibri"/>
                <a:cs typeface="Calibri"/>
              </a:rPr>
              <a:t> </a:t>
            </a:r>
            <a:r>
              <a:rPr sz="2800" spc="-130" dirty="0">
                <a:latin typeface="Calibri"/>
                <a:cs typeface="Calibri"/>
              </a:rPr>
              <a:t>onda</a:t>
            </a:r>
            <a:r>
              <a:rPr sz="2800" spc="-270" dirty="0">
                <a:latin typeface="Calibri"/>
                <a:cs typeface="Calibri"/>
              </a:rPr>
              <a:t> </a:t>
            </a:r>
            <a:r>
              <a:rPr sz="2800" spc="-150" dirty="0">
                <a:latin typeface="Calibri"/>
                <a:cs typeface="Calibri"/>
              </a:rPr>
              <a:t>entre</a:t>
            </a:r>
            <a:r>
              <a:rPr sz="2800" spc="-305" dirty="0">
                <a:latin typeface="Calibri"/>
                <a:cs typeface="Calibri"/>
              </a:rPr>
              <a:t> </a:t>
            </a:r>
            <a:r>
              <a:rPr sz="2800" spc="-100" dirty="0">
                <a:latin typeface="Calibri"/>
                <a:cs typeface="Calibri"/>
              </a:rPr>
              <a:t>1m</a:t>
            </a:r>
            <a:r>
              <a:rPr sz="2800" spc="-2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y</a:t>
            </a:r>
            <a:r>
              <a:rPr sz="2800" spc="-27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1mm).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576762" y="1219200"/>
            <a:ext cx="4324350" cy="5124450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5507990" y="6386385"/>
            <a:ext cx="35242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i="1" dirty="0">
                <a:latin typeface="Arial"/>
                <a:cs typeface="Arial"/>
              </a:rPr>
              <a:t>Fuente:</a:t>
            </a:r>
            <a:r>
              <a:rPr sz="1200" i="1" spc="-30" dirty="0">
                <a:latin typeface="Arial"/>
                <a:cs typeface="Arial"/>
              </a:rPr>
              <a:t> </a:t>
            </a:r>
            <a:r>
              <a:rPr sz="1200" i="1" dirty="0">
                <a:latin typeface="Arial"/>
                <a:cs typeface="Arial"/>
              </a:rPr>
              <a:t>Centro</a:t>
            </a:r>
            <a:r>
              <a:rPr sz="1200" i="1" spc="-30" dirty="0">
                <a:latin typeface="Arial"/>
                <a:cs typeface="Arial"/>
              </a:rPr>
              <a:t> </a:t>
            </a:r>
            <a:r>
              <a:rPr sz="1200" i="1" dirty="0">
                <a:latin typeface="Arial"/>
                <a:cs typeface="Arial"/>
              </a:rPr>
              <a:t>Canadiense</a:t>
            </a:r>
            <a:r>
              <a:rPr sz="1200" i="1" spc="-55" dirty="0">
                <a:latin typeface="Arial"/>
                <a:cs typeface="Arial"/>
              </a:rPr>
              <a:t> </a:t>
            </a:r>
            <a:r>
              <a:rPr sz="1200" i="1" dirty="0">
                <a:latin typeface="Arial"/>
                <a:cs typeface="Arial"/>
              </a:rPr>
              <a:t>de</a:t>
            </a:r>
            <a:r>
              <a:rPr sz="1200" i="1" spc="-15" dirty="0">
                <a:latin typeface="Arial"/>
                <a:cs typeface="Arial"/>
              </a:rPr>
              <a:t> </a:t>
            </a:r>
            <a:r>
              <a:rPr sz="1200" i="1" dirty="0">
                <a:latin typeface="Arial"/>
                <a:cs typeface="Arial"/>
              </a:rPr>
              <a:t>Percepción</a:t>
            </a:r>
            <a:r>
              <a:rPr sz="1200" i="1" spc="-40" dirty="0">
                <a:latin typeface="Arial"/>
                <a:cs typeface="Arial"/>
              </a:rPr>
              <a:t> </a:t>
            </a:r>
            <a:r>
              <a:rPr sz="1200" i="1" spc="-10" dirty="0">
                <a:latin typeface="Arial"/>
                <a:cs typeface="Arial"/>
              </a:rPr>
              <a:t>Remota, </a:t>
            </a:r>
            <a:r>
              <a:rPr sz="1200" i="1" dirty="0">
                <a:latin typeface="Arial"/>
                <a:cs typeface="Arial"/>
              </a:rPr>
              <a:t>Ministerio</a:t>
            </a:r>
            <a:r>
              <a:rPr sz="1200" i="1" spc="-35" dirty="0">
                <a:latin typeface="Arial"/>
                <a:cs typeface="Arial"/>
              </a:rPr>
              <a:t> </a:t>
            </a:r>
            <a:r>
              <a:rPr sz="1200" i="1" dirty="0">
                <a:latin typeface="Arial"/>
                <a:cs typeface="Arial"/>
              </a:rPr>
              <a:t>de</a:t>
            </a:r>
            <a:r>
              <a:rPr sz="1200" i="1" spc="-15" dirty="0">
                <a:latin typeface="Arial"/>
                <a:cs typeface="Arial"/>
              </a:rPr>
              <a:t> </a:t>
            </a:r>
            <a:r>
              <a:rPr sz="1200" i="1" dirty="0">
                <a:latin typeface="Arial"/>
                <a:cs typeface="Arial"/>
              </a:rPr>
              <a:t>Recursos</a:t>
            </a:r>
            <a:r>
              <a:rPr sz="1200" i="1" spc="-35" dirty="0">
                <a:latin typeface="Arial"/>
                <a:cs typeface="Arial"/>
              </a:rPr>
              <a:t> </a:t>
            </a:r>
            <a:r>
              <a:rPr sz="1200" i="1" dirty="0">
                <a:latin typeface="Arial"/>
                <a:cs typeface="Arial"/>
              </a:rPr>
              <a:t>Naturales</a:t>
            </a:r>
            <a:r>
              <a:rPr sz="1200" i="1" spc="-50" dirty="0">
                <a:latin typeface="Arial"/>
                <a:cs typeface="Arial"/>
              </a:rPr>
              <a:t> </a:t>
            </a:r>
            <a:r>
              <a:rPr sz="1200" i="1" dirty="0">
                <a:latin typeface="Arial"/>
                <a:cs typeface="Arial"/>
              </a:rPr>
              <a:t>de</a:t>
            </a:r>
            <a:r>
              <a:rPr sz="1200" i="1" spc="-30" dirty="0">
                <a:latin typeface="Arial"/>
                <a:cs typeface="Arial"/>
              </a:rPr>
              <a:t> </a:t>
            </a:r>
            <a:r>
              <a:rPr sz="1200" i="1" spc="-10" dirty="0">
                <a:latin typeface="Arial"/>
                <a:cs typeface="Arial"/>
              </a:rPr>
              <a:t>Canadá</a:t>
            </a:r>
            <a:endParaRPr sz="12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3" y="59436"/>
            <a:ext cx="5625083" cy="1231391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94056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5" dirty="0"/>
              <a:t>Combinación</a:t>
            </a:r>
            <a:r>
              <a:rPr spc="-229" dirty="0"/>
              <a:t> </a:t>
            </a:r>
            <a:r>
              <a:rPr spc="-90" dirty="0"/>
              <a:t>de</a:t>
            </a:r>
            <a:r>
              <a:rPr spc="-250" dirty="0"/>
              <a:t> </a:t>
            </a:r>
            <a:r>
              <a:rPr spc="-130" dirty="0"/>
              <a:t>Bandas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1377695" y="1092707"/>
            <a:ext cx="5821680" cy="5572125"/>
            <a:chOff x="1377695" y="1092707"/>
            <a:chExt cx="5821680" cy="5572125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77695" y="1092707"/>
              <a:ext cx="5821679" cy="5571743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73822" y="1288059"/>
              <a:ext cx="5233969" cy="4984737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7222490" y="6386385"/>
            <a:ext cx="150114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i="1" dirty="0">
                <a:latin typeface="Arial"/>
                <a:cs typeface="Arial"/>
              </a:rPr>
              <a:t>Fuente:</a:t>
            </a:r>
            <a:r>
              <a:rPr sz="1200" i="1" spc="-35" dirty="0">
                <a:latin typeface="Arial"/>
                <a:cs typeface="Arial"/>
              </a:rPr>
              <a:t> </a:t>
            </a:r>
            <a:r>
              <a:rPr sz="1200" i="1" dirty="0">
                <a:latin typeface="Arial"/>
                <a:cs typeface="Arial"/>
              </a:rPr>
              <a:t>Jensen,</a:t>
            </a:r>
            <a:r>
              <a:rPr sz="1200" i="1" spc="-30" dirty="0">
                <a:latin typeface="Arial"/>
                <a:cs typeface="Arial"/>
              </a:rPr>
              <a:t> </a:t>
            </a:r>
            <a:r>
              <a:rPr sz="1200" i="1" spc="-20" dirty="0">
                <a:latin typeface="Arial"/>
                <a:cs typeface="Arial"/>
              </a:rPr>
              <a:t>2004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113141" y="6357301"/>
            <a:ext cx="198755" cy="1993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50"/>
              </a:lnSpc>
            </a:pPr>
            <a:r>
              <a:rPr sz="1400" spc="-25" dirty="0">
                <a:latin typeface="Arial"/>
                <a:cs typeface="Arial"/>
              </a:rPr>
              <a:t>58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678082" y="58356"/>
            <a:ext cx="594677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0" dirty="0"/>
              <a:t>Erupción</a:t>
            </a:r>
            <a:r>
              <a:rPr spc="-254" dirty="0"/>
              <a:t> </a:t>
            </a:r>
            <a:r>
              <a:rPr spc="-80" dirty="0"/>
              <a:t>de</a:t>
            </a:r>
            <a:r>
              <a:rPr spc="-245" dirty="0"/>
              <a:t> </a:t>
            </a:r>
            <a:r>
              <a:rPr spc="-125" dirty="0"/>
              <a:t>Mt.</a:t>
            </a:r>
            <a:r>
              <a:rPr spc="-260" dirty="0"/>
              <a:t> </a:t>
            </a:r>
            <a:r>
              <a:rPr spc="-155" dirty="0"/>
              <a:t>Etna,</a:t>
            </a:r>
            <a:r>
              <a:rPr spc="-245" dirty="0"/>
              <a:t> </a:t>
            </a:r>
            <a:r>
              <a:rPr spc="-114" dirty="0"/>
              <a:t>Sicilia</a:t>
            </a:r>
          </a:p>
        </p:txBody>
      </p:sp>
      <p:grpSp>
        <p:nvGrpSpPr>
          <p:cNvPr id="5" name="object 5"/>
          <p:cNvGrpSpPr/>
          <p:nvPr/>
        </p:nvGrpSpPr>
        <p:grpSpPr>
          <a:xfrm>
            <a:off x="4572000" y="3121025"/>
            <a:ext cx="4572000" cy="3022600"/>
            <a:chOff x="4572000" y="3121025"/>
            <a:chExt cx="4572000" cy="3022600"/>
          </a:xfrm>
        </p:grpSpPr>
        <p:sp>
          <p:nvSpPr>
            <p:cNvPr id="6" name="object 6"/>
            <p:cNvSpPr/>
            <p:nvPr/>
          </p:nvSpPr>
          <p:spPr>
            <a:xfrm>
              <a:off x="4572000" y="3121025"/>
              <a:ext cx="4572000" cy="3022600"/>
            </a:xfrm>
            <a:custGeom>
              <a:avLst/>
              <a:gdLst/>
              <a:ahLst/>
              <a:cxnLst/>
              <a:rect l="l" t="t" r="r" b="b"/>
              <a:pathLst>
                <a:path w="4572000" h="3022600">
                  <a:moveTo>
                    <a:pt x="4572000" y="0"/>
                  </a:moveTo>
                  <a:lnTo>
                    <a:pt x="0" y="0"/>
                  </a:lnTo>
                  <a:lnTo>
                    <a:pt x="0" y="3022600"/>
                  </a:lnTo>
                  <a:lnTo>
                    <a:pt x="4572000" y="3022600"/>
                  </a:lnTo>
                  <a:lnTo>
                    <a:pt x="4572000" y="0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945062" y="3656012"/>
              <a:ext cx="4032250" cy="2119630"/>
            </a:xfrm>
            <a:custGeom>
              <a:avLst/>
              <a:gdLst/>
              <a:ahLst/>
              <a:cxnLst/>
              <a:rect l="l" t="t" r="r" b="b"/>
              <a:pathLst>
                <a:path w="4032250" h="2119629">
                  <a:moveTo>
                    <a:pt x="4032250" y="0"/>
                  </a:moveTo>
                  <a:lnTo>
                    <a:pt x="0" y="0"/>
                  </a:lnTo>
                  <a:lnTo>
                    <a:pt x="0" y="2119312"/>
                  </a:lnTo>
                  <a:lnTo>
                    <a:pt x="4032250" y="2119312"/>
                  </a:lnTo>
                  <a:lnTo>
                    <a:pt x="40322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945062" y="5562601"/>
              <a:ext cx="4032250" cy="1905"/>
            </a:xfrm>
            <a:custGeom>
              <a:avLst/>
              <a:gdLst/>
              <a:ahLst/>
              <a:cxnLst/>
              <a:rect l="l" t="t" r="r" b="b"/>
              <a:pathLst>
                <a:path w="4032250" h="1904">
                  <a:moveTo>
                    <a:pt x="0" y="0"/>
                  </a:moveTo>
                  <a:lnTo>
                    <a:pt x="4032250" y="1587"/>
                  </a:lnTo>
                </a:path>
              </a:pathLst>
            </a:custGeom>
            <a:ln w="3175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945062" y="5351462"/>
              <a:ext cx="4032250" cy="1905"/>
            </a:xfrm>
            <a:custGeom>
              <a:avLst/>
              <a:gdLst/>
              <a:ahLst/>
              <a:cxnLst/>
              <a:rect l="l" t="t" r="r" b="b"/>
              <a:pathLst>
                <a:path w="4032250" h="1904">
                  <a:moveTo>
                    <a:pt x="0" y="0"/>
                  </a:moveTo>
                  <a:lnTo>
                    <a:pt x="4032250" y="1587"/>
                  </a:lnTo>
                </a:path>
              </a:pathLst>
            </a:custGeom>
            <a:ln w="3175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945062" y="5138737"/>
              <a:ext cx="4032250" cy="1905"/>
            </a:xfrm>
            <a:custGeom>
              <a:avLst/>
              <a:gdLst/>
              <a:ahLst/>
              <a:cxnLst/>
              <a:rect l="l" t="t" r="r" b="b"/>
              <a:pathLst>
                <a:path w="4032250" h="1904">
                  <a:moveTo>
                    <a:pt x="0" y="0"/>
                  </a:moveTo>
                  <a:lnTo>
                    <a:pt x="4032250" y="1587"/>
                  </a:lnTo>
                </a:path>
              </a:pathLst>
            </a:custGeom>
            <a:ln w="3175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945062" y="4926012"/>
              <a:ext cx="4032250" cy="1905"/>
            </a:xfrm>
            <a:custGeom>
              <a:avLst/>
              <a:gdLst/>
              <a:ahLst/>
              <a:cxnLst/>
              <a:rect l="l" t="t" r="r" b="b"/>
              <a:pathLst>
                <a:path w="4032250" h="1904">
                  <a:moveTo>
                    <a:pt x="0" y="0"/>
                  </a:moveTo>
                  <a:lnTo>
                    <a:pt x="4032250" y="1587"/>
                  </a:lnTo>
                </a:path>
              </a:pathLst>
            </a:custGeom>
            <a:ln w="3175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945062" y="4718051"/>
              <a:ext cx="4032250" cy="1905"/>
            </a:xfrm>
            <a:custGeom>
              <a:avLst/>
              <a:gdLst/>
              <a:ahLst/>
              <a:cxnLst/>
              <a:rect l="l" t="t" r="r" b="b"/>
              <a:pathLst>
                <a:path w="4032250" h="1904">
                  <a:moveTo>
                    <a:pt x="0" y="0"/>
                  </a:moveTo>
                  <a:lnTo>
                    <a:pt x="4032250" y="1587"/>
                  </a:lnTo>
                </a:path>
              </a:pathLst>
            </a:custGeom>
            <a:ln w="3175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945062" y="4505326"/>
              <a:ext cx="4032250" cy="1905"/>
            </a:xfrm>
            <a:custGeom>
              <a:avLst/>
              <a:gdLst/>
              <a:ahLst/>
              <a:cxnLst/>
              <a:rect l="l" t="t" r="r" b="b"/>
              <a:pathLst>
                <a:path w="4032250" h="1904">
                  <a:moveTo>
                    <a:pt x="0" y="0"/>
                  </a:moveTo>
                  <a:lnTo>
                    <a:pt x="4032250" y="1587"/>
                  </a:lnTo>
                </a:path>
              </a:pathLst>
            </a:custGeom>
            <a:ln w="3175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945062" y="4292601"/>
              <a:ext cx="4032250" cy="1905"/>
            </a:xfrm>
            <a:custGeom>
              <a:avLst/>
              <a:gdLst/>
              <a:ahLst/>
              <a:cxnLst/>
              <a:rect l="l" t="t" r="r" b="b"/>
              <a:pathLst>
                <a:path w="4032250" h="1904">
                  <a:moveTo>
                    <a:pt x="0" y="0"/>
                  </a:moveTo>
                  <a:lnTo>
                    <a:pt x="4032250" y="1587"/>
                  </a:lnTo>
                </a:path>
              </a:pathLst>
            </a:custGeom>
            <a:ln w="3175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945062" y="4081462"/>
              <a:ext cx="4032250" cy="1905"/>
            </a:xfrm>
            <a:custGeom>
              <a:avLst/>
              <a:gdLst/>
              <a:ahLst/>
              <a:cxnLst/>
              <a:rect l="l" t="t" r="r" b="b"/>
              <a:pathLst>
                <a:path w="4032250" h="1904">
                  <a:moveTo>
                    <a:pt x="0" y="0"/>
                  </a:moveTo>
                  <a:lnTo>
                    <a:pt x="4032250" y="1587"/>
                  </a:lnTo>
                </a:path>
              </a:pathLst>
            </a:custGeom>
            <a:ln w="3175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945062" y="3868737"/>
              <a:ext cx="4032250" cy="1905"/>
            </a:xfrm>
            <a:custGeom>
              <a:avLst/>
              <a:gdLst/>
              <a:ahLst/>
              <a:cxnLst/>
              <a:rect l="l" t="t" r="r" b="b"/>
              <a:pathLst>
                <a:path w="4032250" h="1904">
                  <a:moveTo>
                    <a:pt x="0" y="0"/>
                  </a:moveTo>
                  <a:lnTo>
                    <a:pt x="4032250" y="1587"/>
                  </a:lnTo>
                </a:path>
              </a:pathLst>
            </a:custGeom>
            <a:ln w="3175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945062" y="3656012"/>
              <a:ext cx="4032250" cy="1905"/>
            </a:xfrm>
            <a:custGeom>
              <a:avLst/>
              <a:gdLst/>
              <a:ahLst/>
              <a:cxnLst/>
              <a:rect l="l" t="t" r="r" b="b"/>
              <a:pathLst>
                <a:path w="4032250" h="1904">
                  <a:moveTo>
                    <a:pt x="0" y="0"/>
                  </a:moveTo>
                  <a:lnTo>
                    <a:pt x="4032250" y="1587"/>
                  </a:lnTo>
                </a:path>
              </a:pathLst>
            </a:custGeom>
            <a:ln w="3175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5346700" y="3656012"/>
              <a:ext cx="1905" cy="2119630"/>
            </a:xfrm>
            <a:custGeom>
              <a:avLst/>
              <a:gdLst/>
              <a:ahLst/>
              <a:cxnLst/>
              <a:rect l="l" t="t" r="r" b="b"/>
              <a:pathLst>
                <a:path w="1904" h="2119629">
                  <a:moveTo>
                    <a:pt x="0" y="0"/>
                  </a:moveTo>
                  <a:lnTo>
                    <a:pt x="1587" y="2119312"/>
                  </a:lnTo>
                </a:path>
              </a:pathLst>
            </a:custGeom>
            <a:ln w="3175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5749925" y="3656012"/>
              <a:ext cx="1905" cy="2119630"/>
            </a:xfrm>
            <a:custGeom>
              <a:avLst/>
              <a:gdLst/>
              <a:ahLst/>
              <a:cxnLst/>
              <a:rect l="l" t="t" r="r" b="b"/>
              <a:pathLst>
                <a:path w="1904" h="2119629">
                  <a:moveTo>
                    <a:pt x="0" y="0"/>
                  </a:moveTo>
                  <a:lnTo>
                    <a:pt x="1587" y="2119312"/>
                  </a:lnTo>
                </a:path>
              </a:pathLst>
            </a:custGeom>
            <a:ln w="3175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6157912" y="3656012"/>
              <a:ext cx="1905" cy="2119630"/>
            </a:xfrm>
            <a:custGeom>
              <a:avLst/>
              <a:gdLst/>
              <a:ahLst/>
              <a:cxnLst/>
              <a:rect l="l" t="t" r="r" b="b"/>
              <a:pathLst>
                <a:path w="1904" h="2119629">
                  <a:moveTo>
                    <a:pt x="0" y="0"/>
                  </a:moveTo>
                  <a:lnTo>
                    <a:pt x="1587" y="2119312"/>
                  </a:lnTo>
                </a:path>
              </a:pathLst>
            </a:custGeom>
            <a:ln w="3175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6559548" y="3656012"/>
              <a:ext cx="1905" cy="2119630"/>
            </a:xfrm>
            <a:custGeom>
              <a:avLst/>
              <a:gdLst/>
              <a:ahLst/>
              <a:cxnLst/>
              <a:rect l="l" t="t" r="r" b="b"/>
              <a:pathLst>
                <a:path w="1904" h="2119629">
                  <a:moveTo>
                    <a:pt x="0" y="0"/>
                  </a:moveTo>
                  <a:lnTo>
                    <a:pt x="1587" y="2119312"/>
                  </a:lnTo>
                </a:path>
              </a:pathLst>
            </a:custGeom>
            <a:ln w="3175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6961187" y="3656012"/>
              <a:ext cx="1905" cy="2119630"/>
            </a:xfrm>
            <a:custGeom>
              <a:avLst/>
              <a:gdLst/>
              <a:ahLst/>
              <a:cxnLst/>
              <a:rect l="l" t="t" r="r" b="b"/>
              <a:pathLst>
                <a:path w="1904" h="2119629">
                  <a:moveTo>
                    <a:pt x="0" y="0"/>
                  </a:moveTo>
                  <a:lnTo>
                    <a:pt x="1587" y="2119312"/>
                  </a:lnTo>
                </a:path>
              </a:pathLst>
            </a:custGeom>
            <a:ln w="3175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7362825" y="3656012"/>
              <a:ext cx="1905" cy="2119630"/>
            </a:xfrm>
            <a:custGeom>
              <a:avLst/>
              <a:gdLst/>
              <a:ahLst/>
              <a:cxnLst/>
              <a:rect l="l" t="t" r="r" b="b"/>
              <a:pathLst>
                <a:path w="1904" h="2119629">
                  <a:moveTo>
                    <a:pt x="0" y="0"/>
                  </a:moveTo>
                  <a:lnTo>
                    <a:pt x="1587" y="2119312"/>
                  </a:lnTo>
                </a:path>
              </a:pathLst>
            </a:custGeom>
            <a:ln w="3175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7766050" y="3656011"/>
              <a:ext cx="1905" cy="2119630"/>
            </a:xfrm>
            <a:custGeom>
              <a:avLst/>
              <a:gdLst/>
              <a:ahLst/>
              <a:cxnLst/>
              <a:rect l="l" t="t" r="r" b="b"/>
              <a:pathLst>
                <a:path w="1904" h="2119629">
                  <a:moveTo>
                    <a:pt x="0" y="0"/>
                  </a:moveTo>
                  <a:lnTo>
                    <a:pt x="1587" y="2119312"/>
                  </a:lnTo>
                </a:path>
              </a:pathLst>
            </a:custGeom>
            <a:ln w="3175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8174037" y="3656011"/>
              <a:ext cx="1905" cy="2119630"/>
            </a:xfrm>
            <a:custGeom>
              <a:avLst/>
              <a:gdLst/>
              <a:ahLst/>
              <a:cxnLst/>
              <a:rect l="l" t="t" r="r" b="b"/>
              <a:pathLst>
                <a:path w="1904" h="2119629">
                  <a:moveTo>
                    <a:pt x="0" y="0"/>
                  </a:moveTo>
                  <a:lnTo>
                    <a:pt x="1587" y="2119312"/>
                  </a:lnTo>
                </a:path>
              </a:pathLst>
            </a:custGeom>
            <a:ln w="3175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8575675" y="3656011"/>
              <a:ext cx="1905" cy="2119630"/>
            </a:xfrm>
            <a:custGeom>
              <a:avLst/>
              <a:gdLst/>
              <a:ahLst/>
              <a:cxnLst/>
              <a:rect l="l" t="t" r="r" b="b"/>
              <a:pathLst>
                <a:path w="1904" h="2119629">
                  <a:moveTo>
                    <a:pt x="0" y="0"/>
                  </a:moveTo>
                  <a:lnTo>
                    <a:pt x="1587" y="2119312"/>
                  </a:lnTo>
                </a:path>
              </a:pathLst>
            </a:custGeom>
            <a:ln w="3175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8977313" y="3656011"/>
              <a:ext cx="1905" cy="2119630"/>
            </a:xfrm>
            <a:custGeom>
              <a:avLst/>
              <a:gdLst/>
              <a:ahLst/>
              <a:cxnLst/>
              <a:rect l="l" t="t" r="r" b="b"/>
              <a:pathLst>
                <a:path w="1904" h="2119629">
                  <a:moveTo>
                    <a:pt x="0" y="0"/>
                  </a:moveTo>
                  <a:lnTo>
                    <a:pt x="1587" y="2119312"/>
                  </a:lnTo>
                </a:path>
              </a:pathLst>
            </a:custGeom>
            <a:ln w="3175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4945062" y="3656012"/>
              <a:ext cx="4032250" cy="2119630"/>
            </a:xfrm>
            <a:custGeom>
              <a:avLst/>
              <a:gdLst/>
              <a:ahLst/>
              <a:cxnLst/>
              <a:rect l="l" t="t" r="r" b="b"/>
              <a:pathLst>
                <a:path w="4032250" h="2119629">
                  <a:moveTo>
                    <a:pt x="0" y="0"/>
                  </a:moveTo>
                  <a:lnTo>
                    <a:pt x="4032250" y="0"/>
                  </a:lnTo>
                  <a:lnTo>
                    <a:pt x="4032250" y="2119312"/>
                  </a:lnTo>
                  <a:lnTo>
                    <a:pt x="0" y="2119312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81818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4945062" y="3656011"/>
              <a:ext cx="1905" cy="2119630"/>
            </a:xfrm>
            <a:custGeom>
              <a:avLst/>
              <a:gdLst/>
              <a:ahLst/>
              <a:cxnLst/>
              <a:rect l="l" t="t" r="r" b="b"/>
              <a:pathLst>
                <a:path w="1904" h="2119629">
                  <a:moveTo>
                    <a:pt x="0" y="0"/>
                  </a:moveTo>
                  <a:lnTo>
                    <a:pt x="1587" y="2119312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4927600" y="5775323"/>
              <a:ext cx="17780" cy="1905"/>
            </a:xfrm>
            <a:custGeom>
              <a:avLst/>
              <a:gdLst/>
              <a:ahLst/>
              <a:cxnLst/>
              <a:rect l="l" t="t" r="r" b="b"/>
              <a:pathLst>
                <a:path w="17779" h="1904">
                  <a:moveTo>
                    <a:pt x="0" y="0"/>
                  </a:moveTo>
                  <a:lnTo>
                    <a:pt x="17462" y="1587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4927600" y="5562598"/>
              <a:ext cx="17780" cy="1905"/>
            </a:xfrm>
            <a:custGeom>
              <a:avLst/>
              <a:gdLst/>
              <a:ahLst/>
              <a:cxnLst/>
              <a:rect l="l" t="t" r="r" b="b"/>
              <a:pathLst>
                <a:path w="17779" h="1904">
                  <a:moveTo>
                    <a:pt x="0" y="0"/>
                  </a:moveTo>
                  <a:lnTo>
                    <a:pt x="17462" y="1587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4927600" y="5351459"/>
              <a:ext cx="17780" cy="1905"/>
            </a:xfrm>
            <a:custGeom>
              <a:avLst/>
              <a:gdLst/>
              <a:ahLst/>
              <a:cxnLst/>
              <a:rect l="l" t="t" r="r" b="b"/>
              <a:pathLst>
                <a:path w="17779" h="1904">
                  <a:moveTo>
                    <a:pt x="0" y="0"/>
                  </a:moveTo>
                  <a:lnTo>
                    <a:pt x="17462" y="1587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4927600" y="5138734"/>
              <a:ext cx="17780" cy="1905"/>
            </a:xfrm>
            <a:custGeom>
              <a:avLst/>
              <a:gdLst/>
              <a:ahLst/>
              <a:cxnLst/>
              <a:rect l="l" t="t" r="r" b="b"/>
              <a:pathLst>
                <a:path w="17779" h="1904">
                  <a:moveTo>
                    <a:pt x="0" y="0"/>
                  </a:moveTo>
                  <a:lnTo>
                    <a:pt x="17462" y="1587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4927600" y="4926009"/>
              <a:ext cx="17780" cy="1905"/>
            </a:xfrm>
            <a:custGeom>
              <a:avLst/>
              <a:gdLst/>
              <a:ahLst/>
              <a:cxnLst/>
              <a:rect l="l" t="t" r="r" b="b"/>
              <a:pathLst>
                <a:path w="17779" h="1904">
                  <a:moveTo>
                    <a:pt x="0" y="0"/>
                  </a:moveTo>
                  <a:lnTo>
                    <a:pt x="17462" y="1587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4927600" y="4718048"/>
              <a:ext cx="17780" cy="1905"/>
            </a:xfrm>
            <a:custGeom>
              <a:avLst/>
              <a:gdLst/>
              <a:ahLst/>
              <a:cxnLst/>
              <a:rect l="l" t="t" r="r" b="b"/>
              <a:pathLst>
                <a:path w="17779" h="1904">
                  <a:moveTo>
                    <a:pt x="0" y="0"/>
                  </a:moveTo>
                  <a:lnTo>
                    <a:pt x="17462" y="1587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4927600" y="4505323"/>
              <a:ext cx="17780" cy="1905"/>
            </a:xfrm>
            <a:custGeom>
              <a:avLst/>
              <a:gdLst/>
              <a:ahLst/>
              <a:cxnLst/>
              <a:rect l="l" t="t" r="r" b="b"/>
              <a:pathLst>
                <a:path w="17779" h="1904">
                  <a:moveTo>
                    <a:pt x="0" y="0"/>
                  </a:moveTo>
                  <a:lnTo>
                    <a:pt x="17462" y="1587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4927600" y="4292598"/>
              <a:ext cx="17780" cy="1905"/>
            </a:xfrm>
            <a:custGeom>
              <a:avLst/>
              <a:gdLst/>
              <a:ahLst/>
              <a:cxnLst/>
              <a:rect l="l" t="t" r="r" b="b"/>
              <a:pathLst>
                <a:path w="17779" h="1904">
                  <a:moveTo>
                    <a:pt x="0" y="0"/>
                  </a:moveTo>
                  <a:lnTo>
                    <a:pt x="17462" y="1587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4927600" y="4081459"/>
              <a:ext cx="17780" cy="1905"/>
            </a:xfrm>
            <a:custGeom>
              <a:avLst/>
              <a:gdLst/>
              <a:ahLst/>
              <a:cxnLst/>
              <a:rect l="l" t="t" r="r" b="b"/>
              <a:pathLst>
                <a:path w="17779" h="1904">
                  <a:moveTo>
                    <a:pt x="0" y="0"/>
                  </a:moveTo>
                  <a:lnTo>
                    <a:pt x="17462" y="1587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4927600" y="3868734"/>
              <a:ext cx="17780" cy="1905"/>
            </a:xfrm>
            <a:custGeom>
              <a:avLst/>
              <a:gdLst/>
              <a:ahLst/>
              <a:cxnLst/>
              <a:rect l="l" t="t" r="r" b="b"/>
              <a:pathLst>
                <a:path w="17779" h="1904">
                  <a:moveTo>
                    <a:pt x="0" y="0"/>
                  </a:moveTo>
                  <a:lnTo>
                    <a:pt x="17462" y="1587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4927600" y="3656011"/>
              <a:ext cx="17780" cy="1905"/>
            </a:xfrm>
            <a:custGeom>
              <a:avLst/>
              <a:gdLst/>
              <a:ahLst/>
              <a:cxnLst/>
              <a:rect l="l" t="t" r="r" b="b"/>
              <a:pathLst>
                <a:path w="17779" h="1904">
                  <a:moveTo>
                    <a:pt x="0" y="0"/>
                  </a:moveTo>
                  <a:lnTo>
                    <a:pt x="17462" y="1587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4945062" y="5775323"/>
              <a:ext cx="4032250" cy="1905"/>
            </a:xfrm>
            <a:custGeom>
              <a:avLst/>
              <a:gdLst/>
              <a:ahLst/>
              <a:cxnLst/>
              <a:rect l="l" t="t" r="r" b="b"/>
              <a:pathLst>
                <a:path w="4032250" h="1904">
                  <a:moveTo>
                    <a:pt x="0" y="0"/>
                  </a:moveTo>
                  <a:lnTo>
                    <a:pt x="4032250" y="1587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5346700" y="5775323"/>
              <a:ext cx="1905" cy="17780"/>
            </a:xfrm>
            <a:custGeom>
              <a:avLst/>
              <a:gdLst/>
              <a:ahLst/>
              <a:cxnLst/>
              <a:rect l="l" t="t" r="r" b="b"/>
              <a:pathLst>
                <a:path w="1904" h="17779">
                  <a:moveTo>
                    <a:pt x="0" y="17462"/>
                  </a:moveTo>
                  <a:lnTo>
                    <a:pt x="1587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5749925" y="5775323"/>
              <a:ext cx="1905" cy="17780"/>
            </a:xfrm>
            <a:custGeom>
              <a:avLst/>
              <a:gdLst/>
              <a:ahLst/>
              <a:cxnLst/>
              <a:rect l="l" t="t" r="r" b="b"/>
              <a:pathLst>
                <a:path w="1904" h="17779">
                  <a:moveTo>
                    <a:pt x="0" y="17462"/>
                  </a:moveTo>
                  <a:lnTo>
                    <a:pt x="1587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6559548" y="5775323"/>
              <a:ext cx="1905" cy="17780"/>
            </a:xfrm>
            <a:custGeom>
              <a:avLst/>
              <a:gdLst/>
              <a:ahLst/>
              <a:cxnLst/>
              <a:rect l="l" t="t" r="r" b="b"/>
              <a:pathLst>
                <a:path w="1904" h="17779">
                  <a:moveTo>
                    <a:pt x="0" y="17462"/>
                  </a:moveTo>
                  <a:lnTo>
                    <a:pt x="1587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5" name="object 4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44300" y="4083050"/>
              <a:ext cx="4036160" cy="1710498"/>
            </a:xfrm>
            <a:prstGeom prst="rect">
              <a:avLst/>
            </a:prstGeom>
          </p:spPr>
        </p:pic>
      </p:grpSp>
      <p:sp>
        <p:nvSpPr>
          <p:cNvPr id="46" name="object 46"/>
          <p:cNvSpPr txBox="1"/>
          <p:nvPr/>
        </p:nvSpPr>
        <p:spPr>
          <a:xfrm>
            <a:off x="4797272" y="3600310"/>
            <a:ext cx="239395" cy="23304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b="1" spc="-25" dirty="0">
                <a:latin typeface="Arial"/>
                <a:cs typeface="Arial"/>
              </a:rPr>
              <a:t>100</a:t>
            </a:r>
            <a:endParaRPr sz="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65"/>
              </a:spcBef>
            </a:pPr>
            <a:endParaRPr sz="600">
              <a:latin typeface="Arial"/>
              <a:cs typeface="Arial"/>
            </a:endParaRPr>
          </a:p>
          <a:p>
            <a:pPr marL="39370">
              <a:lnSpc>
                <a:spcPct val="100000"/>
              </a:lnSpc>
            </a:pPr>
            <a:r>
              <a:rPr sz="600" b="1" spc="-25" dirty="0">
                <a:latin typeface="Arial"/>
                <a:cs typeface="Arial"/>
              </a:rPr>
              <a:t>90</a:t>
            </a:r>
            <a:endParaRPr sz="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65"/>
              </a:spcBef>
            </a:pPr>
            <a:endParaRPr sz="600">
              <a:latin typeface="Arial"/>
              <a:cs typeface="Arial"/>
            </a:endParaRPr>
          </a:p>
          <a:p>
            <a:pPr marL="39370">
              <a:lnSpc>
                <a:spcPct val="100000"/>
              </a:lnSpc>
            </a:pPr>
            <a:r>
              <a:rPr sz="600" b="1" spc="-25" dirty="0">
                <a:latin typeface="Arial"/>
                <a:cs typeface="Arial"/>
              </a:rPr>
              <a:t>80</a:t>
            </a:r>
            <a:endParaRPr sz="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65"/>
              </a:spcBef>
            </a:pPr>
            <a:endParaRPr sz="600">
              <a:latin typeface="Arial"/>
              <a:cs typeface="Arial"/>
            </a:endParaRPr>
          </a:p>
          <a:p>
            <a:pPr marL="39370">
              <a:lnSpc>
                <a:spcPct val="100000"/>
              </a:lnSpc>
            </a:pPr>
            <a:r>
              <a:rPr sz="600" b="1" spc="-25" dirty="0">
                <a:latin typeface="Arial"/>
                <a:cs typeface="Arial"/>
              </a:rPr>
              <a:t>70</a:t>
            </a:r>
            <a:endParaRPr sz="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65"/>
              </a:spcBef>
            </a:pPr>
            <a:endParaRPr sz="600">
              <a:latin typeface="Arial"/>
              <a:cs typeface="Arial"/>
            </a:endParaRPr>
          </a:p>
          <a:p>
            <a:pPr marL="39370">
              <a:lnSpc>
                <a:spcPct val="100000"/>
              </a:lnSpc>
            </a:pPr>
            <a:r>
              <a:rPr sz="600" b="1" spc="-25" dirty="0">
                <a:latin typeface="Arial"/>
                <a:cs typeface="Arial"/>
              </a:rPr>
              <a:t>60</a:t>
            </a:r>
            <a:endParaRPr sz="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65"/>
              </a:spcBef>
            </a:pPr>
            <a:endParaRPr sz="600">
              <a:latin typeface="Arial"/>
              <a:cs typeface="Arial"/>
            </a:endParaRPr>
          </a:p>
          <a:p>
            <a:pPr marL="39370">
              <a:lnSpc>
                <a:spcPct val="100000"/>
              </a:lnSpc>
            </a:pPr>
            <a:r>
              <a:rPr sz="600" b="1" spc="-25" dirty="0">
                <a:latin typeface="Arial"/>
                <a:cs typeface="Arial"/>
              </a:rPr>
              <a:t>50</a:t>
            </a:r>
            <a:endParaRPr sz="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15"/>
              </a:spcBef>
            </a:pPr>
            <a:endParaRPr sz="600">
              <a:latin typeface="Arial"/>
              <a:cs typeface="Arial"/>
            </a:endParaRPr>
          </a:p>
          <a:p>
            <a:pPr marL="39370">
              <a:lnSpc>
                <a:spcPct val="100000"/>
              </a:lnSpc>
            </a:pPr>
            <a:r>
              <a:rPr sz="600" b="1" spc="-25" dirty="0">
                <a:latin typeface="Arial"/>
                <a:cs typeface="Arial"/>
              </a:rPr>
              <a:t>40</a:t>
            </a:r>
            <a:endParaRPr sz="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65"/>
              </a:spcBef>
            </a:pPr>
            <a:endParaRPr sz="600">
              <a:latin typeface="Arial"/>
              <a:cs typeface="Arial"/>
            </a:endParaRPr>
          </a:p>
          <a:p>
            <a:pPr marL="39370">
              <a:lnSpc>
                <a:spcPct val="100000"/>
              </a:lnSpc>
            </a:pPr>
            <a:r>
              <a:rPr sz="600" b="1" spc="-25" dirty="0">
                <a:latin typeface="Arial"/>
                <a:cs typeface="Arial"/>
              </a:rPr>
              <a:t>30</a:t>
            </a:r>
            <a:endParaRPr sz="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65"/>
              </a:spcBef>
            </a:pPr>
            <a:endParaRPr sz="600">
              <a:latin typeface="Arial"/>
              <a:cs typeface="Arial"/>
            </a:endParaRPr>
          </a:p>
          <a:p>
            <a:pPr marL="39370">
              <a:lnSpc>
                <a:spcPct val="100000"/>
              </a:lnSpc>
            </a:pPr>
            <a:r>
              <a:rPr sz="600" b="1" spc="-25" dirty="0">
                <a:latin typeface="Arial"/>
                <a:cs typeface="Arial"/>
              </a:rPr>
              <a:t>20</a:t>
            </a:r>
            <a:endParaRPr sz="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65"/>
              </a:spcBef>
            </a:pPr>
            <a:endParaRPr sz="600">
              <a:latin typeface="Arial"/>
              <a:cs typeface="Arial"/>
            </a:endParaRPr>
          </a:p>
          <a:p>
            <a:pPr marL="39370">
              <a:lnSpc>
                <a:spcPct val="100000"/>
              </a:lnSpc>
            </a:pPr>
            <a:r>
              <a:rPr sz="600" b="1" spc="-25" dirty="0">
                <a:latin typeface="Arial"/>
                <a:cs typeface="Arial"/>
              </a:rPr>
              <a:t>10</a:t>
            </a:r>
            <a:endParaRPr sz="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65"/>
              </a:spcBef>
            </a:pPr>
            <a:endParaRPr sz="600">
              <a:latin typeface="Arial"/>
              <a:cs typeface="Arial"/>
            </a:endParaRPr>
          </a:p>
          <a:p>
            <a:pPr marL="79375">
              <a:lnSpc>
                <a:spcPct val="100000"/>
              </a:lnSpc>
            </a:pPr>
            <a:r>
              <a:rPr sz="600" b="1" spc="-50" dirty="0">
                <a:latin typeface="Arial"/>
                <a:cs typeface="Arial"/>
              </a:rPr>
              <a:t>0</a:t>
            </a:r>
            <a:endParaRPr sz="600">
              <a:latin typeface="Arial"/>
              <a:cs typeface="Arial"/>
            </a:endParaRPr>
          </a:p>
          <a:p>
            <a:pPr marL="98425">
              <a:lnSpc>
                <a:spcPct val="100000"/>
              </a:lnSpc>
              <a:spcBef>
                <a:spcPts val="5"/>
              </a:spcBef>
            </a:pPr>
            <a:r>
              <a:rPr sz="600" b="1" spc="-25" dirty="0">
                <a:latin typeface="Arial"/>
                <a:cs typeface="Arial"/>
              </a:rPr>
              <a:t>400</a:t>
            </a:r>
            <a:endParaRPr sz="600">
              <a:latin typeface="Arial"/>
              <a:cs typeface="Arial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5297373" y="5813310"/>
            <a:ext cx="14097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b="1" spc="-25" dirty="0">
                <a:latin typeface="Arial"/>
                <a:cs typeface="Arial"/>
              </a:rPr>
              <a:t>600</a:t>
            </a:r>
            <a:endParaRPr sz="600">
              <a:latin typeface="Arial"/>
              <a:cs typeface="Arial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5699023" y="5813310"/>
            <a:ext cx="14097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b="1" spc="-25" dirty="0">
                <a:latin typeface="Arial"/>
                <a:cs typeface="Arial"/>
              </a:rPr>
              <a:t>800</a:t>
            </a:r>
            <a:endParaRPr sz="600">
              <a:latin typeface="Arial"/>
              <a:cs typeface="Arial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6084900" y="5813310"/>
            <a:ext cx="58547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  <a:tabLst>
                <a:tab pos="401320" algn="l"/>
              </a:tabLst>
            </a:pPr>
            <a:r>
              <a:rPr sz="600" b="1" spc="-20" dirty="0">
                <a:latin typeface="Arial"/>
                <a:cs typeface="Arial"/>
              </a:rPr>
              <a:t>1000</a:t>
            </a:r>
            <a:r>
              <a:rPr sz="600" b="1" dirty="0">
                <a:latin typeface="Arial"/>
                <a:cs typeface="Arial"/>
              </a:rPr>
              <a:t>	</a:t>
            </a:r>
            <a:r>
              <a:rPr sz="600" b="1" spc="-20" dirty="0">
                <a:latin typeface="Arial"/>
                <a:cs typeface="Arial"/>
              </a:rPr>
              <a:t>1200</a:t>
            </a:r>
            <a:endParaRPr sz="600">
              <a:latin typeface="Arial"/>
              <a:cs typeface="Arial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7291451" y="5813310"/>
            <a:ext cx="179832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  <a:tabLst>
                <a:tab pos="401320" algn="l"/>
                <a:tab pos="808990" algn="l"/>
                <a:tab pos="1210945" algn="l"/>
                <a:tab pos="1614170" algn="l"/>
              </a:tabLst>
            </a:pPr>
            <a:r>
              <a:rPr sz="600" b="1" spc="-20" dirty="0">
                <a:latin typeface="Arial"/>
                <a:cs typeface="Arial"/>
              </a:rPr>
              <a:t>1600</a:t>
            </a:r>
            <a:r>
              <a:rPr sz="600" b="1" dirty="0">
                <a:latin typeface="Arial"/>
                <a:cs typeface="Arial"/>
              </a:rPr>
              <a:t>	</a:t>
            </a:r>
            <a:r>
              <a:rPr sz="600" b="1" spc="-20" dirty="0">
                <a:latin typeface="Arial"/>
                <a:cs typeface="Arial"/>
              </a:rPr>
              <a:t>1800</a:t>
            </a:r>
            <a:r>
              <a:rPr sz="600" b="1" dirty="0">
                <a:latin typeface="Arial"/>
                <a:cs typeface="Arial"/>
              </a:rPr>
              <a:t>	</a:t>
            </a:r>
            <a:r>
              <a:rPr sz="600" b="1" spc="-20" dirty="0">
                <a:latin typeface="Arial"/>
                <a:cs typeface="Arial"/>
              </a:rPr>
              <a:t>2000</a:t>
            </a:r>
            <a:r>
              <a:rPr sz="600" b="1" dirty="0">
                <a:latin typeface="Arial"/>
                <a:cs typeface="Arial"/>
              </a:rPr>
              <a:t>	</a:t>
            </a:r>
            <a:r>
              <a:rPr sz="600" b="1" spc="-20" dirty="0">
                <a:latin typeface="Arial"/>
                <a:cs typeface="Arial"/>
              </a:rPr>
              <a:t>2200</a:t>
            </a:r>
            <a:r>
              <a:rPr sz="600" b="1" dirty="0">
                <a:latin typeface="Arial"/>
                <a:cs typeface="Arial"/>
              </a:rPr>
              <a:t>	</a:t>
            </a:r>
            <a:r>
              <a:rPr sz="600" b="1" spc="-20" dirty="0">
                <a:latin typeface="Arial"/>
                <a:cs typeface="Arial"/>
              </a:rPr>
              <a:t>2400</a:t>
            </a:r>
            <a:endParaRPr sz="600">
              <a:latin typeface="Arial"/>
              <a:cs typeface="Arial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6680265" y="5792516"/>
            <a:ext cx="587375" cy="288290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2540" algn="ctr">
              <a:lnSpc>
                <a:spcPct val="100000"/>
              </a:lnSpc>
              <a:spcBef>
                <a:spcPts val="260"/>
              </a:spcBef>
            </a:pPr>
            <a:r>
              <a:rPr sz="600" b="1" spc="-20" dirty="0">
                <a:latin typeface="Arial"/>
                <a:cs typeface="Arial"/>
              </a:rPr>
              <a:t>1400</a:t>
            </a:r>
            <a:endParaRPr sz="600">
              <a:latin typeface="Arial"/>
              <a:cs typeface="Arial"/>
            </a:endParaRPr>
          </a:p>
          <a:p>
            <a:pPr marR="5080" algn="ctr">
              <a:lnSpc>
                <a:spcPct val="100000"/>
              </a:lnSpc>
              <a:spcBef>
                <a:spcPts val="225"/>
              </a:spcBef>
            </a:pPr>
            <a:r>
              <a:rPr sz="800" b="1" spc="-10" dirty="0">
                <a:latin typeface="Arial"/>
                <a:cs typeface="Arial"/>
              </a:rPr>
              <a:t>Wavelength</a:t>
            </a:r>
            <a:endParaRPr sz="800">
              <a:latin typeface="Arial"/>
              <a:cs typeface="Arial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4671493" y="4459912"/>
            <a:ext cx="139700" cy="478155"/>
          </a:xfrm>
          <a:prstGeom prst="rect">
            <a:avLst/>
          </a:prstGeom>
        </p:spPr>
        <p:txBody>
          <a:bodyPr vert="vert270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800" b="1" spc="-10" dirty="0">
                <a:latin typeface="Arial"/>
                <a:cs typeface="Arial"/>
              </a:rPr>
              <a:t>Radiance</a:t>
            </a:r>
            <a:endParaRPr sz="800">
              <a:latin typeface="Arial"/>
              <a:cs typeface="Arial"/>
            </a:endParaRPr>
          </a:p>
        </p:txBody>
      </p:sp>
      <p:grpSp>
        <p:nvGrpSpPr>
          <p:cNvPr id="53" name="object 53"/>
          <p:cNvGrpSpPr/>
          <p:nvPr/>
        </p:nvGrpSpPr>
        <p:grpSpPr>
          <a:xfrm>
            <a:off x="5028438" y="3323463"/>
            <a:ext cx="3888104" cy="306705"/>
            <a:chOff x="5028438" y="3323463"/>
            <a:chExt cx="3888104" cy="306705"/>
          </a:xfrm>
        </p:grpSpPr>
        <p:sp>
          <p:nvSpPr>
            <p:cNvPr id="54" name="object 54"/>
            <p:cNvSpPr/>
            <p:nvPr/>
          </p:nvSpPr>
          <p:spPr>
            <a:xfrm>
              <a:off x="5029200" y="3324225"/>
              <a:ext cx="3886200" cy="304800"/>
            </a:xfrm>
            <a:custGeom>
              <a:avLst/>
              <a:gdLst/>
              <a:ahLst/>
              <a:cxnLst/>
              <a:rect l="l" t="t" r="r" b="b"/>
              <a:pathLst>
                <a:path w="3886200" h="304800">
                  <a:moveTo>
                    <a:pt x="3886200" y="0"/>
                  </a:moveTo>
                  <a:lnTo>
                    <a:pt x="0" y="0"/>
                  </a:lnTo>
                  <a:lnTo>
                    <a:pt x="0" y="304800"/>
                  </a:lnTo>
                  <a:lnTo>
                    <a:pt x="3886200" y="304800"/>
                  </a:lnTo>
                  <a:lnTo>
                    <a:pt x="38862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5029200" y="3324225"/>
              <a:ext cx="3886200" cy="304800"/>
            </a:xfrm>
            <a:custGeom>
              <a:avLst/>
              <a:gdLst/>
              <a:ahLst/>
              <a:cxnLst/>
              <a:rect l="l" t="t" r="r" b="b"/>
              <a:pathLst>
                <a:path w="3886200" h="304800">
                  <a:moveTo>
                    <a:pt x="0" y="0"/>
                  </a:moveTo>
                  <a:lnTo>
                    <a:pt x="3886200" y="0"/>
                  </a:lnTo>
                  <a:lnTo>
                    <a:pt x="3886200" y="304800"/>
                  </a:lnTo>
                  <a:lnTo>
                    <a:pt x="0" y="304800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5116512" y="3400425"/>
              <a:ext cx="44450" cy="47625"/>
            </a:xfrm>
            <a:custGeom>
              <a:avLst/>
              <a:gdLst/>
              <a:ahLst/>
              <a:cxnLst/>
              <a:rect l="l" t="t" r="r" b="b"/>
              <a:pathLst>
                <a:path w="44450" h="47625">
                  <a:moveTo>
                    <a:pt x="22225" y="0"/>
                  </a:moveTo>
                  <a:lnTo>
                    <a:pt x="0" y="25400"/>
                  </a:lnTo>
                  <a:lnTo>
                    <a:pt x="22225" y="47625"/>
                  </a:lnTo>
                  <a:lnTo>
                    <a:pt x="44450" y="25400"/>
                  </a:lnTo>
                  <a:lnTo>
                    <a:pt x="22225" y="0"/>
                  </a:lnTo>
                  <a:close/>
                </a:path>
              </a:pathLst>
            </a:custGeom>
            <a:solidFill>
              <a:srgbClr val="008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5116512" y="3400425"/>
              <a:ext cx="44450" cy="47625"/>
            </a:xfrm>
            <a:custGeom>
              <a:avLst/>
              <a:gdLst/>
              <a:ahLst/>
              <a:cxnLst/>
              <a:rect l="l" t="t" r="r" b="b"/>
              <a:pathLst>
                <a:path w="44450" h="47625">
                  <a:moveTo>
                    <a:pt x="22225" y="0"/>
                  </a:moveTo>
                  <a:lnTo>
                    <a:pt x="44450" y="25400"/>
                  </a:lnTo>
                  <a:lnTo>
                    <a:pt x="22225" y="47625"/>
                  </a:lnTo>
                  <a:lnTo>
                    <a:pt x="0" y="25400"/>
                  </a:lnTo>
                  <a:lnTo>
                    <a:pt x="22225" y="0"/>
                  </a:lnTo>
                  <a:close/>
                </a:path>
              </a:pathLst>
            </a:custGeom>
            <a:ln w="6350">
              <a:solidFill>
                <a:srgbClr val="008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6248400" y="3400425"/>
              <a:ext cx="31750" cy="34925"/>
            </a:xfrm>
            <a:custGeom>
              <a:avLst/>
              <a:gdLst/>
              <a:ahLst/>
              <a:cxnLst/>
              <a:rect l="l" t="t" r="r" b="b"/>
              <a:pathLst>
                <a:path w="31750" h="34925">
                  <a:moveTo>
                    <a:pt x="24638" y="0"/>
                  </a:moveTo>
                  <a:lnTo>
                    <a:pt x="7112" y="0"/>
                  </a:lnTo>
                  <a:lnTo>
                    <a:pt x="0" y="7823"/>
                  </a:lnTo>
                  <a:lnTo>
                    <a:pt x="0" y="17462"/>
                  </a:lnTo>
                  <a:lnTo>
                    <a:pt x="0" y="27101"/>
                  </a:lnTo>
                  <a:lnTo>
                    <a:pt x="7112" y="34925"/>
                  </a:lnTo>
                  <a:lnTo>
                    <a:pt x="24638" y="34925"/>
                  </a:lnTo>
                  <a:lnTo>
                    <a:pt x="31750" y="27101"/>
                  </a:lnTo>
                  <a:lnTo>
                    <a:pt x="31750" y="7823"/>
                  </a:lnTo>
                  <a:lnTo>
                    <a:pt x="24638" y="0"/>
                  </a:lnTo>
                  <a:close/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6248400" y="3400425"/>
              <a:ext cx="31750" cy="34925"/>
            </a:xfrm>
            <a:custGeom>
              <a:avLst/>
              <a:gdLst/>
              <a:ahLst/>
              <a:cxnLst/>
              <a:rect l="l" t="t" r="r" b="b"/>
              <a:pathLst>
                <a:path w="31750" h="34925">
                  <a:moveTo>
                    <a:pt x="0" y="17462"/>
                  </a:moveTo>
                  <a:lnTo>
                    <a:pt x="0" y="7823"/>
                  </a:lnTo>
                  <a:lnTo>
                    <a:pt x="7112" y="0"/>
                  </a:lnTo>
                  <a:lnTo>
                    <a:pt x="15875" y="0"/>
                  </a:lnTo>
                  <a:lnTo>
                    <a:pt x="24638" y="0"/>
                  </a:lnTo>
                  <a:lnTo>
                    <a:pt x="31750" y="7823"/>
                  </a:lnTo>
                  <a:lnTo>
                    <a:pt x="31750" y="17462"/>
                  </a:lnTo>
                  <a:lnTo>
                    <a:pt x="31750" y="27101"/>
                  </a:lnTo>
                  <a:lnTo>
                    <a:pt x="24638" y="34925"/>
                  </a:lnTo>
                  <a:lnTo>
                    <a:pt x="15875" y="34925"/>
                  </a:lnTo>
                  <a:lnTo>
                    <a:pt x="7112" y="34925"/>
                  </a:lnTo>
                  <a:lnTo>
                    <a:pt x="0" y="27101"/>
                  </a:lnTo>
                  <a:lnTo>
                    <a:pt x="0" y="17462"/>
                  </a:lnTo>
                  <a:close/>
                </a:path>
              </a:pathLst>
            </a:custGeom>
            <a:ln w="6350">
              <a:solidFill>
                <a:srgbClr val="FF99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7543800" y="3400425"/>
              <a:ext cx="34925" cy="34925"/>
            </a:xfrm>
            <a:custGeom>
              <a:avLst/>
              <a:gdLst/>
              <a:ahLst/>
              <a:cxnLst/>
              <a:rect l="l" t="t" r="r" b="b"/>
              <a:pathLst>
                <a:path w="34925" h="34925">
                  <a:moveTo>
                    <a:pt x="27101" y="0"/>
                  </a:moveTo>
                  <a:lnTo>
                    <a:pt x="7823" y="0"/>
                  </a:lnTo>
                  <a:lnTo>
                    <a:pt x="0" y="7823"/>
                  </a:lnTo>
                  <a:lnTo>
                    <a:pt x="0" y="17462"/>
                  </a:lnTo>
                  <a:lnTo>
                    <a:pt x="0" y="27101"/>
                  </a:lnTo>
                  <a:lnTo>
                    <a:pt x="7823" y="34925"/>
                  </a:lnTo>
                  <a:lnTo>
                    <a:pt x="27101" y="34925"/>
                  </a:lnTo>
                  <a:lnTo>
                    <a:pt x="34925" y="27101"/>
                  </a:lnTo>
                  <a:lnTo>
                    <a:pt x="34925" y="7823"/>
                  </a:lnTo>
                  <a:lnTo>
                    <a:pt x="27101" y="0"/>
                  </a:lnTo>
                  <a:close/>
                </a:path>
              </a:pathLst>
            </a:custGeom>
            <a:solidFill>
              <a:srgbClr val="800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7543800" y="3400425"/>
              <a:ext cx="34925" cy="34925"/>
            </a:xfrm>
            <a:custGeom>
              <a:avLst/>
              <a:gdLst/>
              <a:ahLst/>
              <a:cxnLst/>
              <a:rect l="l" t="t" r="r" b="b"/>
              <a:pathLst>
                <a:path w="34925" h="34925">
                  <a:moveTo>
                    <a:pt x="0" y="17462"/>
                  </a:moveTo>
                  <a:lnTo>
                    <a:pt x="0" y="7823"/>
                  </a:lnTo>
                  <a:lnTo>
                    <a:pt x="7823" y="0"/>
                  </a:lnTo>
                  <a:lnTo>
                    <a:pt x="17462" y="0"/>
                  </a:lnTo>
                  <a:lnTo>
                    <a:pt x="27101" y="0"/>
                  </a:lnTo>
                  <a:lnTo>
                    <a:pt x="34925" y="7823"/>
                  </a:lnTo>
                  <a:lnTo>
                    <a:pt x="34925" y="17462"/>
                  </a:lnTo>
                  <a:lnTo>
                    <a:pt x="34925" y="27101"/>
                  </a:lnTo>
                  <a:lnTo>
                    <a:pt x="27101" y="34925"/>
                  </a:lnTo>
                  <a:lnTo>
                    <a:pt x="17462" y="34925"/>
                  </a:lnTo>
                  <a:lnTo>
                    <a:pt x="7823" y="34925"/>
                  </a:lnTo>
                  <a:lnTo>
                    <a:pt x="0" y="27101"/>
                  </a:lnTo>
                  <a:lnTo>
                    <a:pt x="0" y="17462"/>
                  </a:lnTo>
                  <a:close/>
                </a:path>
              </a:pathLst>
            </a:custGeom>
            <a:ln w="6350">
              <a:solidFill>
                <a:srgbClr val="8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5116512" y="3556000"/>
              <a:ext cx="34925" cy="34925"/>
            </a:xfrm>
            <a:custGeom>
              <a:avLst/>
              <a:gdLst/>
              <a:ahLst/>
              <a:cxnLst/>
              <a:rect l="l" t="t" r="r" b="b"/>
              <a:pathLst>
                <a:path w="34925" h="34925">
                  <a:moveTo>
                    <a:pt x="27101" y="0"/>
                  </a:moveTo>
                  <a:lnTo>
                    <a:pt x="7823" y="0"/>
                  </a:lnTo>
                  <a:lnTo>
                    <a:pt x="0" y="7823"/>
                  </a:lnTo>
                  <a:lnTo>
                    <a:pt x="0" y="17462"/>
                  </a:lnTo>
                  <a:lnTo>
                    <a:pt x="0" y="27101"/>
                  </a:lnTo>
                  <a:lnTo>
                    <a:pt x="7823" y="34925"/>
                  </a:lnTo>
                  <a:lnTo>
                    <a:pt x="27101" y="34925"/>
                  </a:lnTo>
                  <a:lnTo>
                    <a:pt x="34925" y="27101"/>
                  </a:lnTo>
                  <a:lnTo>
                    <a:pt x="34925" y="7823"/>
                  </a:lnTo>
                  <a:lnTo>
                    <a:pt x="27101" y="0"/>
                  </a:lnTo>
                  <a:close/>
                </a:path>
              </a:pathLst>
            </a:custGeom>
            <a:solidFill>
              <a:srgbClr val="9933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5116512" y="3556000"/>
              <a:ext cx="34925" cy="34925"/>
            </a:xfrm>
            <a:custGeom>
              <a:avLst/>
              <a:gdLst/>
              <a:ahLst/>
              <a:cxnLst/>
              <a:rect l="l" t="t" r="r" b="b"/>
              <a:pathLst>
                <a:path w="34925" h="34925">
                  <a:moveTo>
                    <a:pt x="0" y="17462"/>
                  </a:moveTo>
                  <a:lnTo>
                    <a:pt x="0" y="7823"/>
                  </a:lnTo>
                  <a:lnTo>
                    <a:pt x="7823" y="0"/>
                  </a:lnTo>
                  <a:lnTo>
                    <a:pt x="17462" y="0"/>
                  </a:lnTo>
                  <a:lnTo>
                    <a:pt x="27101" y="0"/>
                  </a:lnTo>
                  <a:lnTo>
                    <a:pt x="34925" y="7823"/>
                  </a:lnTo>
                  <a:lnTo>
                    <a:pt x="34925" y="17462"/>
                  </a:lnTo>
                  <a:lnTo>
                    <a:pt x="34925" y="27101"/>
                  </a:lnTo>
                  <a:lnTo>
                    <a:pt x="27101" y="34925"/>
                  </a:lnTo>
                  <a:lnTo>
                    <a:pt x="17462" y="34925"/>
                  </a:lnTo>
                  <a:lnTo>
                    <a:pt x="7823" y="34925"/>
                  </a:lnTo>
                  <a:lnTo>
                    <a:pt x="0" y="27101"/>
                  </a:lnTo>
                  <a:lnTo>
                    <a:pt x="0" y="17462"/>
                  </a:lnTo>
                  <a:close/>
                </a:path>
              </a:pathLst>
            </a:custGeom>
            <a:ln w="6350">
              <a:solidFill>
                <a:srgbClr val="9933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6248400" y="3556000"/>
              <a:ext cx="31750" cy="34925"/>
            </a:xfrm>
            <a:custGeom>
              <a:avLst/>
              <a:gdLst/>
              <a:ahLst/>
              <a:cxnLst/>
              <a:rect l="l" t="t" r="r" b="b"/>
              <a:pathLst>
                <a:path w="31750" h="34925">
                  <a:moveTo>
                    <a:pt x="24638" y="0"/>
                  </a:moveTo>
                  <a:lnTo>
                    <a:pt x="7112" y="0"/>
                  </a:lnTo>
                  <a:lnTo>
                    <a:pt x="0" y="7823"/>
                  </a:lnTo>
                  <a:lnTo>
                    <a:pt x="0" y="17462"/>
                  </a:lnTo>
                  <a:lnTo>
                    <a:pt x="0" y="27101"/>
                  </a:lnTo>
                  <a:lnTo>
                    <a:pt x="7112" y="34925"/>
                  </a:lnTo>
                  <a:lnTo>
                    <a:pt x="24638" y="34925"/>
                  </a:lnTo>
                  <a:lnTo>
                    <a:pt x="31750" y="27101"/>
                  </a:lnTo>
                  <a:lnTo>
                    <a:pt x="31750" y="7823"/>
                  </a:lnTo>
                  <a:lnTo>
                    <a:pt x="24638" y="0"/>
                  </a:lnTo>
                  <a:close/>
                </a:path>
              </a:pathLst>
            </a:custGeom>
            <a:solidFill>
              <a:srgbClr val="3333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6248400" y="3556000"/>
              <a:ext cx="31750" cy="34925"/>
            </a:xfrm>
            <a:custGeom>
              <a:avLst/>
              <a:gdLst/>
              <a:ahLst/>
              <a:cxnLst/>
              <a:rect l="l" t="t" r="r" b="b"/>
              <a:pathLst>
                <a:path w="31750" h="34925">
                  <a:moveTo>
                    <a:pt x="0" y="17462"/>
                  </a:moveTo>
                  <a:lnTo>
                    <a:pt x="0" y="7823"/>
                  </a:lnTo>
                  <a:lnTo>
                    <a:pt x="7112" y="0"/>
                  </a:lnTo>
                  <a:lnTo>
                    <a:pt x="15875" y="0"/>
                  </a:lnTo>
                  <a:lnTo>
                    <a:pt x="24638" y="0"/>
                  </a:lnTo>
                  <a:lnTo>
                    <a:pt x="31750" y="7823"/>
                  </a:lnTo>
                  <a:lnTo>
                    <a:pt x="31750" y="17462"/>
                  </a:lnTo>
                  <a:lnTo>
                    <a:pt x="31750" y="27101"/>
                  </a:lnTo>
                  <a:lnTo>
                    <a:pt x="24638" y="34925"/>
                  </a:lnTo>
                  <a:lnTo>
                    <a:pt x="15875" y="34925"/>
                  </a:lnTo>
                  <a:lnTo>
                    <a:pt x="7112" y="34925"/>
                  </a:lnTo>
                  <a:lnTo>
                    <a:pt x="0" y="27101"/>
                  </a:lnTo>
                  <a:lnTo>
                    <a:pt x="0" y="17462"/>
                  </a:lnTo>
                  <a:close/>
                </a:path>
              </a:pathLst>
            </a:custGeom>
            <a:ln w="6350">
              <a:solidFill>
                <a:srgbClr val="3333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6" name="object 66"/>
          <p:cNvSpPr txBox="1"/>
          <p:nvPr/>
        </p:nvSpPr>
        <p:spPr>
          <a:xfrm>
            <a:off x="5167185" y="3075686"/>
            <a:ext cx="3702050" cy="563880"/>
          </a:xfrm>
          <a:prstGeom prst="rect">
            <a:avLst/>
          </a:prstGeom>
        </p:spPr>
        <p:txBody>
          <a:bodyPr vert="horz" wrap="square" lIns="0" tIns="71755" rIns="0" bIns="0" rtlCol="0">
            <a:spAutoFit/>
          </a:bodyPr>
          <a:lstStyle/>
          <a:p>
            <a:pPr marL="615950">
              <a:lnSpc>
                <a:spcPct val="100000"/>
              </a:lnSpc>
              <a:spcBef>
                <a:spcPts val="565"/>
              </a:spcBef>
            </a:pPr>
            <a:r>
              <a:rPr sz="1000" b="1" dirty="0">
                <a:latin typeface="Arial"/>
                <a:cs typeface="Arial"/>
              </a:rPr>
              <a:t>Lava</a:t>
            </a:r>
            <a:r>
              <a:rPr sz="1000" b="1" spc="-55" dirty="0">
                <a:latin typeface="Arial"/>
                <a:cs typeface="Arial"/>
              </a:rPr>
              <a:t> </a:t>
            </a:r>
            <a:r>
              <a:rPr sz="1000" b="1" dirty="0">
                <a:latin typeface="Arial"/>
                <a:cs typeface="Arial"/>
              </a:rPr>
              <a:t>Profile</a:t>
            </a:r>
            <a:r>
              <a:rPr sz="1000" b="1" spc="-20" dirty="0">
                <a:latin typeface="Arial"/>
                <a:cs typeface="Arial"/>
              </a:rPr>
              <a:t> </a:t>
            </a:r>
            <a:r>
              <a:rPr sz="1000" b="1" dirty="0">
                <a:latin typeface="Arial"/>
                <a:cs typeface="Arial"/>
              </a:rPr>
              <a:t>Spectra:</a:t>
            </a:r>
            <a:r>
              <a:rPr sz="1000" b="1" spc="-25" dirty="0">
                <a:latin typeface="Arial"/>
                <a:cs typeface="Arial"/>
              </a:rPr>
              <a:t> </a:t>
            </a:r>
            <a:r>
              <a:rPr sz="1000" b="1" dirty="0">
                <a:latin typeface="Arial"/>
                <a:cs typeface="Arial"/>
              </a:rPr>
              <a:t>July</a:t>
            </a:r>
            <a:r>
              <a:rPr sz="1000" b="1" spc="-40" dirty="0">
                <a:latin typeface="Arial"/>
                <a:cs typeface="Arial"/>
              </a:rPr>
              <a:t> </a:t>
            </a:r>
            <a:r>
              <a:rPr sz="1000" b="1" dirty="0">
                <a:latin typeface="Arial"/>
                <a:cs typeface="Arial"/>
              </a:rPr>
              <a:t>22th</a:t>
            </a:r>
            <a:r>
              <a:rPr sz="1000" b="1" spc="-25" dirty="0">
                <a:latin typeface="Arial"/>
                <a:cs typeface="Arial"/>
              </a:rPr>
              <a:t> </a:t>
            </a:r>
            <a:r>
              <a:rPr sz="1000" b="1" spc="-20" dirty="0">
                <a:latin typeface="Arial"/>
                <a:cs typeface="Arial"/>
              </a:rPr>
              <a:t>2001</a:t>
            </a:r>
            <a:endParaRPr sz="1000">
              <a:latin typeface="Arial"/>
              <a:cs typeface="Arial"/>
            </a:endParaRPr>
          </a:p>
          <a:p>
            <a:pPr marL="10795" marR="5080" indent="-11430">
              <a:lnSpc>
                <a:spcPct val="127600"/>
              </a:lnSpc>
              <a:spcBef>
                <a:spcPts val="120"/>
              </a:spcBef>
              <a:tabLst>
                <a:tab pos="1128395" algn="l"/>
              </a:tabLst>
            </a:pPr>
            <a:r>
              <a:rPr sz="800" b="1" dirty="0">
                <a:latin typeface="Arial"/>
                <a:cs typeface="Arial"/>
              </a:rPr>
              <a:t>bkgd</a:t>
            </a:r>
            <a:r>
              <a:rPr sz="800" b="1" spc="-25" dirty="0">
                <a:latin typeface="Arial"/>
                <a:cs typeface="Arial"/>
              </a:rPr>
              <a:t> </a:t>
            </a:r>
            <a:r>
              <a:rPr sz="800" b="1" dirty="0">
                <a:latin typeface="Arial"/>
                <a:cs typeface="Arial"/>
              </a:rPr>
              <a:t>X:73</a:t>
            </a:r>
            <a:r>
              <a:rPr sz="800" b="1" spc="-15" dirty="0">
                <a:latin typeface="Arial"/>
                <a:cs typeface="Arial"/>
              </a:rPr>
              <a:t> </a:t>
            </a:r>
            <a:r>
              <a:rPr sz="800" b="1" dirty="0">
                <a:latin typeface="Arial"/>
                <a:cs typeface="Arial"/>
              </a:rPr>
              <a:t>Y:3593~~1</a:t>
            </a:r>
            <a:r>
              <a:rPr sz="800" b="1" spc="180" dirty="0">
                <a:latin typeface="Arial"/>
                <a:cs typeface="Arial"/>
              </a:rPr>
              <a:t>  </a:t>
            </a:r>
            <a:r>
              <a:rPr sz="800" b="1" dirty="0">
                <a:latin typeface="Arial"/>
                <a:cs typeface="Arial"/>
              </a:rPr>
              <a:t>mid</a:t>
            </a:r>
            <a:r>
              <a:rPr sz="800" b="1" spc="-35" dirty="0">
                <a:latin typeface="Arial"/>
                <a:cs typeface="Arial"/>
              </a:rPr>
              <a:t> </a:t>
            </a:r>
            <a:r>
              <a:rPr sz="800" b="1" dirty="0">
                <a:latin typeface="Arial"/>
                <a:cs typeface="Arial"/>
              </a:rPr>
              <a:t>start</a:t>
            </a:r>
            <a:r>
              <a:rPr sz="800" b="1" spc="-5" dirty="0">
                <a:latin typeface="Arial"/>
                <a:cs typeface="Arial"/>
              </a:rPr>
              <a:t> </a:t>
            </a:r>
            <a:r>
              <a:rPr sz="800" b="1" dirty="0">
                <a:latin typeface="Arial"/>
                <a:cs typeface="Arial"/>
              </a:rPr>
              <a:t>X:53</a:t>
            </a:r>
            <a:r>
              <a:rPr sz="800" b="1" spc="-25" dirty="0">
                <a:latin typeface="Arial"/>
                <a:cs typeface="Arial"/>
              </a:rPr>
              <a:t> </a:t>
            </a:r>
            <a:r>
              <a:rPr sz="800" b="1" dirty="0">
                <a:latin typeface="Arial"/>
                <a:cs typeface="Arial"/>
              </a:rPr>
              <a:t>Y:3631~~1</a:t>
            </a:r>
            <a:r>
              <a:rPr sz="800" b="1" spc="455" dirty="0">
                <a:latin typeface="Arial"/>
                <a:cs typeface="Arial"/>
              </a:rPr>
              <a:t> </a:t>
            </a:r>
            <a:r>
              <a:rPr sz="800" b="1" dirty="0">
                <a:latin typeface="Arial"/>
                <a:cs typeface="Arial"/>
              </a:rPr>
              <a:t>edge</a:t>
            </a:r>
            <a:r>
              <a:rPr sz="800" b="1" spc="-15" dirty="0">
                <a:latin typeface="Arial"/>
                <a:cs typeface="Arial"/>
              </a:rPr>
              <a:t> </a:t>
            </a:r>
            <a:r>
              <a:rPr sz="800" b="1" dirty="0">
                <a:latin typeface="Arial"/>
                <a:cs typeface="Arial"/>
              </a:rPr>
              <a:t>start</a:t>
            </a:r>
            <a:r>
              <a:rPr sz="800" b="1" spc="-5" dirty="0">
                <a:latin typeface="Arial"/>
                <a:cs typeface="Arial"/>
              </a:rPr>
              <a:t> </a:t>
            </a:r>
            <a:r>
              <a:rPr sz="800" b="1" dirty="0">
                <a:latin typeface="Arial"/>
                <a:cs typeface="Arial"/>
              </a:rPr>
              <a:t>X:51</a:t>
            </a:r>
            <a:r>
              <a:rPr sz="800" b="1" spc="-25" dirty="0">
                <a:latin typeface="Arial"/>
                <a:cs typeface="Arial"/>
              </a:rPr>
              <a:t> </a:t>
            </a:r>
            <a:r>
              <a:rPr sz="800" b="1" spc="-10" dirty="0">
                <a:latin typeface="Arial"/>
                <a:cs typeface="Arial"/>
              </a:rPr>
              <a:t>Y:3631~~1 </a:t>
            </a:r>
            <a:r>
              <a:rPr sz="800" b="1" dirty="0">
                <a:latin typeface="Arial"/>
                <a:cs typeface="Arial"/>
              </a:rPr>
              <a:t>tip</a:t>
            </a:r>
            <a:r>
              <a:rPr sz="800" b="1" spc="-25" dirty="0">
                <a:latin typeface="Arial"/>
                <a:cs typeface="Arial"/>
              </a:rPr>
              <a:t> </a:t>
            </a:r>
            <a:r>
              <a:rPr sz="800" b="1" dirty="0">
                <a:latin typeface="Arial"/>
                <a:cs typeface="Arial"/>
              </a:rPr>
              <a:t>X:144</a:t>
            </a:r>
            <a:r>
              <a:rPr sz="800" b="1" spc="-15" dirty="0">
                <a:latin typeface="Arial"/>
                <a:cs typeface="Arial"/>
              </a:rPr>
              <a:t> </a:t>
            </a:r>
            <a:r>
              <a:rPr sz="800" b="1" spc="-10" dirty="0">
                <a:latin typeface="Arial"/>
                <a:cs typeface="Arial"/>
              </a:rPr>
              <a:t>Y:3656~~1</a:t>
            </a:r>
            <a:r>
              <a:rPr sz="800" b="1" dirty="0">
                <a:latin typeface="Arial"/>
                <a:cs typeface="Arial"/>
              </a:rPr>
              <a:t>	crater</a:t>
            </a:r>
            <a:r>
              <a:rPr sz="800" b="1" spc="-15" dirty="0">
                <a:latin typeface="Arial"/>
                <a:cs typeface="Arial"/>
              </a:rPr>
              <a:t> </a:t>
            </a:r>
            <a:r>
              <a:rPr sz="800" b="1" dirty="0">
                <a:latin typeface="Arial"/>
                <a:cs typeface="Arial"/>
              </a:rPr>
              <a:t>X:45</a:t>
            </a:r>
            <a:r>
              <a:rPr sz="800" b="1" spc="-25" dirty="0">
                <a:latin typeface="Arial"/>
                <a:cs typeface="Arial"/>
              </a:rPr>
              <a:t> </a:t>
            </a:r>
            <a:r>
              <a:rPr sz="800" b="1" spc="-10" dirty="0">
                <a:latin typeface="Arial"/>
                <a:cs typeface="Arial"/>
              </a:rPr>
              <a:t>Y:3614~~1</a:t>
            </a:r>
            <a:endParaRPr sz="800">
              <a:latin typeface="Arial"/>
              <a:cs typeface="Arial"/>
            </a:endParaRPr>
          </a:p>
        </p:txBody>
      </p:sp>
      <p:graphicFrame>
        <p:nvGraphicFramePr>
          <p:cNvPr id="67" name="object 67"/>
          <p:cNvGraphicFramePr>
            <a:graphicFrameLocks noGrp="1"/>
          </p:cNvGraphicFramePr>
          <p:nvPr/>
        </p:nvGraphicFramePr>
        <p:xfrm>
          <a:off x="118648" y="4811619"/>
          <a:ext cx="4319269" cy="19977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741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77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750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023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19405">
                <a:tc>
                  <a:txBody>
                    <a:bodyPr/>
                    <a:lstStyle/>
                    <a:p>
                      <a:pPr marL="41275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sz="1300" b="1" spc="-10" dirty="0">
                          <a:solidFill>
                            <a:srgbClr val="FFFFCC"/>
                          </a:solidFill>
                          <a:latin typeface="Arial"/>
                          <a:cs typeface="Arial"/>
                        </a:rPr>
                        <a:t>Spectrum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15240" marB="0"/>
                </a:tc>
                <a:tc>
                  <a:txBody>
                    <a:bodyPr/>
                    <a:lstStyle/>
                    <a:p>
                      <a:pPr marL="217804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sz="1300" b="1" dirty="0">
                          <a:solidFill>
                            <a:srgbClr val="FFFFCC"/>
                          </a:solidFill>
                          <a:latin typeface="Arial"/>
                          <a:cs typeface="Arial"/>
                        </a:rPr>
                        <a:t>Crust</a:t>
                      </a:r>
                      <a:r>
                        <a:rPr sz="1300" b="1" spc="-15" dirty="0">
                          <a:solidFill>
                            <a:srgbClr val="FFFFCC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300" b="1" spc="-20" dirty="0">
                          <a:solidFill>
                            <a:srgbClr val="FFFFCC"/>
                          </a:solidFill>
                          <a:latin typeface="Arial"/>
                          <a:cs typeface="Arial"/>
                        </a:rPr>
                        <a:t>Temp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15240" marB="0"/>
                </a:tc>
                <a:tc>
                  <a:txBody>
                    <a:bodyPr/>
                    <a:lstStyle/>
                    <a:p>
                      <a:pPr marL="280035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sz="1300" b="1" dirty="0">
                          <a:solidFill>
                            <a:srgbClr val="FFFFCC"/>
                          </a:solidFill>
                          <a:latin typeface="Arial"/>
                          <a:cs typeface="Arial"/>
                        </a:rPr>
                        <a:t>Hot</a:t>
                      </a:r>
                      <a:r>
                        <a:rPr sz="1300" b="1" spc="-15" dirty="0">
                          <a:solidFill>
                            <a:srgbClr val="FFFFCC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300" b="1" spc="-20" dirty="0">
                          <a:solidFill>
                            <a:srgbClr val="FFFFCC"/>
                          </a:solidFill>
                          <a:latin typeface="Arial"/>
                          <a:cs typeface="Arial"/>
                        </a:rPr>
                        <a:t>Temp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15240" marB="0"/>
                </a:tc>
                <a:tc>
                  <a:txBody>
                    <a:bodyPr/>
                    <a:lstStyle/>
                    <a:p>
                      <a:pPr marL="205104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sz="1300" b="1" dirty="0">
                          <a:solidFill>
                            <a:srgbClr val="FFFFCC"/>
                          </a:solidFill>
                          <a:latin typeface="Arial"/>
                          <a:cs typeface="Arial"/>
                        </a:rPr>
                        <a:t>Area</a:t>
                      </a:r>
                      <a:r>
                        <a:rPr sz="1300" b="1" spc="-35" dirty="0">
                          <a:solidFill>
                            <a:srgbClr val="FFFFCC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300" b="1" spc="-25" dirty="0">
                          <a:solidFill>
                            <a:srgbClr val="FFFFCC"/>
                          </a:solidFill>
                          <a:latin typeface="Arial"/>
                          <a:cs typeface="Arial"/>
                        </a:rPr>
                        <a:t>Hot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1524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3370">
                <a:tc>
                  <a:txBody>
                    <a:bodyPr/>
                    <a:lstStyle/>
                    <a:p>
                      <a:pPr marL="31750">
                        <a:lnSpc>
                          <a:spcPts val="1520"/>
                        </a:lnSpc>
                        <a:spcBef>
                          <a:spcPts val="690"/>
                        </a:spcBef>
                      </a:pPr>
                      <a:r>
                        <a:rPr sz="1300" b="1" dirty="0">
                          <a:solidFill>
                            <a:srgbClr val="FFFFCC"/>
                          </a:solidFill>
                          <a:latin typeface="Arial"/>
                          <a:cs typeface="Arial"/>
                        </a:rPr>
                        <a:t>J</a:t>
                      </a:r>
                      <a:r>
                        <a:rPr sz="1300" b="1" spc="-5" dirty="0">
                          <a:solidFill>
                            <a:srgbClr val="FFFFCC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300" b="1" dirty="0">
                          <a:solidFill>
                            <a:srgbClr val="FFFFCC"/>
                          </a:solidFill>
                          <a:latin typeface="Arial"/>
                          <a:cs typeface="Arial"/>
                        </a:rPr>
                        <a:t>13</a:t>
                      </a:r>
                      <a:r>
                        <a:rPr sz="1300" b="1" spc="-85" dirty="0">
                          <a:solidFill>
                            <a:srgbClr val="FFFFCC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300" b="1" dirty="0">
                          <a:solidFill>
                            <a:srgbClr val="FFFFCC"/>
                          </a:solidFill>
                          <a:latin typeface="Arial"/>
                          <a:cs typeface="Arial"/>
                        </a:rPr>
                        <a:t>-</a:t>
                      </a:r>
                      <a:r>
                        <a:rPr sz="1300" b="1" spc="-80" dirty="0">
                          <a:solidFill>
                            <a:srgbClr val="FFFFCC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300" b="1" spc="-25" dirty="0">
                          <a:solidFill>
                            <a:srgbClr val="FFFFCC"/>
                          </a:solidFill>
                          <a:latin typeface="Arial"/>
                          <a:cs typeface="Arial"/>
                        </a:rPr>
                        <a:t>CTB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87630" marB="0"/>
                </a:tc>
                <a:tc>
                  <a:txBody>
                    <a:bodyPr/>
                    <a:lstStyle/>
                    <a:p>
                      <a:pPr marL="386715">
                        <a:lnSpc>
                          <a:spcPts val="1520"/>
                        </a:lnSpc>
                        <a:spcBef>
                          <a:spcPts val="690"/>
                        </a:spcBef>
                      </a:pPr>
                      <a:r>
                        <a:rPr sz="1300" b="1" dirty="0">
                          <a:solidFill>
                            <a:srgbClr val="FFFFCC"/>
                          </a:solidFill>
                          <a:latin typeface="Arial"/>
                          <a:cs typeface="Arial"/>
                        </a:rPr>
                        <a:t>346</a:t>
                      </a:r>
                      <a:r>
                        <a:rPr sz="1300" b="1" spc="-20" dirty="0">
                          <a:solidFill>
                            <a:srgbClr val="FFFFCC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300" b="1" spc="-50" dirty="0">
                          <a:solidFill>
                            <a:srgbClr val="FFFFCC"/>
                          </a:solidFill>
                          <a:latin typeface="Arial"/>
                          <a:cs typeface="Arial"/>
                        </a:rPr>
                        <a:t>C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87630" marB="0"/>
                </a:tc>
                <a:tc>
                  <a:txBody>
                    <a:bodyPr/>
                    <a:lstStyle/>
                    <a:p>
                      <a:pPr marL="381000">
                        <a:lnSpc>
                          <a:spcPts val="1520"/>
                        </a:lnSpc>
                        <a:spcBef>
                          <a:spcPts val="690"/>
                        </a:spcBef>
                      </a:pPr>
                      <a:r>
                        <a:rPr sz="1300" b="1" dirty="0">
                          <a:solidFill>
                            <a:srgbClr val="FFFFCC"/>
                          </a:solidFill>
                          <a:latin typeface="Arial"/>
                          <a:cs typeface="Arial"/>
                        </a:rPr>
                        <a:t>994</a:t>
                      </a:r>
                      <a:r>
                        <a:rPr sz="1300" b="1" spc="-20" dirty="0">
                          <a:solidFill>
                            <a:srgbClr val="FFFFCC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300" b="1" spc="-50" dirty="0">
                          <a:solidFill>
                            <a:srgbClr val="FFFFCC"/>
                          </a:solidFill>
                          <a:latin typeface="Arial"/>
                          <a:cs typeface="Arial"/>
                        </a:rPr>
                        <a:t>C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87630" marB="0"/>
                </a:tc>
                <a:tc>
                  <a:txBody>
                    <a:bodyPr/>
                    <a:lstStyle/>
                    <a:p>
                      <a:pPr marL="247650" marR="21590">
                        <a:lnSpc>
                          <a:spcPts val="1520"/>
                        </a:lnSpc>
                        <a:spcBef>
                          <a:spcPts val="690"/>
                        </a:spcBef>
                      </a:pPr>
                      <a:r>
                        <a:rPr sz="1300" b="1" spc="-10" dirty="0">
                          <a:solidFill>
                            <a:srgbClr val="FFFFCC"/>
                          </a:solidFill>
                          <a:latin typeface="Arial"/>
                          <a:cs typeface="Arial"/>
                        </a:rPr>
                        <a:t>0.0025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8763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4310">
                <a:tc>
                  <a:txBody>
                    <a:bodyPr/>
                    <a:lstStyle/>
                    <a:p>
                      <a:pPr marL="31750">
                        <a:lnSpc>
                          <a:spcPts val="1430"/>
                        </a:lnSpc>
                      </a:pPr>
                      <a:r>
                        <a:rPr sz="1300" b="1" dirty="0">
                          <a:solidFill>
                            <a:srgbClr val="FFFFCC"/>
                          </a:solidFill>
                          <a:latin typeface="Arial"/>
                          <a:cs typeface="Arial"/>
                        </a:rPr>
                        <a:t>J</a:t>
                      </a:r>
                      <a:r>
                        <a:rPr sz="1300" b="1" spc="-5" dirty="0">
                          <a:solidFill>
                            <a:srgbClr val="FFFFCC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300" b="1" dirty="0">
                          <a:solidFill>
                            <a:srgbClr val="FFFFCC"/>
                          </a:solidFill>
                          <a:latin typeface="Arial"/>
                          <a:cs typeface="Arial"/>
                        </a:rPr>
                        <a:t>13</a:t>
                      </a:r>
                      <a:r>
                        <a:rPr sz="1300" b="1" spc="-85" dirty="0">
                          <a:solidFill>
                            <a:srgbClr val="FFFFCC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300" b="1" dirty="0">
                          <a:solidFill>
                            <a:srgbClr val="FFFFCC"/>
                          </a:solidFill>
                          <a:latin typeface="Arial"/>
                          <a:cs typeface="Arial"/>
                        </a:rPr>
                        <a:t>-</a:t>
                      </a:r>
                      <a:r>
                        <a:rPr sz="1300" b="1" spc="-40" dirty="0">
                          <a:solidFill>
                            <a:srgbClr val="FFFFCC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300" b="1" spc="-25" dirty="0">
                          <a:solidFill>
                            <a:srgbClr val="FFFFCC"/>
                          </a:solidFill>
                          <a:latin typeface="Arial"/>
                          <a:cs typeface="Arial"/>
                        </a:rPr>
                        <a:t>MM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86715">
                        <a:lnSpc>
                          <a:spcPts val="1430"/>
                        </a:lnSpc>
                      </a:pPr>
                      <a:r>
                        <a:rPr sz="1300" b="1" dirty="0">
                          <a:solidFill>
                            <a:srgbClr val="FFFFCC"/>
                          </a:solidFill>
                          <a:latin typeface="Arial"/>
                          <a:cs typeface="Arial"/>
                        </a:rPr>
                        <a:t>874</a:t>
                      </a:r>
                      <a:r>
                        <a:rPr sz="1300" b="1" spc="-20" dirty="0">
                          <a:solidFill>
                            <a:srgbClr val="FFFFCC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300" b="1" spc="-50" dirty="0">
                          <a:solidFill>
                            <a:srgbClr val="FFFFCC"/>
                          </a:solidFill>
                          <a:latin typeface="Arial"/>
                          <a:cs typeface="Arial"/>
                        </a:rPr>
                        <a:t>C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81000">
                        <a:lnSpc>
                          <a:spcPts val="1430"/>
                        </a:lnSpc>
                      </a:pPr>
                      <a:r>
                        <a:rPr sz="1300" b="1" dirty="0">
                          <a:solidFill>
                            <a:srgbClr val="FFFFCC"/>
                          </a:solidFill>
                          <a:latin typeface="Arial"/>
                          <a:cs typeface="Arial"/>
                        </a:rPr>
                        <a:t>876</a:t>
                      </a:r>
                      <a:r>
                        <a:rPr sz="1300" b="1" spc="-20" dirty="0">
                          <a:solidFill>
                            <a:srgbClr val="FFFFCC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300" b="1" spc="-50" dirty="0">
                          <a:solidFill>
                            <a:srgbClr val="FFFFCC"/>
                          </a:solidFill>
                          <a:latin typeface="Arial"/>
                          <a:cs typeface="Arial"/>
                        </a:rPr>
                        <a:t>C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47650" marR="21590">
                        <a:lnSpc>
                          <a:spcPts val="1430"/>
                        </a:lnSpc>
                      </a:pPr>
                      <a:r>
                        <a:rPr sz="1300" b="1" spc="-20" dirty="0">
                          <a:solidFill>
                            <a:srgbClr val="FFFFCC"/>
                          </a:solidFill>
                          <a:latin typeface="Arial"/>
                          <a:cs typeface="Arial"/>
                        </a:rPr>
                        <a:t>0.45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3675">
                <a:tc>
                  <a:txBody>
                    <a:bodyPr/>
                    <a:lstStyle/>
                    <a:p>
                      <a:pPr marL="31750">
                        <a:lnSpc>
                          <a:spcPts val="1425"/>
                        </a:lnSpc>
                      </a:pPr>
                      <a:r>
                        <a:rPr sz="1300" b="1" dirty="0">
                          <a:solidFill>
                            <a:srgbClr val="FFFFCC"/>
                          </a:solidFill>
                          <a:latin typeface="Arial"/>
                          <a:cs typeface="Arial"/>
                        </a:rPr>
                        <a:t>J</a:t>
                      </a:r>
                      <a:r>
                        <a:rPr sz="1300" b="1" spc="-5" dirty="0">
                          <a:solidFill>
                            <a:srgbClr val="FFFFCC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300" b="1" dirty="0">
                          <a:solidFill>
                            <a:srgbClr val="FFFFCC"/>
                          </a:solidFill>
                          <a:latin typeface="Arial"/>
                          <a:cs typeface="Arial"/>
                        </a:rPr>
                        <a:t>13</a:t>
                      </a:r>
                      <a:r>
                        <a:rPr sz="1300" b="1" spc="-85" dirty="0">
                          <a:solidFill>
                            <a:srgbClr val="FFFFCC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300" b="1" dirty="0">
                          <a:solidFill>
                            <a:srgbClr val="FFFFCC"/>
                          </a:solidFill>
                          <a:latin typeface="Arial"/>
                          <a:cs typeface="Arial"/>
                        </a:rPr>
                        <a:t>-</a:t>
                      </a:r>
                      <a:r>
                        <a:rPr sz="1300" b="1" spc="-40" dirty="0">
                          <a:solidFill>
                            <a:srgbClr val="FFFFCC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300" b="1" spc="-25" dirty="0">
                          <a:solidFill>
                            <a:srgbClr val="FFFFCC"/>
                          </a:solidFill>
                          <a:latin typeface="Arial"/>
                          <a:cs typeface="Arial"/>
                        </a:rPr>
                        <a:t>CTS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86715">
                        <a:lnSpc>
                          <a:spcPts val="1425"/>
                        </a:lnSpc>
                      </a:pPr>
                      <a:r>
                        <a:rPr sz="1300" b="1" dirty="0">
                          <a:solidFill>
                            <a:srgbClr val="FFFFCC"/>
                          </a:solidFill>
                          <a:latin typeface="Arial"/>
                          <a:cs typeface="Arial"/>
                        </a:rPr>
                        <a:t>976</a:t>
                      </a:r>
                      <a:r>
                        <a:rPr sz="1300" b="1" spc="-20" dirty="0">
                          <a:solidFill>
                            <a:srgbClr val="FFFFCC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300" b="1" spc="-50" dirty="0">
                          <a:solidFill>
                            <a:srgbClr val="FFFFCC"/>
                          </a:solidFill>
                          <a:latin typeface="Arial"/>
                          <a:cs typeface="Arial"/>
                        </a:rPr>
                        <a:t>C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81000">
                        <a:lnSpc>
                          <a:spcPts val="1425"/>
                        </a:lnSpc>
                      </a:pPr>
                      <a:r>
                        <a:rPr sz="1300" b="1" dirty="0">
                          <a:solidFill>
                            <a:srgbClr val="FFFFCC"/>
                          </a:solidFill>
                          <a:latin typeface="Arial"/>
                          <a:cs typeface="Arial"/>
                        </a:rPr>
                        <a:t>978</a:t>
                      </a:r>
                      <a:r>
                        <a:rPr sz="1300" b="1" spc="-20" dirty="0">
                          <a:solidFill>
                            <a:srgbClr val="FFFFCC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300" b="1" spc="-50" dirty="0">
                          <a:solidFill>
                            <a:srgbClr val="FFFFCC"/>
                          </a:solidFill>
                          <a:latin typeface="Arial"/>
                          <a:cs typeface="Arial"/>
                        </a:rPr>
                        <a:t>C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47015" marR="21590">
                        <a:lnSpc>
                          <a:spcPts val="1425"/>
                        </a:lnSpc>
                      </a:pPr>
                      <a:r>
                        <a:rPr sz="1300" b="1" spc="-20" dirty="0">
                          <a:solidFill>
                            <a:srgbClr val="FFFFCC"/>
                          </a:solidFill>
                          <a:latin typeface="Arial"/>
                          <a:cs typeface="Arial"/>
                        </a:rPr>
                        <a:t>0.47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0830">
                <a:tc>
                  <a:txBody>
                    <a:bodyPr/>
                    <a:lstStyle/>
                    <a:p>
                      <a:pPr marL="31750">
                        <a:lnSpc>
                          <a:spcPts val="1470"/>
                        </a:lnSpc>
                      </a:pPr>
                      <a:r>
                        <a:rPr sz="1300" b="1" dirty="0">
                          <a:solidFill>
                            <a:srgbClr val="FFFFCC"/>
                          </a:solidFill>
                          <a:latin typeface="Arial"/>
                          <a:cs typeface="Arial"/>
                        </a:rPr>
                        <a:t>J</a:t>
                      </a:r>
                      <a:r>
                        <a:rPr sz="1300" b="1" spc="-5" dirty="0">
                          <a:solidFill>
                            <a:srgbClr val="FFFFCC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300" b="1" dirty="0">
                          <a:solidFill>
                            <a:srgbClr val="FFFFCC"/>
                          </a:solidFill>
                          <a:latin typeface="Arial"/>
                          <a:cs typeface="Arial"/>
                        </a:rPr>
                        <a:t>13</a:t>
                      </a:r>
                      <a:r>
                        <a:rPr sz="1300" b="1" spc="-85" dirty="0">
                          <a:solidFill>
                            <a:srgbClr val="FFFFCC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300" b="1" spc="-10" dirty="0">
                          <a:solidFill>
                            <a:srgbClr val="FFFFCC"/>
                          </a:solidFill>
                          <a:latin typeface="Arial"/>
                          <a:cs typeface="Arial"/>
                        </a:rPr>
                        <a:t>-</a:t>
                      </a:r>
                      <a:r>
                        <a:rPr sz="1300" b="1" spc="-95" dirty="0">
                          <a:solidFill>
                            <a:srgbClr val="FFFFCC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300" b="1" spc="-20" dirty="0">
                          <a:solidFill>
                            <a:srgbClr val="FFFFCC"/>
                          </a:solidFill>
                          <a:latin typeface="Arial"/>
                          <a:cs typeface="Arial"/>
                        </a:rPr>
                        <a:t>TipX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86715">
                        <a:lnSpc>
                          <a:spcPts val="1470"/>
                        </a:lnSpc>
                      </a:pPr>
                      <a:r>
                        <a:rPr sz="1300" b="1" dirty="0">
                          <a:solidFill>
                            <a:srgbClr val="FFFFCC"/>
                          </a:solidFill>
                          <a:latin typeface="Arial"/>
                          <a:cs typeface="Arial"/>
                        </a:rPr>
                        <a:t>210</a:t>
                      </a:r>
                      <a:r>
                        <a:rPr sz="1300" b="1" spc="-20" dirty="0">
                          <a:solidFill>
                            <a:srgbClr val="FFFFCC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300" b="1" spc="-50" dirty="0">
                          <a:solidFill>
                            <a:srgbClr val="FFFFCC"/>
                          </a:solidFill>
                          <a:latin typeface="Arial"/>
                          <a:cs typeface="Arial"/>
                        </a:rPr>
                        <a:t>C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81000">
                        <a:lnSpc>
                          <a:spcPts val="1470"/>
                        </a:lnSpc>
                      </a:pPr>
                      <a:r>
                        <a:rPr sz="1300" b="1" dirty="0">
                          <a:solidFill>
                            <a:srgbClr val="FFFFCC"/>
                          </a:solidFill>
                          <a:latin typeface="Arial"/>
                          <a:cs typeface="Arial"/>
                        </a:rPr>
                        <a:t>900</a:t>
                      </a:r>
                      <a:r>
                        <a:rPr sz="1300" b="1" spc="-20" dirty="0">
                          <a:solidFill>
                            <a:srgbClr val="FFFFCC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300" b="1" spc="-50" dirty="0">
                          <a:solidFill>
                            <a:srgbClr val="FFFFCC"/>
                          </a:solidFill>
                          <a:latin typeface="Arial"/>
                          <a:cs typeface="Arial"/>
                        </a:rPr>
                        <a:t>C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47015" marR="21590">
                        <a:lnSpc>
                          <a:spcPts val="1470"/>
                        </a:lnSpc>
                      </a:pPr>
                      <a:r>
                        <a:rPr sz="1300" b="1" spc="-10" dirty="0">
                          <a:solidFill>
                            <a:srgbClr val="FFFFCC"/>
                          </a:solidFill>
                          <a:latin typeface="Arial"/>
                          <a:cs typeface="Arial"/>
                        </a:rPr>
                        <a:t>0.00034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1465">
                <a:tc>
                  <a:txBody>
                    <a:bodyPr/>
                    <a:lstStyle/>
                    <a:p>
                      <a:pPr marL="31750">
                        <a:lnSpc>
                          <a:spcPts val="1520"/>
                        </a:lnSpc>
                        <a:spcBef>
                          <a:spcPts val="680"/>
                        </a:spcBef>
                      </a:pPr>
                      <a:r>
                        <a:rPr sz="1300" b="1" dirty="0">
                          <a:solidFill>
                            <a:srgbClr val="FFFFCC"/>
                          </a:solidFill>
                          <a:latin typeface="Arial"/>
                          <a:cs typeface="Arial"/>
                        </a:rPr>
                        <a:t>J</a:t>
                      </a:r>
                      <a:r>
                        <a:rPr sz="1300" b="1" spc="-5" dirty="0">
                          <a:solidFill>
                            <a:srgbClr val="FFFFCC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300" b="1" dirty="0">
                          <a:solidFill>
                            <a:srgbClr val="FFFFCC"/>
                          </a:solidFill>
                          <a:latin typeface="Arial"/>
                          <a:cs typeface="Arial"/>
                        </a:rPr>
                        <a:t>22</a:t>
                      </a:r>
                      <a:r>
                        <a:rPr sz="1300" b="1" spc="-85" dirty="0">
                          <a:solidFill>
                            <a:srgbClr val="FFFFCC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300" b="1" dirty="0">
                          <a:solidFill>
                            <a:srgbClr val="FFFFCC"/>
                          </a:solidFill>
                          <a:latin typeface="Arial"/>
                          <a:cs typeface="Arial"/>
                        </a:rPr>
                        <a:t>-</a:t>
                      </a:r>
                      <a:r>
                        <a:rPr sz="1300" b="1" spc="-30" dirty="0">
                          <a:solidFill>
                            <a:srgbClr val="FFFFCC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300" b="1" spc="-25" dirty="0">
                          <a:solidFill>
                            <a:srgbClr val="FFFFCC"/>
                          </a:solidFill>
                          <a:latin typeface="Arial"/>
                          <a:cs typeface="Arial"/>
                        </a:rPr>
                        <a:t>MS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86360" marB="0"/>
                </a:tc>
                <a:tc>
                  <a:txBody>
                    <a:bodyPr/>
                    <a:lstStyle/>
                    <a:p>
                      <a:pPr marL="386080">
                        <a:lnSpc>
                          <a:spcPts val="1520"/>
                        </a:lnSpc>
                        <a:spcBef>
                          <a:spcPts val="680"/>
                        </a:spcBef>
                      </a:pPr>
                      <a:r>
                        <a:rPr sz="1300" b="1" dirty="0">
                          <a:solidFill>
                            <a:srgbClr val="FFFFCC"/>
                          </a:solidFill>
                          <a:latin typeface="Arial"/>
                          <a:cs typeface="Arial"/>
                        </a:rPr>
                        <a:t>726</a:t>
                      </a:r>
                      <a:r>
                        <a:rPr sz="1300" b="1" spc="-20" dirty="0">
                          <a:solidFill>
                            <a:srgbClr val="FFFFCC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300" b="1" spc="-50" dirty="0">
                          <a:solidFill>
                            <a:srgbClr val="FFFFCC"/>
                          </a:solidFill>
                          <a:latin typeface="Arial"/>
                          <a:cs typeface="Arial"/>
                        </a:rPr>
                        <a:t>C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86360" marB="0"/>
                </a:tc>
                <a:tc>
                  <a:txBody>
                    <a:bodyPr/>
                    <a:lstStyle/>
                    <a:p>
                      <a:pPr marL="293370">
                        <a:lnSpc>
                          <a:spcPts val="1520"/>
                        </a:lnSpc>
                        <a:spcBef>
                          <a:spcPts val="680"/>
                        </a:spcBef>
                      </a:pPr>
                      <a:r>
                        <a:rPr sz="1300" b="1" dirty="0">
                          <a:solidFill>
                            <a:srgbClr val="FFFFCC"/>
                          </a:solidFill>
                          <a:latin typeface="Arial"/>
                          <a:cs typeface="Arial"/>
                        </a:rPr>
                        <a:t>1075</a:t>
                      </a:r>
                      <a:r>
                        <a:rPr sz="1300" b="1" spc="-15" dirty="0">
                          <a:solidFill>
                            <a:srgbClr val="FFFFCC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300" b="1" spc="-50" dirty="0">
                          <a:solidFill>
                            <a:srgbClr val="FFFFCC"/>
                          </a:solidFill>
                          <a:latin typeface="Arial"/>
                          <a:cs typeface="Arial"/>
                        </a:rPr>
                        <a:t>C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86360" marB="0"/>
                </a:tc>
                <a:tc>
                  <a:txBody>
                    <a:bodyPr/>
                    <a:lstStyle/>
                    <a:p>
                      <a:pPr marL="247015" marR="21590">
                        <a:lnSpc>
                          <a:spcPts val="1520"/>
                        </a:lnSpc>
                        <a:spcBef>
                          <a:spcPts val="680"/>
                        </a:spcBef>
                      </a:pPr>
                      <a:r>
                        <a:rPr sz="1300" b="1" spc="-10" dirty="0">
                          <a:solidFill>
                            <a:srgbClr val="FFFFCC"/>
                          </a:solidFill>
                          <a:latin typeface="Arial"/>
                          <a:cs typeface="Arial"/>
                        </a:rPr>
                        <a:t>0.090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8636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4310">
                <a:tc>
                  <a:txBody>
                    <a:bodyPr/>
                    <a:lstStyle/>
                    <a:p>
                      <a:pPr marL="31750">
                        <a:lnSpc>
                          <a:spcPts val="1430"/>
                        </a:lnSpc>
                      </a:pPr>
                      <a:r>
                        <a:rPr sz="1300" b="1" dirty="0">
                          <a:solidFill>
                            <a:srgbClr val="FFFFCC"/>
                          </a:solidFill>
                          <a:latin typeface="Arial"/>
                          <a:cs typeface="Arial"/>
                        </a:rPr>
                        <a:t>J</a:t>
                      </a:r>
                      <a:r>
                        <a:rPr sz="1300" b="1" spc="-5" dirty="0">
                          <a:solidFill>
                            <a:srgbClr val="FFFFCC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300" b="1" dirty="0">
                          <a:solidFill>
                            <a:srgbClr val="FFFFCC"/>
                          </a:solidFill>
                          <a:latin typeface="Arial"/>
                          <a:cs typeface="Arial"/>
                        </a:rPr>
                        <a:t>22</a:t>
                      </a:r>
                      <a:r>
                        <a:rPr sz="1300" b="1" spc="-85" dirty="0">
                          <a:solidFill>
                            <a:srgbClr val="FFFFCC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300" b="1" dirty="0">
                          <a:solidFill>
                            <a:srgbClr val="FFFFCC"/>
                          </a:solidFill>
                          <a:latin typeface="Arial"/>
                          <a:cs typeface="Arial"/>
                        </a:rPr>
                        <a:t>-</a:t>
                      </a:r>
                      <a:r>
                        <a:rPr sz="1300" b="1" spc="-30" dirty="0">
                          <a:solidFill>
                            <a:srgbClr val="FFFFCC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300" b="1" spc="-25" dirty="0">
                          <a:solidFill>
                            <a:srgbClr val="FFFFCC"/>
                          </a:solidFill>
                          <a:latin typeface="Arial"/>
                          <a:cs typeface="Arial"/>
                        </a:rPr>
                        <a:t>CX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86080">
                        <a:lnSpc>
                          <a:spcPts val="1430"/>
                        </a:lnSpc>
                      </a:pPr>
                      <a:r>
                        <a:rPr sz="1300" b="1" dirty="0">
                          <a:solidFill>
                            <a:srgbClr val="FFFFCC"/>
                          </a:solidFill>
                          <a:latin typeface="Arial"/>
                          <a:cs typeface="Arial"/>
                        </a:rPr>
                        <a:t>487</a:t>
                      </a:r>
                      <a:r>
                        <a:rPr sz="1300" b="1" spc="-20" dirty="0">
                          <a:solidFill>
                            <a:srgbClr val="FFFFCC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300" b="1" spc="-50" dirty="0">
                          <a:solidFill>
                            <a:srgbClr val="FFFFCC"/>
                          </a:solidFill>
                          <a:latin typeface="Arial"/>
                          <a:cs typeface="Arial"/>
                        </a:rPr>
                        <a:t>C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93370">
                        <a:lnSpc>
                          <a:spcPts val="1430"/>
                        </a:lnSpc>
                      </a:pPr>
                      <a:r>
                        <a:rPr sz="1300" b="1" dirty="0">
                          <a:solidFill>
                            <a:srgbClr val="FFFFCC"/>
                          </a:solidFill>
                          <a:latin typeface="Arial"/>
                          <a:cs typeface="Arial"/>
                        </a:rPr>
                        <a:t>1075</a:t>
                      </a:r>
                      <a:r>
                        <a:rPr sz="1300" b="1" spc="-15" dirty="0">
                          <a:solidFill>
                            <a:srgbClr val="FFFFCC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300" b="1" spc="-50" dirty="0">
                          <a:solidFill>
                            <a:srgbClr val="FFFFCC"/>
                          </a:solidFill>
                          <a:latin typeface="Arial"/>
                          <a:cs typeface="Arial"/>
                        </a:rPr>
                        <a:t>C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47015" marR="21590">
                        <a:lnSpc>
                          <a:spcPts val="1430"/>
                        </a:lnSpc>
                      </a:pPr>
                      <a:r>
                        <a:rPr sz="1300" b="1" spc="-10" dirty="0">
                          <a:solidFill>
                            <a:srgbClr val="FFFFCC"/>
                          </a:solidFill>
                          <a:latin typeface="Arial"/>
                          <a:cs typeface="Arial"/>
                        </a:rPr>
                        <a:t>0.022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345">
                <a:tc>
                  <a:txBody>
                    <a:bodyPr/>
                    <a:lstStyle/>
                    <a:p>
                      <a:pPr marL="31750">
                        <a:lnSpc>
                          <a:spcPts val="1470"/>
                        </a:lnSpc>
                      </a:pPr>
                      <a:r>
                        <a:rPr sz="1300" b="1" dirty="0">
                          <a:solidFill>
                            <a:srgbClr val="FFFFCC"/>
                          </a:solidFill>
                          <a:latin typeface="Arial"/>
                          <a:cs typeface="Arial"/>
                        </a:rPr>
                        <a:t>J</a:t>
                      </a:r>
                      <a:r>
                        <a:rPr sz="1300" b="1" spc="-5" dirty="0">
                          <a:solidFill>
                            <a:srgbClr val="FFFFCC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300" b="1" dirty="0">
                          <a:solidFill>
                            <a:srgbClr val="FFFFCC"/>
                          </a:solidFill>
                          <a:latin typeface="Arial"/>
                          <a:cs typeface="Arial"/>
                        </a:rPr>
                        <a:t>22</a:t>
                      </a:r>
                      <a:r>
                        <a:rPr sz="1300" b="1" spc="-85" dirty="0">
                          <a:solidFill>
                            <a:srgbClr val="FFFFCC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300" b="1" dirty="0">
                          <a:solidFill>
                            <a:srgbClr val="FFFFCC"/>
                          </a:solidFill>
                          <a:latin typeface="Arial"/>
                          <a:cs typeface="Arial"/>
                        </a:rPr>
                        <a:t>-</a:t>
                      </a:r>
                      <a:r>
                        <a:rPr sz="1300" b="1" spc="-30" dirty="0">
                          <a:solidFill>
                            <a:srgbClr val="FFFFCC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300" b="1" spc="-25" dirty="0">
                          <a:solidFill>
                            <a:srgbClr val="FFFFCC"/>
                          </a:solidFill>
                          <a:latin typeface="Arial"/>
                          <a:cs typeface="Arial"/>
                        </a:rPr>
                        <a:t>RS*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40360">
                        <a:lnSpc>
                          <a:spcPts val="1470"/>
                        </a:lnSpc>
                      </a:pPr>
                      <a:r>
                        <a:rPr sz="1300" b="1" dirty="0">
                          <a:solidFill>
                            <a:srgbClr val="FFFFCC"/>
                          </a:solidFill>
                          <a:latin typeface="Arial"/>
                          <a:cs typeface="Arial"/>
                        </a:rPr>
                        <a:t>1054</a:t>
                      </a:r>
                      <a:r>
                        <a:rPr sz="1300" b="1" spc="-15" dirty="0">
                          <a:solidFill>
                            <a:srgbClr val="FFFFCC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300" b="1" spc="-50" dirty="0">
                          <a:solidFill>
                            <a:srgbClr val="FFFFCC"/>
                          </a:solidFill>
                          <a:latin typeface="Arial"/>
                          <a:cs typeface="Arial"/>
                        </a:rPr>
                        <a:t>C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93370">
                        <a:lnSpc>
                          <a:spcPts val="1470"/>
                        </a:lnSpc>
                      </a:pPr>
                      <a:r>
                        <a:rPr sz="1300" b="1" dirty="0">
                          <a:solidFill>
                            <a:srgbClr val="FFFFCC"/>
                          </a:solidFill>
                          <a:latin typeface="Arial"/>
                          <a:cs typeface="Arial"/>
                        </a:rPr>
                        <a:t>1058</a:t>
                      </a:r>
                      <a:r>
                        <a:rPr sz="1300" b="1" spc="-15" dirty="0">
                          <a:solidFill>
                            <a:srgbClr val="FFFFCC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300" b="1" spc="-50" dirty="0">
                          <a:solidFill>
                            <a:srgbClr val="FFFFCC"/>
                          </a:solidFill>
                          <a:latin typeface="Arial"/>
                          <a:cs typeface="Arial"/>
                        </a:rPr>
                        <a:t>C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47015" marR="21590">
                        <a:lnSpc>
                          <a:spcPts val="1470"/>
                        </a:lnSpc>
                      </a:pPr>
                      <a:r>
                        <a:rPr sz="1300" b="1" spc="-10" dirty="0">
                          <a:solidFill>
                            <a:srgbClr val="FFFFCC"/>
                          </a:solidFill>
                          <a:latin typeface="Arial"/>
                          <a:cs typeface="Arial"/>
                        </a:rPr>
                        <a:t>0.690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68" name="object 68"/>
          <p:cNvSpPr txBox="1"/>
          <p:nvPr/>
        </p:nvSpPr>
        <p:spPr>
          <a:xfrm>
            <a:off x="5161915" y="2667063"/>
            <a:ext cx="389890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10" dirty="0">
                <a:solidFill>
                  <a:srgbClr val="FFFFCC"/>
                </a:solidFill>
                <a:latin typeface="Arial"/>
                <a:cs typeface="Arial"/>
              </a:rPr>
              <a:t>EO-</a:t>
            </a:r>
            <a:r>
              <a:rPr sz="2800" b="1" dirty="0">
                <a:solidFill>
                  <a:srgbClr val="FFFFCC"/>
                </a:solidFill>
                <a:latin typeface="Arial"/>
                <a:cs typeface="Arial"/>
              </a:rPr>
              <a:t>1</a:t>
            </a:r>
            <a:r>
              <a:rPr sz="2800" b="1" spc="-75" dirty="0">
                <a:solidFill>
                  <a:srgbClr val="FFFFCC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FFFFCC"/>
                </a:solidFill>
                <a:latin typeface="Arial"/>
                <a:cs typeface="Arial"/>
              </a:rPr>
              <a:t>Hyperion</a:t>
            </a:r>
            <a:r>
              <a:rPr sz="2800" b="1" spc="-45" dirty="0">
                <a:solidFill>
                  <a:srgbClr val="FFFFCC"/>
                </a:solidFill>
                <a:latin typeface="Arial"/>
                <a:cs typeface="Arial"/>
              </a:rPr>
              <a:t> </a:t>
            </a:r>
            <a:r>
              <a:rPr sz="2800" b="1" spc="-10" dirty="0">
                <a:solidFill>
                  <a:srgbClr val="FFFFCC"/>
                </a:solidFill>
                <a:latin typeface="Arial"/>
                <a:cs typeface="Arial"/>
              </a:rPr>
              <a:t>Spectra</a:t>
            </a:r>
            <a:endParaRPr sz="2800">
              <a:latin typeface="Arial"/>
              <a:cs typeface="Arial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191452" y="4368800"/>
            <a:ext cx="427736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dirty="0">
                <a:solidFill>
                  <a:srgbClr val="FFFFCC"/>
                </a:solidFill>
                <a:latin typeface="Arial"/>
                <a:cs typeface="Arial"/>
              </a:rPr>
              <a:t>Hyperion</a:t>
            </a:r>
            <a:r>
              <a:rPr sz="2200" b="1" spc="-35" dirty="0">
                <a:solidFill>
                  <a:srgbClr val="FFFFCC"/>
                </a:solidFill>
                <a:latin typeface="Arial"/>
                <a:cs typeface="Arial"/>
              </a:rPr>
              <a:t> </a:t>
            </a:r>
            <a:r>
              <a:rPr sz="2200" b="1" spc="-20" dirty="0">
                <a:solidFill>
                  <a:srgbClr val="FFFFCC"/>
                </a:solidFill>
                <a:latin typeface="Arial"/>
                <a:cs typeface="Arial"/>
              </a:rPr>
              <a:t>Temperatures</a:t>
            </a:r>
            <a:r>
              <a:rPr sz="2200" b="1" spc="-60" dirty="0">
                <a:solidFill>
                  <a:srgbClr val="FFFFCC"/>
                </a:solidFill>
                <a:latin typeface="Arial"/>
                <a:cs typeface="Arial"/>
              </a:rPr>
              <a:t> </a:t>
            </a:r>
            <a:r>
              <a:rPr sz="2200" b="1" dirty="0">
                <a:solidFill>
                  <a:srgbClr val="FFFFCC"/>
                </a:solidFill>
                <a:latin typeface="Arial"/>
                <a:cs typeface="Arial"/>
              </a:rPr>
              <a:t>for</a:t>
            </a:r>
            <a:r>
              <a:rPr sz="2200" b="1" spc="-75" dirty="0">
                <a:solidFill>
                  <a:srgbClr val="FFFFCC"/>
                </a:solidFill>
                <a:latin typeface="Arial"/>
                <a:cs typeface="Arial"/>
              </a:rPr>
              <a:t> </a:t>
            </a:r>
            <a:r>
              <a:rPr sz="2200" b="1" spc="-20" dirty="0">
                <a:solidFill>
                  <a:srgbClr val="FFFFCC"/>
                </a:solidFill>
                <a:latin typeface="Arial"/>
                <a:cs typeface="Arial"/>
              </a:rPr>
              <a:t>Etna</a:t>
            </a:r>
            <a:endParaRPr sz="2200">
              <a:latin typeface="Arial"/>
              <a:cs typeface="Arial"/>
            </a:endParaRPr>
          </a:p>
        </p:txBody>
      </p:sp>
      <p:grpSp>
        <p:nvGrpSpPr>
          <p:cNvPr id="70" name="object 70"/>
          <p:cNvGrpSpPr/>
          <p:nvPr/>
        </p:nvGrpSpPr>
        <p:grpSpPr>
          <a:xfrm>
            <a:off x="3115468" y="1599406"/>
            <a:ext cx="1301750" cy="2578100"/>
            <a:chOff x="3115468" y="1599406"/>
            <a:chExt cx="1301750" cy="2578100"/>
          </a:xfrm>
        </p:grpSpPr>
        <p:pic>
          <p:nvPicPr>
            <p:cNvPr id="71" name="object 7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27933" y="1611803"/>
              <a:ext cx="1279457" cy="2555841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115468" y="1599406"/>
              <a:ext cx="1301750" cy="2578100"/>
            </a:xfrm>
            <a:prstGeom prst="rect">
              <a:avLst/>
            </a:prstGeom>
          </p:spPr>
        </p:pic>
        <p:sp>
          <p:nvSpPr>
            <p:cNvPr id="73" name="object 73"/>
            <p:cNvSpPr/>
            <p:nvPr/>
          </p:nvSpPr>
          <p:spPr>
            <a:xfrm>
              <a:off x="3121025" y="1604962"/>
              <a:ext cx="1289050" cy="2565400"/>
            </a:xfrm>
            <a:custGeom>
              <a:avLst/>
              <a:gdLst/>
              <a:ahLst/>
              <a:cxnLst/>
              <a:rect l="l" t="t" r="r" b="b"/>
              <a:pathLst>
                <a:path w="1289050" h="2565400">
                  <a:moveTo>
                    <a:pt x="0" y="0"/>
                  </a:moveTo>
                  <a:lnTo>
                    <a:pt x="1289050" y="0"/>
                  </a:lnTo>
                  <a:lnTo>
                    <a:pt x="1289050" y="2565400"/>
                  </a:lnTo>
                  <a:lnTo>
                    <a:pt x="0" y="2565400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FFFF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3121025" y="1604962"/>
              <a:ext cx="1290955" cy="2567305"/>
            </a:xfrm>
            <a:custGeom>
              <a:avLst/>
              <a:gdLst/>
              <a:ahLst/>
              <a:cxnLst/>
              <a:rect l="l" t="t" r="r" b="b"/>
              <a:pathLst>
                <a:path w="1290954" h="2567304">
                  <a:moveTo>
                    <a:pt x="0" y="0"/>
                  </a:moveTo>
                  <a:lnTo>
                    <a:pt x="1290637" y="0"/>
                  </a:lnTo>
                  <a:lnTo>
                    <a:pt x="1290637" y="2566987"/>
                  </a:lnTo>
                  <a:lnTo>
                    <a:pt x="0" y="2566987"/>
                  </a:lnTo>
                  <a:lnTo>
                    <a:pt x="0" y="0"/>
                  </a:lnTo>
                  <a:close/>
                </a:path>
              </a:pathLst>
            </a:custGeom>
            <a:ln w="11112">
              <a:solidFill>
                <a:srgbClr val="FFFF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5" name="object 75"/>
          <p:cNvGrpSpPr/>
          <p:nvPr/>
        </p:nvGrpSpPr>
        <p:grpSpPr>
          <a:xfrm>
            <a:off x="157956" y="1599406"/>
            <a:ext cx="1301750" cy="2580005"/>
            <a:chOff x="157956" y="1599406"/>
            <a:chExt cx="1301750" cy="2580005"/>
          </a:xfrm>
        </p:grpSpPr>
        <p:pic>
          <p:nvPicPr>
            <p:cNvPr id="76" name="object 7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0357" y="1611820"/>
              <a:ext cx="1279520" cy="2557447"/>
            </a:xfrm>
            <a:prstGeom prst="rect">
              <a:avLst/>
            </a:prstGeom>
          </p:spPr>
        </p:pic>
        <p:pic>
          <p:nvPicPr>
            <p:cNvPr id="77" name="object 7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7956" y="1599406"/>
              <a:ext cx="1301750" cy="2579687"/>
            </a:xfrm>
            <a:prstGeom prst="rect">
              <a:avLst/>
            </a:prstGeom>
          </p:spPr>
        </p:pic>
        <p:sp>
          <p:nvSpPr>
            <p:cNvPr id="78" name="object 78"/>
            <p:cNvSpPr/>
            <p:nvPr/>
          </p:nvSpPr>
          <p:spPr>
            <a:xfrm>
              <a:off x="163512" y="1604962"/>
              <a:ext cx="1289050" cy="2567305"/>
            </a:xfrm>
            <a:custGeom>
              <a:avLst/>
              <a:gdLst/>
              <a:ahLst/>
              <a:cxnLst/>
              <a:rect l="l" t="t" r="r" b="b"/>
              <a:pathLst>
                <a:path w="1289050" h="2567304">
                  <a:moveTo>
                    <a:pt x="0" y="0"/>
                  </a:moveTo>
                  <a:lnTo>
                    <a:pt x="1289050" y="0"/>
                  </a:lnTo>
                  <a:lnTo>
                    <a:pt x="1289050" y="2566987"/>
                  </a:lnTo>
                  <a:lnTo>
                    <a:pt x="0" y="2566987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FFFF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163512" y="1604962"/>
              <a:ext cx="1290955" cy="2568575"/>
            </a:xfrm>
            <a:custGeom>
              <a:avLst/>
              <a:gdLst/>
              <a:ahLst/>
              <a:cxnLst/>
              <a:rect l="l" t="t" r="r" b="b"/>
              <a:pathLst>
                <a:path w="1290955" h="2568575">
                  <a:moveTo>
                    <a:pt x="0" y="0"/>
                  </a:moveTo>
                  <a:lnTo>
                    <a:pt x="1290637" y="0"/>
                  </a:lnTo>
                  <a:lnTo>
                    <a:pt x="1290637" y="2568575"/>
                  </a:lnTo>
                  <a:lnTo>
                    <a:pt x="0" y="2568575"/>
                  </a:lnTo>
                  <a:lnTo>
                    <a:pt x="0" y="0"/>
                  </a:lnTo>
                  <a:close/>
                </a:path>
              </a:pathLst>
            </a:custGeom>
            <a:ln w="11112">
              <a:solidFill>
                <a:srgbClr val="FFFF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0" name="object 80"/>
          <p:cNvGrpSpPr/>
          <p:nvPr/>
        </p:nvGrpSpPr>
        <p:grpSpPr>
          <a:xfrm>
            <a:off x="1894681" y="1599406"/>
            <a:ext cx="688975" cy="2578100"/>
            <a:chOff x="1894681" y="1599406"/>
            <a:chExt cx="688975" cy="2578100"/>
          </a:xfrm>
        </p:grpSpPr>
        <p:pic>
          <p:nvPicPr>
            <p:cNvPr id="81" name="object 8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907084" y="1611803"/>
              <a:ext cx="666748" cy="2555840"/>
            </a:xfrm>
            <a:prstGeom prst="rect">
              <a:avLst/>
            </a:prstGeom>
          </p:spPr>
        </p:pic>
        <p:sp>
          <p:nvSpPr>
            <p:cNvPr id="82" name="object 82"/>
            <p:cNvSpPr/>
            <p:nvPr/>
          </p:nvSpPr>
          <p:spPr>
            <a:xfrm>
              <a:off x="1900237" y="1604962"/>
              <a:ext cx="678180" cy="2567305"/>
            </a:xfrm>
            <a:custGeom>
              <a:avLst/>
              <a:gdLst/>
              <a:ahLst/>
              <a:cxnLst/>
              <a:rect l="l" t="t" r="r" b="b"/>
              <a:pathLst>
                <a:path w="678180" h="2567304">
                  <a:moveTo>
                    <a:pt x="0" y="0"/>
                  </a:moveTo>
                  <a:lnTo>
                    <a:pt x="677862" y="0"/>
                  </a:lnTo>
                  <a:lnTo>
                    <a:pt x="677862" y="2566987"/>
                  </a:lnTo>
                  <a:lnTo>
                    <a:pt x="0" y="2566987"/>
                  </a:lnTo>
                  <a:lnTo>
                    <a:pt x="0" y="0"/>
                  </a:lnTo>
                  <a:close/>
                </a:path>
              </a:pathLst>
            </a:custGeom>
            <a:ln w="11112">
              <a:solidFill>
                <a:srgbClr val="FFF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3" name="object 8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907081" y="1800783"/>
              <a:ext cx="669913" cy="1468372"/>
            </a:xfrm>
            <a:prstGeom prst="rect">
              <a:avLst/>
            </a:prstGeom>
          </p:spPr>
        </p:pic>
        <p:pic>
          <p:nvPicPr>
            <p:cNvPr id="84" name="object 8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907084" y="1611803"/>
              <a:ext cx="666748" cy="2555840"/>
            </a:xfrm>
            <a:prstGeom prst="rect">
              <a:avLst/>
            </a:prstGeom>
          </p:spPr>
        </p:pic>
        <p:sp>
          <p:nvSpPr>
            <p:cNvPr id="85" name="object 85"/>
            <p:cNvSpPr/>
            <p:nvPr/>
          </p:nvSpPr>
          <p:spPr>
            <a:xfrm>
              <a:off x="1900237" y="1604962"/>
              <a:ext cx="678180" cy="2567305"/>
            </a:xfrm>
            <a:custGeom>
              <a:avLst/>
              <a:gdLst/>
              <a:ahLst/>
              <a:cxnLst/>
              <a:rect l="l" t="t" r="r" b="b"/>
              <a:pathLst>
                <a:path w="678180" h="2567304">
                  <a:moveTo>
                    <a:pt x="0" y="0"/>
                  </a:moveTo>
                  <a:lnTo>
                    <a:pt x="677862" y="0"/>
                  </a:lnTo>
                  <a:lnTo>
                    <a:pt x="677862" y="2566987"/>
                  </a:lnTo>
                  <a:lnTo>
                    <a:pt x="0" y="2566987"/>
                  </a:lnTo>
                  <a:lnTo>
                    <a:pt x="0" y="0"/>
                  </a:lnTo>
                  <a:close/>
                </a:path>
              </a:pathLst>
            </a:custGeom>
            <a:ln w="11112">
              <a:solidFill>
                <a:srgbClr val="FFF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6" name="object 8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907081" y="1800783"/>
              <a:ext cx="669913" cy="1468372"/>
            </a:xfrm>
            <a:prstGeom prst="rect">
              <a:avLst/>
            </a:prstGeom>
          </p:spPr>
        </p:pic>
        <p:pic>
          <p:nvPicPr>
            <p:cNvPr id="87" name="object 8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907084" y="1611803"/>
              <a:ext cx="666748" cy="2555840"/>
            </a:xfrm>
            <a:prstGeom prst="rect">
              <a:avLst/>
            </a:prstGeom>
          </p:spPr>
        </p:pic>
        <p:sp>
          <p:nvSpPr>
            <p:cNvPr id="88" name="object 88"/>
            <p:cNvSpPr/>
            <p:nvPr/>
          </p:nvSpPr>
          <p:spPr>
            <a:xfrm>
              <a:off x="1900237" y="1604962"/>
              <a:ext cx="676275" cy="2565400"/>
            </a:xfrm>
            <a:custGeom>
              <a:avLst/>
              <a:gdLst/>
              <a:ahLst/>
              <a:cxnLst/>
              <a:rect l="l" t="t" r="r" b="b"/>
              <a:pathLst>
                <a:path w="676275" h="2565400">
                  <a:moveTo>
                    <a:pt x="0" y="0"/>
                  </a:moveTo>
                  <a:lnTo>
                    <a:pt x="676275" y="0"/>
                  </a:lnTo>
                  <a:lnTo>
                    <a:pt x="676275" y="2565400"/>
                  </a:lnTo>
                  <a:lnTo>
                    <a:pt x="0" y="2565400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FFFF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1900237" y="1604962"/>
              <a:ext cx="678180" cy="2567305"/>
            </a:xfrm>
            <a:custGeom>
              <a:avLst/>
              <a:gdLst/>
              <a:ahLst/>
              <a:cxnLst/>
              <a:rect l="l" t="t" r="r" b="b"/>
              <a:pathLst>
                <a:path w="678180" h="2567304">
                  <a:moveTo>
                    <a:pt x="0" y="0"/>
                  </a:moveTo>
                  <a:lnTo>
                    <a:pt x="677862" y="0"/>
                  </a:lnTo>
                  <a:lnTo>
                    <a:pt x="677862" y="2566987"/>
                  </a:lnTo>
                  <a:lnTo>
                    <a:pt x="0" y="2566987"/>
                  </a:lnTo>
                  <a:lnTo>
                    <a:pt x="0" y="0"/>
                  </a:lnTo>
                  <a:close/>
                </a:path>
              </a:pathLst>
            </a:custGeom>
            <a:ln w="11112">
              <a:solidFill>
                <a:srgbClr val="FFFF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0" name="object 9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907081" y="1800783"/>
              <a:ext cx="669913" cy="1468372"/>
            </a:xfrm>
            <a:prstGeom prst="rect">
              <a:avLst/>
            </a:prstGeom>
          </p:spPr>
        </p:pic>
      </p:grpSp>
      <p:sp>
        <p:nvSpPr>
          <p:cNvPr id="91" name="object 91"/>
          <p:cNvSpPr txBox="1"/>
          <p:nvPr/>
        </p:nvSpPr>
        <p:spPr>
          <a:xfrm>
            <a:off x="139574" y="1135253"/>
            <a:ext cx="1473835" cy="4216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67970" marR="5080" indent="-255904">
              <a:lnSpc>
                <a:spcPct val="100000"/>
              </a:lnSpc>
              <a:spcBef>
                <a:spcPts val="95"/>
              </a:spcBef>
            </a:pPr>
            <a:r>
              <a:rPr sz="1300" b="1" dirty="0">
                <a:solidFill>
                  <a:srgbClr val="FFFFCC"/>
                </a:solidFill>
                <a:latin typeface="Arial"/>
                <a:cs typeface="Arial"/>
              </a:rPr>
              <a:t>ALI Pan</a:t>
            </a:r>
            <a:r>
              <a:rPr sz="1300" b="1" spc="-30" dirty="0">
                <a:solidFill>
                  <a:srgbClr val="FFFFCC"/>
                </a:solidFill>
                <a:latin typeface="Arial"/>
                <a:cs typeface="Arial"/>
              </a:rPr>
              <a:t> </a:t>
            </a:r>
            <a:r>
              <a:rPr sz="1300" b="1" spc="-10" dirty="0">
                <a:solidFill>
                  <a:srgbClr val="FFFFCC"/>
                </a:solidFill>
                <a:latin typeface="Arial"/>
                <a:cs typeface="Arial"/>
              </a:rPr>
              <a:t>Enhanced </a:t>
            </a:r>
            <a:r>
              <a:rPr sz="1300" b="1" dirty="0">
                <a:solidFill>
                  <a:srgbClr val="FFFFCC"/>
                </a:solidFill>
                <a:latin typeface="Arial"/>
                <a:cs typeface="Arial"/>
              </a:rPr>
              <a:t>Bands</a:t>
            </a:r>
            <a:r>
              <a:rPr sz="1300" b="1" spc="-30" dirty="0">
                <a:solidFill>
                  <a:srgbClr val="FFFFCC"/>
                </a:solidFill>
                <a:latin typeface="Arial"/>
                <a:cs typeface="Arial"/>
              </a:rPr>
              <a:t> </a:t>
            </a:r>
            <a:r>
              <a:rPr sz="1300" b="1" spc="-10" dirty="0">
                <a:solidFill>
                  <a:srgbClr val="FFFFCC"/>
                </a:solidFill>
                <a:latin typeface="Arial"/>
                <a:cs typeface="Arial"/>
              </a:rPr>
              <a:t>3-2-</a:t>
            </a:r>
            <a:r>
              <a:rPr sz="1300" b="1" spc="-50" dirty="0">
                <a:solidFill>
                  <a:srgbClr val="FFFFCC"/>
                </a:solidFill>
                <a:latin typeface="Arial"/>
                <a:cs typeface="Arial"/>
              </a:rPr>
              <a:t>1</a:t>
            </a:r>
            <a:endParaRPr sz="1300">
              <a:latin typeface="Arial"/>
              <a:cs typeface="Arial"/>
            </a:endParaRPr>
          </a:p>
        </p:txBody>
      </p:sp>
      <p:sp>
        <p:nvSpPr>
          <p:cNvPr id="92" name="object 92"/>
          <p:cNvSpPr txBox="1"/>
          <p:nvPr/>
        </p:nvSpPr>
        <p:spPr>
          <a:xfrm>
            <a:off x="3325910" y="1127352"/>
            <a:ext cx="1007110" cy="4216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1300" b="1" dirty="0">
                <a:solidFill>
                  <a:srgbClr val="FFFFCC"/>
                </a:solidFill>
                <a:latin typeface="Arial"/>
                <a:cs typeface="Arial"/>
              </a:rPr>
              <a:t>EO-1</a:t>
            </a:r>
            <a:r>
              <a:rPr sz="1300" b="1" spc="-25" dirty="0">
                <a:solidFill>
                  <a:srgbClr val="FFFFCC"/>
                </a:solidFill>
                <a:latin typeface="Arial"/>
                <a:cs typeface="Arial"/>
              </a:rPr>
              <a:t> ALI</a:t>
            </a:r>
            <a:endParaRPr sz="13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1300" b="1" dirty="0">
                <a:solidFill>
                  <a:srgbClr val="FFFFCC"/>
                </a:solidFill>
                <a:latin typeface="Arial"/>
                <a:cs typeface="Arial"/>
              </a:rPr>
              <a:t>Bands</a:t>
            </a:r>
            <a:r>
              <a:rPr sz="1300" b="1" spc="-25" dirty="0">
                <a:solidFill>
                  <a:srgbClr val="FFFFCC"/>
                </a:solidFill>
                <a:latin typeface="Arial"/>
                <a:cs typeface="Arial"/>
              </a:rPr>
              <a:t> </a:t>
            </a:r>
            <a:r>
              <a:rPr sz="1300" b="1" spc="-10" dirty="0">
                <a:solidFill>
                  <a:srgbClr val="FFFFCC"/>
                </a:solidFill>
                <a:latin typeface="Arial"/>
                <a:cs typeface="Arial"/>
              </a:rPr>
              <a:t>7-</a:t>
            </a:r>
            <a:r>
              <a:rPr sz="1300" b="1" spc="-20" dirty="0">
                <a:solidFill>
                  <a:srgbClr val="FFFFCC"/>
                </a:solidFill>
                <a:latin typeface="Arial"/>
                <a:cs typeface="Arial"/>
              </a:rPr>
              <a:t>5-</a:t>
            </a:r>
            <a:r>
              <a:rPr sz="1300" b="1" spc="-25" dirty="0">
                <a:solidFill>
                  <a:srgbClr val="FFFFCC"/>
                </a:solidFill>
                <a:latin typeface="Arial"/>
                <a:cs typeface="Arial"/>
              </a:rPr>
              <a:t>5’</a:t>
            </a:r>
            <a:endParaRPr sz="1300">
              <a:latin typeface="Arial"/>
              <a:cs typeface="Arial"/>
            </a:endParaRPr>
          </a:p>
        </p:txBody>
      </p:sp>
      <p:sp>
        <p:nvSpPr>
          <p:cNvPr id="93" name="object 93"/>
          <p:cNvSpPr txBox="1"/>
          <p:nvPr/>
        </p:nvSpPr>
        <p:spPr>
          <a:xfrm>
            <a:off x="1846332" y="1135253"/>
            <a:ext cx="908685" cy="4216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83820">
              <a:lnSpc>
                <a:spcPct val="100000"/>
              </a:lnSpc>
              <a:spcBef>
                <a:spcPts val="95"/>
              </a:spcBef>
            </a:pPr>
            <a:r>
              <a:rPr sz="1300" b="1" spc="-10" dirty="0">
                <a:solidFill>
                  <a:srgbClr val="FFFFCC"/>
                </a:solidFill>
                <a:latin typeface="Arial"/>
                <a:cs typeface="Arial"/>
              </a:rPr>
              <a:t>Hyperion 7-5-</a:t>
            </a:r>
            <a:r>
              <a:rPr sz="1300" b="1" dirty="0">
                <a:solidFill>
                  <a:srgbClr val="FFFFCC"/>
                </a:solidFill>
                <a:latin typeface="Arial"/>
                <a:cs typeface="Arial"/>
              </a:rPr>
              <a:t>4</a:t>
            </a:r>
            <a:r>
              <a:rPr sz="1300" b="1" spc="25" dirty="0">
                <a:solidFill>
                  <a:srgbClr val="FFFFCC"/>
                </a:solidFill>
                <a:latin typeface="Arial"/>
                <a:cs typeface="Arial"/>
              </a:rPr>
              <a:t> </a:t>
            </a:r>
            <a:r>
              <a:rPr sz="1300" b="1" spc="-10" dirty="0">
                <a:solidFill>
                  <a:srgbClr val="FFFFCC"/>
                </a:solidFill>
                <a:latin typeface="Arial"/>
                <a:cs typeface="Arial"/>
              </a:rPr>
              <a:t>Equiv</a:t>
            </a:r>
            <a:endParaRPr sz="1300">
              <a:latin typeface="Arial"/>
              <a:cs typeface="Arial"/>
            </a:endParaRPr>
          </a:p>
        </p:txBody>
      </p:sp>
      <p:sp>
        <p:nvSpPr>
          <p:cNvPr id="94" name="object 94"/>
          <p:cNvSpPr txBox="1"/>
          <p:nvPr/>
        </p:nvSpPr>
        <p:spPr>
          <a:xfrm>
            <a:off x="4736369" y="787590"/>
            <a:ext cx="300101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dirty="0">
                <a:solidFill>
                  <a:srgbClr val="FFFFF7"/>
                </a:solidFill>
                <a:latin typeface="Arial"/>
                <a:cs typeface="Arial"/>
              </a:rPr>
              <a:t>Julio</a:t>
            </a:r>
            <a:r>
              <a:rPr sz="3600" b="1" spc="-20" dirty="0">
                <a:solidFill>
                  <a:srgbClr val="FFFFF7"/>
                </a:solidFill>
                <a:latin typeface="Arial"/>
                <a:cs typeface="Arial"/>
              </a:rPr>
              <a:t> </a:t>
            </a:r>
            <a:r>
              <a:rPr sz="3600" b="1" dirty="0">
                <a:solidFill>
                  <a:srgbClr val="FFFFF7"/>
                </a:solidFill>
                <a:latin typeface="Arial"/>
                <a:cs typeface="Arial"/>
              </a:rPr>
              <a:t>22,</a:t>
            </a:r>
            <a:r>
              <a:rPr sz="3600" b="1" spc="-30" dirty="0">
                <a:solidFill>
                  <a:srgbClr val="FFFFF7"/>
                </a:solidFill>
                <a:latin typeface="Arial"/>
                <a:cs typeface="Arial"/>
              </a:rPr>
              <a:t> </a:t>
            </a:r>
            <a:r>
              <a:rPr sz="3600" b="1" spc="-20" dirty="0">
                <a:solidFill>
                  <a:srgbClr val="FFFFF7"/>
                </a:solidFill>
                <a:latin typeface="Arial"/>
                <a:cs typeface="Arial"/>
              </a:rPr>
              <a:t>2001</a:t>
            </a:r>
            <a:endParaRPr sz="3600">
              <a:latin typeface="Arial"/>
              <a:cs typeface="Arial"/>
            </a:endParaRPr>
          </a:p>
        </p:txBody>
      </p:sp>
      <p:sp>
        <p:nvSpPr>
          <p:cNvPr id="95" name="object 95"/>
          <p:cNvSpPr txBox="1"/>
          <p:nvPr/>
        </p:nvSpPr>
        <p:spPr>
          <a:xfrm>
            <a:off x="7151053" y="6386385"/>
            <a:ext cx="189674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i="1" dirty="0">
                <a:solidFill>
                  <a:srgbClr val="FFFFF7"/>
                </a:solidFill>
                <a:latin typeface="Arial"/>
                <a:cs typeface="Arial"/>
              </a:rPr>
              <a:t>Fuente:NASA,</a:t>
            </a:r>
            <a:r>
              <a:rPr sz="1600" b="1" i="1" spc="-60" dirty="0">
                <a:solidFill>
                  <a:srgbClr val="FFFFF7"/>
                </a:solidFill>
                <a:latin typeface="Arial"/>
                <a:cs typeface="Arial"/>
              </a:rPr>
              <a:t> </a:t>
            </a:r>
            <a:r>
              <a:rPr sz="1600" b="1" i="1" spc="-20" dirty="0">
                <a:solidFill>
                  <a:srgbClr val="FFFFF7"/>
                </a:solidFill>
                <a:latin typeface="Arial"/>
                <a:cs typeface="Arial"/>
              </a:rPr>
              <a:t>2007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3" y="59436"/>
            <a:ext cx="5783579" cy="1231391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0" dirty="0">
                <a:solidFill>
                  <a:srgbClr val="FFFFD9"/>
                </a:solidFill>
              </a:rPr>
              <a:t>Resolución</a:t>
            </a:r>
            <a:r>
              <a:rPr spc="-245" dirty="0">
                <a:solidFill>
                  <a:srgbClr val="FFFFD9"/>
                </a:solidFill>
              </a:rPr>
              <a:t> </a:t>
            </a:r>
            <a:r>
              <a:rPr spc="-135" dirty="0">
                <a:solidFill>
                  <a:srgbClr val="FFFFD9"/>
                </a:solidFill>
              </a:rPr>
              <a:t>Radiométrica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35940" y="1607312"/>
            <a:ext cx="7854315" cy="100139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4965" marR="5080" indent="-342900">
              <a:lnSpc>
                <a:spcPct val="100000"/>
              </a:lnSpc>
              <a:spcBef>
                <a:spcPts val="105"/>
              </a:spcBef>
            </a:pPr>
            <a:r>
              <a:rPr sz="3200" spc="-145" dirty="0">
                <a:latin typeface="Calibri"/>
                <a:cs typeface="Calibri"/>
              </a:rPr>
              <a:t>Define</a:t>
            </a:r>
            <a:r>
              <a:rPr sz="3200" spc="-240" dirty="0">
                <a:latin typeface="Calibri"/>
                <a:cs typeface="Calibri"/>
              </a:rPr>
              <a:t> </a:t>
            </a:r>
            <a:r>
              <a:rPr sz="3200" spc="-100" dirty="0">
                <a:latin typeface="Calibri"/>
                <a:cs typeface="Calibri"/>
              </a:rPr>
              <a:t>la</a:t>
            </a:r>
            <a:r>
              <a:rPr sz="3200" spc="-245" dirty="0">
                <a:latin typeface="Calibri"/>
                <a:cs typeface="Calibri"/>
              </a:rPr>
              <a:t> </a:t>
            </a:r>
            <a:r>
              <a:rPr sz="3200" b="1" spc="-155" dirty="0">
                <a:solidFill>
                  <a:srgbClr val="0000FF"/>
                </a:solidFill>
                <a:latin typeface="Calibri"/>
                <a:cs typeface="Calibri"/>
              </a:rPr>
              <a:t>sensibilidad</a:t>
            </a:r>
            <a:r>
              <a:rPr sz="3200" b="1" spc="-26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3200" b="1" spc="-90" dirty="0">
                <a:solidFill>
                  <a:srgbClr val="0000FF"/>
                </a:solidFill>
                <a:latin typeface="Calibri"/>
                <a:cs typeface="Calibri"/>
              </a:rPr>
              <a:t>de</a:t>
            </a:r>
            <a:r>
              <a:rPr sz="3200" b="1" spc="-27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3200" b="1" spc="-80" dirty="0">
                <a:solidFill>
                  <a:srgbClr val="0000FF"/>
                </a:solidFill>
                <a:latin typeface="Calibri"/>
                <a:cs typeface="Calibri"/>
              </a:rPr>
              <a:t>un</a:t>
            </a:r>
            <a:r>
              <a:rPr sz="3200" b="1" spc="-26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3200" b="1" spc="-145" dirty="0">
                <a:solidFill>
                  <a:srgbClr val="0000FF"/>
                </a:solidFill>
                <a:latin typeface="Calibri"/>
                <a:cs typeface="Calibri"/>
              </a:rPr>
              <a:t>detector</a:t>
            </a:r>
            <a:r>
              <a:rPr sz="3200" b="1" spc="-25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3200" spc="-25" dirty="0">
                <a:latin typeface="Calibri"/>
                <a:cs typeface="Calibri"/>
              </a:rPr>
              <a:t>a</a:t>
            </a:r>
            <a:r>
              <a:rPr sz="3200" spc="-260" dirty="0">
                <a:latin typeface="Calibri"/>
                <a:cs typeface="Calibri"/>
              </a:rPr>
              <a:t> </a:t>
            </a:r>
            <a:r>
              <a:rPr sz="3200" spc="-120" dirty="0">
                <a:latin typeface="Calibri"/>
                <a:cs typeface="Calibri"/>
              </a:rPr>
              <a:t>las</a:t>
            </a:r>
            <a:r>
              <a:rPr sz="3200" spc="-250" dirty="0">
                <a:latin typeface="Calibri"/>
                <a:cs typeface="Calibri"/>
              </a:rPr>
              <a:t> </a:t>
            </a:r>
            <a:r>
              <a:rPr sz="3200" spc="-130" dirty="0">
                <a:latin typeface="Calibri"/>
                <a:cs typeface="Calibri"/>
              </a:rPr>
              <a:t>diferencias </a:t>
            </a:r>
            <a:r>
              <a:rPr sz="3200" spc="-95" dirty="0">
                <a:latin typeface="Calibri"/>
                <a:cs typeface="Calibri"/>
              </a:rPr>
              <a:t>de</a:t>
            </a:r>
            <a:r>
              <a:rPr sz="3200" spc="-275" dirty="0">
                <a:latin typeface="Calibri"/>
                <a:cs typeface="Calibri"/>
              </a:rPr>
              <a:t> </a:t>
            </a:r>
            <a:r>
              <a:rPr sz="3200" spc="-145" dirty="0">
                <a:latin typeface="Calibri"/>
                <a:cs typeface="Calibri"/>
              </a:rPr>
              <a:t>fuerza</a:t>
            </a:r>
            <a:r>
              <a:rPr sz="3200" spc="-250" dirty="0">
                <a:latin typeface="Calibri"/>
                <a:cs typeface="Calibri"/>
              </a:rPr>
              <a:t> </a:t>
            </a:r>
            <a:r>
              <a:rPr sz="3200" spc="-95" dirty="0">
                <a:latin typeface="Calibri"/>
                <a:cs typeface="Calibri"/>
              </a:rPr>
              <a:t>de</a:t>
            </a:r>
            <a:r>
              <a:rPr sz="3200" spc="-275" dirty="0">
                <a:latin typeface="Calibri"/>
                <a:cs typeface="Calibri"/>
              </a:rPr>
              <a:t> </a:t>
            </a:r>
            <a:r>
              <a:rPr sz="3200" spc="-100" dirty="0">
                <a:latin typeface="Calibri"/>
                <a:cs typeface="Calibri"/>
              </a:rPr>
              <a:t>la</a:t>
            </a:r>
            <a:r>
              <a:rPr sz="3200" spc="-275" dirty="0">
                <a:latin typeface="Calibri"/>
                <a:cs typeface="Calibri"/>
              </a:rPr>
              <a:t> </a:t>
            </a:r>
            <a:r>
              <a:rPr sz="3200" spc="-140" dirty="0">
                <a:latin typeface="Calibri"/>
                <a:cs typeface="Calibri"/>
              </a:rPr>
              <a:t>señal</a:t>
            </a:r>
            <a:r>
              <a:rPr sz="3200" spc="-250" dirty="0">
                <a:latin typeface="Calibri"/>
                <a:cs typeface="Calibri"/>
              </a:rPr>
              <a:t> </a:t>
            </a:r>
            <a:r>
              <a:rPr sz="3200" spc="-30" dirty="0">
                <a:latin typeface="Calibri"/>
                <a:cs typeface="Calibri"/>
              </a:rPr>
              <a:t>detectada</a:t>
            </a:r>
            <a:endParaRPr sz="3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39975" y="2060587"/>
            <a:ext cx="6337300" cy="4032237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78891" y="1521"/>
            <a:ext cx="5942075" cy="1117091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1316" rIns="0" bIns="0" rtlCol="0">
            <a:spAutoFit/>
          </a:bodyPr>
          <a:lstStyle/>
          <a:p>
            <a:pPr marL="512445">
              <a:lnSpc>
                <a:spcPct val="100000"/>
              </a:lnSpc>
              <a:spcBef>
                <a:spcPts val="95"/>
              </a:spcBef>
            </a:pPr>
            <a:r>
              <a:rPr sz="4000" spc="-155" dirty="0">
                <a:latin typeface="Corbel"/>
                <a:cs typeface="Corbel"/>
              </a:rPr>
              <a:t>Sistemas</a:t>
            </a:r>
            <a:r>
              <a:rPr sz="4000" spc="-245" dirty="0">
                <a:latin typeface="Corbel"/>
                <a:cs typeface="Corbel"/>
              </a:rPr>
              <a:t> </a:t>
            </a:r>
            <a:r>
              <a:rPr sz="4000" spc="-130" dirty="0">
                <a:latin typeface="Corbel"/>
                <a:cs typeface="Corbel"/>
              </a:rPr>
              <a:t>d</a:t>
            </a:r>
            <a:r>
              <a:rPr sz="4000" spc="235" dirty="0">
                <a:latin typeface="Corbel"/>
                <a:cs typeface="Corbel"/>
              </a:rPr>
              <a:t>e</a:t>
            </a:r>
            <a:r>
              <a:rPr sz="4000" spc="-395" dirty="0">
                <a:latin typeface="Corbel"/>
                <a:cs typeface="Corbel"/>
              </a:rPr>
              <a:t>T</a:t>
            </a:r>
            <a:r>
              <a:rPr sz="4000" spc="-140" dirty="0">
                <a:latin typeface="Corbel"/>
                <a:cs typeface="Corbel"/>
              </a:rPr>
              <a:t>e</a:t>
            </a:r>
            <a:r>
              <a:rPr sz="4000" spc="-145" dirty="0">
                <a:latin typeface="Corbel"/>
                <a:cs typeface="Corbel"/>
              </a:rPr>
              <a:t>l</a:t>
            </a:r>
            <a:r>
              <a:rPr sz="4000" spc="-140" dirty="0">
                <a:latin typeface="Corbel"/>
                <a:cs typeface="Corbel"/>
              </a:rPr>
              <a:t>e</a:t>
            </a:r>
            <a:r>
              <a:rPr sz="4000" spc="-135" dirty="0">
                <a:latin typeface="Corbel"/>
                <a:cs typeface="Corbel"/>
              </a:rPr>
              <a:t>d</a:t>
            </a:r>
            <a:r>
              <a:rPr sz="4000" spc="-140" dirty="0">
                <a:latin typeface="Corbel"/>
                <a:cs typeface="Corbel"/>
              </a:rPr>
              <a:t>et</a:t>
            </a:r>
            <a:r>
              <a:rPr sz="4000" spc="-150" dirty="0">
                <a:latin typeface="Corbel"/>
                <a:cs typeface="Corbel"/>
              </a:rPr>
              <a:t>e</a:t>
            </a:r>
            <a:r>
              <a:rPr sz="4000" spc="-200" dirty="0">
                <a:latin typeface="Corbel"/>
                <a:cs typeface="Corbel"/>
              </a:rPr>
              <a:t>c</a:t>
            </a:r>
            <a:r>
              <a:rPr sz="4000" spc="-155" dirty="0">
                <a:latin typeface="Corbel"/>
                <a:cs typeface="Corbel"/>
              </a:rPr>
              <a:t>c</a:t>
            </a:r>
            <a:r>
              <a:rPr sz="4000" spc="-140" dirty="0">
                <a:latin typeface="Corbel"/>
                <a:cs typeface="Corbel"/>
              </a:rPr>
              <a:t>i</a:t>
            </a:r>
            <a:r>
              <a:rPr sz="4000" spc="-145" dirty="0">
                <a:latin typeface="Corbel"/>
                <a:cs typeface="Corbel"/>
              </a:rPr>
              <a:t>ó</a:t>
            </a:r>
            <a:r>
              <a:rPr sz="4000" spc="10" dirty="0">
                <a:latin typeface="Corbel"/>
                <a:cs typeface="Corbel"/>
              </a:rPr>
              <a:t>n</a:t>
            </a:r>
            <a:endParaRPr sz="4000">
              <a:latin typeface="Corbel"/>
              <a:cs typeface="Corbe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555114" y="4029138"/>
            <a:ext cx="17113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alibri"/>
                <a:cs typeface="Calibri"/>
              </a:rPr>
              <a:t>Medio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donde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se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propaga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spc="-25" dirty="0">
                <a:latin typeface="Calibri"/>
                <a:cs typeface="Calibri"/>
              </a:rPr>
              <a:t>la </a:t>
            </a:r>
            <a:r>
              <a:rPr sz="1200" spc="-10" dirty="0">
                <a:latin typeface="Calibri"/>
                <a:cs typeface="Calibri"/>
              </a:rPr>
              <a:t>radiación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442839" y="2589263"/>
            <a:ext cx="975994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alibri"/>
                <a:cs typeface="Calibri"/>
              </a:rPr>
              <a:t>Sensor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spc="-50" dirty="0">
                <a:latin typeface="Calibri"/>
                <a:cs typeface="Calibri"/>
              </a:rPr>
              <a:t>y </a:t>
            </a:r>
            <a:r>
              <a:rPr sz="1200" spc="-10" dirty="0">
                <a:latin typeface="Calibri"/>
                <a:cs typeface="Calibri"/>
              </a:rPr>
              <a:t>plataforma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25" dirty="0">
                <a:latin typeface="Calibri"/>
                <a:cs typeface="Calibri"/>
              </a:rPr>
              <a:t>que </a:t>
            </a:r>
            <a:r>
              <a:rPr sz="1200" dirty="0">
                <a:latin typeface="Calibri"/>
                <a:cs typeface="Calibri"/>
              </a:rPr>
              <a:t>lo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transporta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293889" y="6424409"/>
            <a:ext cx="153416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i="1" dirty="0">
                <a:latin typeface="Arial"/>
                <a:cs typeface="Arial"/>
              </a:rPr>
              <a:t>Fuente:Battelle</a:t>
            </a:r>
            <a:r>
              <a:rPr sz="1200" i="1" spc="-75" dirty="0">
                <a:latin typeface="Arial"/>
                <a:cs typeface="Arial"/>
              </a:rPr>
              <a:t> </a:t>
            </a:r>
            <a:r>
              <a:rPr sz="1200" i="1" spc="-10" dirty="0">
                <a:latin typeface="Arial"/>
                <a:cs typeface="Arial"/>
              </a:rPr>
              <a:t>(2009)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3" y="60960"/>
            <a:ext cx="6243827" cy="1231391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1539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0" spc="-150" dirty="0">
                <a:latin typeface="Arial"/>
                <a:cs typeface="Arial"/>
              </a:rPr>
              <a:t>Resolución</a:t>
            </a:r>
            <a:r>
              <a:rPr b="0" spc="-235" dirty="0">
                <a:latin typeface="Arial"/>
                <a:cs typeface="Arial"/>
              </a:rPr>
              <a:t> </a:t>
            </a:r>
            <a:r>
              <a:rPr b="0" spc="-140" dirty="0">
                <a:latin typeface="Arial"/>
                <a:cs typeface="Arial"/>
              </a:rPr>
              <a:t>Radiométrica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50825" y="1449387"/>
            <a:ext cx="8877287" cy="4592586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38788" y="1232536"/>
            <a:ext cx="7802880" cy="5402580"/>
            <a:chOff x="538788" y="1232536"/>
            <a:chExt cx="7802880" cy="540258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8788" y="1232536"/>
              <a:ext cx="4224308" cy="354171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04398" y="3177226"/>
              <a:ext cx="3936972" cy="3457570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4926012" y="1300607"/>
            <a:ext cx="963930" cy="953135"/>
          </a:xfrm>
          <a:prstGeom prst="rect">
            <a:avLst/>
          </a:prstGeom>
        </p:spPr>
        <p:txBody>
          <a:bodyPr vert="horz" wrap="square" lIns="0" tIns="75565" rIns="0" bIns="0" rtlCol="0">
            <a:spAutoFit/>
          </a:bodyPr>
          <a:lstStyle/>
          <a:p>
            <a:pPr marL="12700" marR="154940">
              <a:lnSpc>
                <a:spcPts val="2260"/>
              </a:lnSpc>
              <a:spcBef>
                <a:spcPts val="595"/>
              </a:spcBef>
            </a:pPr>
            <a:r>
              <a:rPr sz="2300" b="1" spc="-20" dirty="0">
                <a:latin typeface="Arial"/>
                <a:cs typeface="Arial"/>
              </a:rPr>
              <a:t>ETM+ </a:t>
            </a:r>
            <a:r>
              <a:rPr sz="2300" b="1" spc="-25" dirty="0">
                <a:latin typeface="Arial"/>
                <a:cs typeface="Arial"/>
              </a:rPr>
              <a:t>L1G</a:t>
            </a:r>
            <a:endParaRPr sz="2300">
              <a:latin typeface="Arial"/>
              <a:cs typeface="Arial"/>
            </a:endParaRPr>
          </a:p>
          <a:p>
            <a:pPr marL="12700">
              <a:lnSpc>
                <a:spcPts val="2285"/>
              </a:lnSpc>
            </a:pPr>
            <a:r>
              <a:rPr sz="2300" b="1" dirty="0">
                <a:latin typeface="Arial"/>
                <a:cs typeface="Arial"/>
              </a:rPr>
              <a:t>band</a:t>
            </a:r>
            <a:r>
              <a:rPr sz="2300" b="1" spc="-45" dirty="0">
                <a:latin typeface="Arial"/>
                <a:cs typeface="Arial"/>
              </a:rPr>
              <a:t> </a:t>
            </a:r>
            <a:r>
              <a:rPr sz="2300" b="1" spc="-50" dirty="0">
                <a:latin typeface="Arial"/>
                <a:cs typeface="Arial"/>
              </a:rPr>
              <a:t>1</a:t>
            </a:r>
            <a:endParaRPr sz="23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2046" rIns="0" bIns="0" rtlCol="0">
            <a:spAutoFit/>
          </a:bodyPr>
          <a:lstStyle/>
          <a:p>
            <a:pPr marL="135255">
              <a:lnSpc>
                <a:spcPts val="4195"/>
              </a:lnSpc>
              <a:spcBef>
                <a:spcPts val="100"/>
              </a:spcBef>
            </a:pPr>
            <a:r>
              <a:rPr sz="3600" spc="-120" dirty="0">
                <a:latin typeface="Arial"/>
                <a:cs typeface="Arial"/>
              </a:rPr>
              <a:t>ALI</a:t>
            </a:r>
            <a:r>
              <a:rPr sz="3600" spc="-260" dirty="0">
                <a:latin typeface="Arial"/>
                <a:cs typeface="Arial"/>
              </a:rPr>
              <a:t> </a:t>
            </a:r>
            <a:r>
              <a:rPr sz="3600" spc="-140" dirty="0">
                <a:latin typeface="Arial"/>
                <a:cs typeface="Arial"/>
              </a:rPr>
              <a:t>versus</a:t>
            </a:r>
            <a:r>
              <a:rPr sz="3600" spc="-265" dirty="0">
                <a:latin typeface="Arial"/>
                <a:cs typeface="Arial"/>
              </a:rPr>
              <a:t> </a:t>
            </a:r>
            <a:r>
              <a:rPr sz="3600" spc="-125" dirty="0">
                <a:latin typeface="Arial"/>
                <a:cs typeface="Arial"/>
              </a:rPr>
              <a:t>ETM+</a:t>
            </a:r>
            <a:r>
              <a:rPr sz="3600" spc="-254" dirty="0">
                <a:latin typeface="Arial"/>
                <a:cs typeface="Arial"/>
              </a:rPr>
              <a:t> </a:t>
            </a:r>
            <a:r>
              <a:rPr sz="3600" spc="-135" dirty="0">
                <a:latin typeface="Arial"/>
                <a:cs typeface="Arial"/>
              </a:rPr>
              <a:t>Local</a:t>
            </a:r>
            <a:r>
              <a:rPr sz="3600" spc="-245" dirty="0">
                <a:latin typeface="Arial"/>
                <a:cs typeface="Arial"/>
              </a:rPr>
              <a:t> </a:t>
            </a:r>
            <a:r>
              <a:rPr sz="3600" spc="-125" dirty="0">
                <a:latin typeface="Arial"/>
                <a:cs typeface="Arial"/>
              </a:rPr>
              <a:t>Geometry</a:t>
            </a:r>
            <a:endParaRPr sz="3600">
              <a:latin typeface="Arial"/>
              <a:cs typeface="Arial"/>
            </a:endParaRPr>
          </a:p>
          <a:p>
            <a:pPr marL="2241550">
              <a:lnSpc>
                <a:spcPts val="2755"/>
              </a:lnSpc>
            </a:pPr>
            <a:r>
              <a:rPr sz="2400" b="0" dirty="0">
                <a:latin typeface="Arial"/>
                <a:cs typeface="Arial"/>
              </a:rPr>
              <a:t>Maricopa</a:t>
            </a:r>
            <a:r>
              <a:rPr sz="2400" b="0" spc="-55" dirty="0">
                <a:latin typeface="Arial"/>
                <a:cs typeface="Arial"/>
              </a:rPr>
              <a:t> </a:t>
            </a:r>
            <a:r>
              <a:rPr sz="2400" b="0" dirty="0">
                <a:latin typeface="Arial"/>
                <a:cs typeface="Arial"/>
              </a:rPr>
              <a:t>July</a:t>
            </a:r>
            <a:r>
              <a:rPr sz="2400" b="0" spc="-50" dirty="0">
                <a:latin typeface="Arial"/>
                <a:cs typeface="Arial"/>
              </a:rPr>
              <a:t> </a:t>
            </a:r>
            <a:r>
              <a:rPr sz="2400" b="0" dirty="0">
                <a:latin typeface="Arial"/>
                <a:cs typeface="Arial"/>
              </a:rPr>
              <a:t>27,</a:t>
            </a:r>
            <a:r>
              <a:rPr sz="2400" b="0" spc="-70" dirty="0">
                <a:latin typeface="Arial"/>
                <a:cs typeface="Arial"/>
              </a:rPr>
              <a:t> </a:t>
            </a:r>
            <a:r>
              <a:rPr sz="2400" b="0" dirty="0">
                <a:latin typeface="Arial"/>
                <a:cs typeface="Arial"/>
              </a:rPr>
              <a:t>2001</a:t>
            </a:r>
            <a:r>
              <a:rPr sz="2400" b="0" spc="-55" dirty="0">
                <a:latin typeface="Arial"/>
                <a:cs typeface="Arial"/>
              </a:rPr>
              <a:t> </a:t>
            </a:r>
            <a:r>
              <a:rPr sz="2400" b="0" spc="-10" dirty="0">
                <a:latin typeface="Arial"/>
                <a:cs typeface="Arial"/>
              </a:rPr>
              <a:t>(DOY208)</a:t>
            </a:r>
            <a:endParaRPr sz="24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302500" y="2164207"/>
            <a:ext cx="1044575" cy="953135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L="12700" marR="471170">
              <a:lnSpc>
                <a:spcPts val="2270"/>
              </a:lnSpc>
              <a:spcBef>
                <a:spcPts val="585"/>
              </a:spcBef>
            </a:pPr>
            <a:r>
              <a:rPr sz="2300" b="1" spc="-25" dirty="0">
                <a:latin typeface="Arial"/>
                <a:cs typeface="Arial"/>
              </a:rPr>
              <a:t>ALI L1R</a:t>
            </a:r>
            <a:endParaRPr sz="2300">
              <a:latin typeface="Arial"/>
              <a:cs typeface="Arial"/>
            </a:endParaRPr>
          </a:p>
          <a:p>
            <a:pPr marL="12700">
              <a:lnSpc>
                <a:spcPts val="2275"/>
              </a:lnSpc>
              <a:tabLst>
                <a:tab pos="868680" algn="l"/>
              </a:tabLst>
            </a:pPr>
            <a:r>
              <a:rPr sz="2300" b="1" spc="-20" dirty="0">
                <a:latin typeface="Arial"/>
                <a:cs typeface="Arial"/>
              </a:rPr>
              <a:t>band</a:t>
            </a:r>
            <a:r>
              <a:rPr sz="2300" b="1" dirty="0">
                <a:latin typeface="Arial"/>
                <a:cs typeface="Arial"/>
              </a:rPr>
              <a:t>	</a:t>
            </a:r>
            <a:r>
              <a:rPr sz="2300" b="1" spc="-50" dirty="0">
                <a:latin typeface="Arial"/>
                <a:cs typeface="Arial"/>
              </a:rPr>
              <a:t>2</a:t>
            </a:r>
            <a:endParaRPr sz="23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7512" y="1706529"/>
            <a:ext cx="6877046" cy="325912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7151053" y="6386385"/>
            <a:ext cx="150114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i="1" dirty="0">
                <a:latin typeface="Arial"/>
                <a:cs typeface="Arial"/>
              </a:rPr>
              <a:t>Fuente:</a:t>
            </a:r>
            <a:r>
              <a:rPr sz="1200" i="1" spc="-35" dirty="0">
                <a:latin typeface="Arial"/>
                <a:cs typeface="Arial"/>
              </a:rPr>
              <a:t> </a:t>
            </a:r>
            <a:r>
              <a:rPr sz="1200" i="1" dirty="0">
                <a:latin typeface="Arial"/>
                <a:cs typeface="Arial"/>
              </a:rPr>
              <a:t>Jensen,</a:t>
            </a:r>
            <a:r>
              <a:rPr sz="1200" i="1" spc="-30" dirty="0">
                <a:latin typeface="Arial"/>
                <a:cs typeface="Arial"/>
              </a:rPr>
              <a:t> </a:t>
            </a:r>
            <a:r>
              <a:rPr sz="1200" i="1" spc="-20" dirty="0">
                <a:latin typeface="Arial"/>
                <a:cs typeface="Arial"/>
              </a:rPr>
              <a:t>2004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92707" y="1234440"/>
            <a:ext cx="7428230" cy="5248910"/>
            <a:chOff x="1092707" y="1234440"/>
            <a:chExt cx="7428230" cy="524891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92707" y="1234440"/>
              <a:ext cx="7427975" cy="5248655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85887" y="1428750"/>
              <a:ext cx="6823379" cy="4659299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7151053" y="6386385"/>
            <a:ext cx="150114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i="1" dirty="0">
                <a:latin typeface="Arial"/>
                <a:cs typeface="Arial"/>
              </a:rPr>
              <a:t>Fuente:</a:t>
            </a:r>
            <a:r>
              <a:rPr sz="1200" i="1" spc="-35" dirty="0">
                <a:latin typeface="Arial"/>
                <a:cs typeface="Arial"/>
              </a:rPr>
              <a:t> </a:t>
            </a:r>
            <a:r>
              <a:rPr sz="1200" i="1" dirty="0">
                <a:latin typeface="Arial"/>
                <a:cs typeface="Arial"/>
              </a:rPr>
              <a:t>Jensen,</a:t>
            </a:r>
            <a:r>
              <a:rPr sz="1200" i="1" spc="-30" dirty="0">
                <a:latin typeface="Arial"/>
                <a:cs typeface="Arial"/>
              </a:rPr>
              <a:t> </a:t>
            </a:r>
            <a:r>
              <a:rPr sz="1200" i="1" spc="-20" dirty="0">
                <a:latin typeface="Arial"/>
                <a:cs typeface="Arial"/>
              </a:rPr>
              <a:t>2004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3" y="59436"/>
            <a:ext cx="1889759" cy="1231391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739" y="186944"/>
            <a:ext cx="146177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25" dirty="0">
                <a:solidFill>
                  <a:srgbClr val="FFFFD9"/>
                </a:solidFill>
              </a:rPr>
              <a:t>Costos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76263" y="862012"/>
            <a:ext cx="7812086" cy="550544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4222115" y="6314947"/>
            <a:ext cx="360934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i="1" dirty="0">
                <a:latin typeface="Arial"/>
                <a:cs typeface="Arial"/>
              </a:rPr>
              <a:t>Cuadro</a:t>
            </a:r>
            <a:r>
              <a:rPr sz="1200" i="1" spc="-45" dirty="0">
                <a:latin typeface="Arial"/>
                <a:cs typeface="Arial"/>
              </a:rPr>
              <a:t> </a:t>
            </a:r>
            <a:r>
              <a:rPr sz="1200" i="1" dirty="0">
                <a:latin typeface="Arial"/>
                <a:cs typeface="Arial"/>
              </a:rPr>
              <a:t>compilado</a:t>
            </a:r>
            <a:r>
              <a:rPr sz="1200" i="1" spc="-40" dirty="0">
                <a:latin typeface="Arial"/>
                <a:cs typeface="Arial"/>
              </a:rPr>
              <a:t> </a:t>
            </a:r>
            <a:r>
              <a:rPr sz="1200" i="1" dirty="0">
                <a:latin typeface="Arial"/>
                <a:cs typeface="Arial"/>
              </a:rPr>
              <a:t>por</a:t>
            </a:r>
            <a:r>
              <a:rPr sz="1200" i="1" spc="-30" dirty="0">
                <a:latin typeface="Arial"/>
                <a:cs typeface="Arial"/>
              </a:rPr>
              <a:t> </a:t>
            </a:r>
            <a:r>
              <a:rPr sz="1200" i="1" spc="-10" dirty="0">
                <a:latin typeface="Arial"/>
                <a:cs typeface="Arial"/>
              </a:rPr>
              <a:t>CATHALAC,</a:t>
            </a:r>
            <a:r>
              <a:rPr sz="1200" i="1" spc="-30" dirty="0">
                <a:latin typeface="Arial"/>
                <a:cs typeface="Arial"/>
              </a:rPr>
              <a:t> </a:t>
            </a:r>
            <a:r>
              <a:rPr sz="1200" i="1" dirty="0">
                <a:latin typeface="Arial"/>
                <a:cs typeface="Arial"/>
              </a:rPr>
              <a:t>de</a:t>
            </a:r>
            <a:r>
              <a:rPr sz="1200" i="1" spc="-20" dirty="0">
                <a:latin typeface="Arial"/>
                <a:cs typeface="Arial"/>
              </a:rPr>
              <a:t> </a:t>
            </a:r>
            <a:r>
              <a:rPr sz="1200" i="1" dirty="0">
                <a:latin typeface="Arial"/>
                <a:cs typeface="Arial"/>
              </a:rPr>
              <a:t>varias</a:t>
            </a:r>
            <a:r>
              <a:rPr sz="1200" i="1" spc="-20" dirty="0">
                <a:latin typeface="Arial"/>
                <a:cs typeface="Arial"/>
              </a:rPr>
              <a:t> </a:t>
            </a:r>
            <a:r>
              <a:rPr sz="1200" i="1" spc="-10" dirty="0">
                <a:latin typeface="Arial"/>
                <a:cs typeface="Arial"/>
              </a:rPr>
              <a:t>fuentes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8787" y="59436"/>
            <a:ext cx="3552443" cy="1231391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94056" rIns="0" bIns="0" rtlCol="0">
            <a:spAutoFit/>
          </a:bodyPr>
          <a:lstStyle/>
          <a:p>
            <a:pPr marL="473709">
              <a:lnSpc>
                <a:spcPct val="100000"/>
              </a:lnSpc>
              <a:spcBef>
                <a:spcPts val="100"/>
              </a:spcBef>
            </a:pPr>
            <a:r>
              <a:rPr spc="-40" dirty="0"/>
              <a:t>%</a:t>
            </a:r>
            <a:r>
              <a:rPr spc="-290" dirty="0"/>
              <a:t> </a:t>
            </a:r>
            <a:r>
              <a:rPr spc="-150" dirty="0"/>
              <a:t>Nubosidad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35940" y="1617979"/>
            <a:ext cx="1689735" cy="22752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45" dirty="0">
                <a:latin typeface="Calibri"/>
                <a:cs typeface="Calibri"/>
              </a:rPr>
              <a:t>Fechas</a:t>
            </a:r>
            <a:r>
              <a:rPr sz="1800" spc="-229" dirty="0">
                <a:latin typeface="Calibri"/>
                <a:cs typeface="Calibri"/>
              </a:rPr>
              <a:t> </a:t>
            </a:r>
            <a:r>
              <a:rPr sz="1800" spc="-95" dirty="0">
                <a:latin typeface="Calibri"/>
                <a:cs typeface="Calibri"/>
              </a:rPr>
              <a:t>de</a:t>
            </a:r>
            <a:r>
              <a:rPr sz="1800" spc="-254" dirty="0">
                <a:latin typeface="Calibri"/>
                <a:cs typeface="Calibri"/>
              </a:rPr>
              <a:t> </a:t>
            </a:r>
            <a:r>
              <a:rPr sz="1800" spc="-140" dirty="0">
                <a:latin typeface="Calibri"/>
                <a:cs typeface="Calibri"/>
              </a:rPr>
              <a:t>Adquisición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90"/>
              </a:spcBef>
            </a:pPr>
            <a:endParaRPr sz="1800">
              <a:latin typeface="Calibri"/>
              <a:cs typeface="Calibri"/>
            </a:endParaRPr>
          </a:p>
          <a:p>
            <a:pPr marL="12700" marR="178435">
              <a:lnSpc>
                <a:spcPct val="120000"/>
              </a:lnSpc>
              <a:spcBef>
                <a:spcPts val="5"/>
              </a:spcBef>
            </a:pPr>
            <a:r>
              <a:rPr sz="1800" spc="-145" dirty="0">
                <a:latin typeface="Calibri"/>
                <a:cs typeface="Calibri"/>
              </a:rPr>
              <a:t>Época</a:t>
            </a:r>
            <a:r>
              <a:rPr sz="1800" spc="-220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Lluviosa </a:t>
            </a:r>
            <a:r>
              <a:rPr sz="1800" spc="-120" dirty="0">
                <a:latin typeface="Calibri"/>
                <a:cs typeface="Calibri"/>
              </a:rPr>
              <a:t>Mayo</a:t>
            </a:r>
            <a:r>
              <a:rPr sz="1800" spc="-275" dirty="0">
                <a:latin typeface="Calibri"/>
                <a:cs typeface="Calibri"/>
              </a:rPr>
              <a:t> </a:t>
            </a:r>
            <a:r>
              <a:rPr sz="1800" spc="-125" dirty="0">
                <a:latin typeface="Calibri"/>
                <a:cs typeface="Calibri"/>
              </a:rPr>
              <a:t>–Noviembre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90"/>
              </a:spcBef>
            </a:pPr>
            <a:endParaRPr sz="1800">
              <a:latin typeface="Calibri"/>
              <a:cs typeface="Calibri"/>
            </a:endParaRPr>
          </a:p>
          <a:p>
            <a:pPr marL="12700" marR="464820">
              <a:lnSpc>
                <a:spcPct val="120000"/>
              </a:lnSpc>
              <a:spcBef>
                <a:spcPts val="5"/>
              </a:spcBef>
            </a:pPr>
            <a:r>
              <a:rPr sz="1800" spc="-145" dirty="0">
                <a:latin typeface="Calibri"/>
                <a:cs typeface="Calibri"/>
              </a:rPr>
              <a:t>Épocas</a:t>
            </a:r>
            <a:r>
              <a:rPr sz="1800" spc="-2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Secas </a:t>
            </a:r>
            <a:r>
              <a:rPr sz="1800" spc="-155" dirty="0">
                <a:latin typeface="Calibri"/>
                <a:cs typeface="Calibri"/>
              </a:rPr>
              <a:t>Diciembre-</a:t>
            </a:r>
            <a:r>
              <a:rPr sz="1800" spc="-150" dirty="0">
                <a:latin typeface="Calibri"/>
                <a:cs typeface="Calibri"/>
              </a:rPr>
              <a:t> </a:t>
            </a:r>
            <a:r>
              <a:rPr sz="1800" spc="-160" dirty="0">
                <a:latin typeface="Calibri"/>
                <a:cs typeface="Calibri"/>
              </a:rPr>
              <a:t>Abril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802638" y="1361316"/>
            <a:ext cx="7341870" cy="4709160"/>
            <a:chOff x="1802638" y="1361316"/>
            <a:chExt cx="7341870" cy="4709160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97380" y="1455420"/>
              <a:ext cx="7246620" cy="461467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02638" y="1361316"/>
              <a:ext cx="7341323" cy="4611671"/>
            </a:xfrm>
            <a:prstGeom prst="rect">
              <a:avLst/>
            </a:prstGeom>
          </p:spPr>
        </p:pic>
      </p:grpSp>
      <p:grpSp>
        <p:nvGrpSpPr>
          <p:cNvPr id="8" name="object 8"/>
          <p:cNvGrpSpPr/>
          <p:nvPr/>
        </p:nvGrpSpPr>
        <p:grpSpPr>
          <a:xfrm>
            <a:off x="4370830" y="6184387"/>
            <a:ext cx="4425950" cy="643255"/>
            <a:chOff x="4370830" y="6184387"/>
            <a:chExt cx="4425950" cy="643255"/>
          </a:xfrm>
        </p:grpSpPr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370830" y="6184387"/>
              <a:ext cx="2674619" cy="513587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737604" y="6184387"/>
              <a:ext cx="1200899" cy="513587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702296" y="6184387"/>
              <a:ext cx="1094231" cy="513587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675372" y="6480048"/>
              <a:ext cx="769619" cy="347472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234678" y="6480048"/>
              <a:ext cx="489196" cy="347471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554718" y="6480048"/>
              <a:ext cx="541012" cy="347471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885432" y="6480048"/>
              <a:ext cx="601967" cy="347471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4499735" y="6238811"/>
            <a:ext cx="4142104" cy="4845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050505"/>
                </a:solidFill>
                <a:latin typeface="Arial"/>
                <a:cs typeface="Arial"/>
              </a:rPr>
              <a:t>Bosques</a:t>
            </a:r>
            <a:r>
              <a:rPr sz="1800" b="1" spc="-80" dirty="0">
                <a:solidFill>
                  <a:srgbClr val="050505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050505"/>
                </a:solidFill>
                <a:latin typeface="Arial"/>
                <a:cs typeface="Arial"/>
              </a:rPr>
              <a:t>nubosos</a:t>
            </a:r>
            <a:r>
              <a:rPr sz="1800" b="1" spc="-80" dirty="0">
                <a:solidFill>
                  <a:srgbClr val="050505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050505"/>
                </a:solidFill>
                <a:latin typeface="Arial"/>
                <a:cs typeface="Arial"/>
              </a:rPr>
              <a:t>en</a:t>
            </a:r>
            <a:r>
              <a:rPr sz="1800" b="1" spc="-114" dirty="0">
                <a:solidFill>
                  <a:srgbClr val="050505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050505"/>
                </a:solidFill>
                <a:latin typeface="Arial"/>
                <a:cs typeface="Arial"/>
              </a:rPr>
              <a:t>America</a:t>
            </a:r>
            <a:r>
              <a:rPr sz="1800" b="1" spc="-15" dirty="0">
                <a:solidFill>
                  <a:srgbClr val="050505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050505"/>
                </a:solidFill>
                <a:latin typeface="Arial"/>
                <a:cs typeface="Arial"/>
              </a:rPr>
              <a:t>Central</a:t>
            </a:r>
            <a:endParaRPr sz="1800">
              <a:latin typeface="Arial"/>
              <a:cs typeface="Arial"/>
            </a:endParaRPr>
          </a:p>
          <a:p>
            <a:pPr marL="3810" algn="ctr">
              <a:lnSpc>
                <a:spcPct val="100000"/>
              </a:lnSpc>
              <a:spcBef>
                <a:spcPts val="10"/>
              </a:spcBef>
            </a:pPr>
            <a:r>
              <a:rPr sz="1200" i="1" dirty="0">
                <a:solidFill>
                  <a:srgbClr val="050505"/>
                </a:solidFill>
                <a:latin typeface="Arial"/>
                <a:cs typeface="Arial"/>
              </a:rPr>
              <a:t>(fuente:</a:t>
            </a:r>
            <a:r>
              <a:rPr sz="1200" i="1" spc="-30" dirty="0">
                <a:solidFill>
                  <a:srgbClr val="050505"/>
                </a:solidFill>
                <a:latin typeface="Arial"/>
                <a:cs typeface="Arial"/>
              </a:rPr>
              <a:t> </a:t>
            </a:r>
            <a:r>
              <a:rPr sz="1200" i="1" dirty="0">
                <a:solidFill>
                  <a:srgbClr val="050505"/>
                </a:solidFill>
                <a:latin typeface="Arial"/>
                <a:cs typeface="Arial"/>
              </a:rPr>
              <a:t>Nair</a:t>
            </a:r>
            <a:r>
              <a:rPr sz="1200" i="1" spc="-15" dirty="0">
                <a:solidFill>
                  <a:srgbClr val="050505"/>
                </a:solidFill>
                <a:latin typeface="Arial"/>
                <a:cs typeface="Arial"/>
              </a:rPr>
              <a:t> </a:t>
            </a:r>
            <a:r>
              <a:rPr sz="1200" i="1" dirty="0">
                <a:solidFill>
                  <a:srgbClr val="050505"/>
                </a:solidFill>
                <a:latin typeface="Arial"/>
                <a:cs typeface="Arial"/>
              </a:rPr>
              <a:t>et</a:t>
            </a:r>
            <a:r>
              <a:rPr sz="1200" i="1" spc="5" dirty="0">
                <a:solidFill>
                  <a:srgbClr val="050505"/>
                </a:solidFill>
                <a:latin typeface="Arial"/>
                <a:cs typeface="Arial"/>
              </a:rPr>
              <a:t> </a:t>
            </a:r>
            <a:r>
              <a:rPr sz="1200" i="1" dirty="0">
                <a:solidFill>
                  <a:srgbClr val="050505"/>
                </a:solidFill>
                <a:latin typeface="Arial"/>
                <a:cs typeface="Arial"/>
              </a:rPr>
              <a:t>al</a:t>
            </a:r>
            <a:r>
              <a:rPr sz="1200" i="1" spc="-20" dirty="0">
                <a:solidFill>
                  <a:srgbClr val="050505"/>
                </a:solidFill>
                <a:latin typeface="Arial"/>
                <a:cs typeface="Arial"/>
              </a:rPr>
              <a:t> </a:t>
            </a:r>
            <a:r>
              <a:rPr sz="1200" i="1" spc="-10" dirty="0">
                <a:solidFill>
                  <a:srgbClr val="050505"/>
                </a:solidFill>
                <a:latin typeface="Arial"/>
                <a:cs typeface="Arial"/>
              </a:rPr>
              <a:t>2007)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403" y="131064"/>
            <a:ext cx="9140825" cy="6727190"/>
            <a:chOff x="3403" y="131064"/>
            <a:chExt cx="9140825" cy="672719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03" y="1309941"/>
              <a:ext cx="9140596" cy="554805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3527" y="131064"/>
              <a:ext cx="2894075" cy="1231391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65493" rIns="0" bIns="0" rtlCol="0">
            <a:spAutoFit/>
          </a:bodyPr>
          <a:lstStyle/>
          <a:p>
            <a:pPr marL="298450">
              <a:lnSpc>
                <a:spcPct val="100000"/>
              </a:lnSpc>
              <a:spcBef>
                <a:spcPts val="100"/>
              </a:spcBef>
            </a:pPr>
            <a:r>
              <a:rPr spc="-150" dirty="0"/>
              <a:t>Cobertura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93052" y="5384736"/>
            <a:ext cx="23209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D9"/>
                </a:solidFill>
                <a:latin typeface="Arial"/>
                <a:cs typeface="Arial"/>
              </a:rPr>
              <a:t>Cantidad</a:t>
            </a:r>
            <a:r>
              <a:rPr sz="1800" spc="-20" dirty="0">
                <a:solidFill>
                  <a:srgbClr val="FFFFD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D9"/>
                </a:solidFill>
                <a:latin typeface="Arial"/>
                <a:cs typeface="Arial"/>
              </a:rPr>
              <a:t>de</a:t>
            </a:r>
            <a:r>
              <a:rPr sz="1800" spc="-45" dirty="0">
                <a:solidFill>
                  <a:srgbClr val="FFFFD9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FFFFD9"/>
                </a:solidFill>
                <a:latin typeface="Arial"/>
                <a:cs typeface="Arial"/>
              </a:rPr>
              <a:t>Imagenes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  <p:transition spd="slow">
    <p:fade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1687" y="131064"/>
            <a:ext cx="7277087" cy="1231391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65493" rIns="0" bIns="0" rtlCol="0">
            <a:spAutoFit/>
          </a:bodyPr>
          <a:lstStyle/>
          <a:p>
            <a:pPr marL="817880">
              <a:lnSpc>
                <a:spcPct val="100000"/>
              </a:lnSpc>
              <a:spcBef>
                <a:spcPts val="100"/>
              </a:spcBef>
            </a:pPr>
            <a:r>
              <a:rPr spc="-155" dirty="0">
                <a:solidFill>
                  <a:srgbClr val="FFFFD9"/>
                </a:solidFill>
              </a:rPr>
              <a:t>Disponibilidad</a:t>
            </a:r>
            <a:r>
              <a:rPr spc="-220" dirty="0">
                <a:solidFill>
                  <a:srgbClr val="FFFFD9"/>
                </a:solidFill>
              </a:rPr>
              <a:t> </a:t>
            </a:r>
            <a:r>
              <a:rPr spc="-90" dirty="0">
                <a:solidFill>
                  <a:srgbClr val="FFFFD9"/>
                </a:solidFill>
              </a:rPr>
              <a:t>de</a:t>
            </a:r>
            <a:r>
              <a:rPr spc="-250" dirty="0">
                <a:solidFill>
                  <a:srgbClr val="FFFFD9"/>
                </a:solidFill>
              </a:rPr>
              <a:t> </a:t>
            </a:r>
            <a:r>
              <a:rPr spc="-135" dirty="0">
                <a:solidFill>
                  <a:srgbClr val="FFFFD9"/>
                </a:solidFill>
              </a:rPr>
              <a:t>Información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31366" y="1075753"/>
            <a:ext cx="6357920" cy="5427658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578802" y="3955986"/>
            <a:ext cx="14312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Año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</a:t>
            </a:r>
            <a:r>
              <a:rPr sz="1800" spc="-10" dirty="0">
                <a:latin typeface="Arial"/>
                <a:cs typeface="Arial"/>
              </a:rPr>
              <a:t> evaluar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384415" y="6457822"/>
            <a:ext cx="150114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i="1" dirty="0">
                <a:latin typeface="Arial"/>
                <a:cs typeface="Arial"/>
              </a:rPr>
              <a:t>Fuente:</a:t>
            </a:r>
            <a:r>
              <a:rPr sz="1200" i="1" spc="-35" dirty="0">
                <a:latin typeface="Arial"/>
                <a:cs typeface="Arial"/>
              </a:rPr>
              <a:t> </a:t>
            </a:r>
            <a:r>
              <a:rPr sz="1200" i="1" dirty="0">
                <a:latin typeface="Arial"/>
                <a:cs typeface="Arial"/>
              </a:rPr>
              <a:t>Jensen,</a:t>
            </a:r>
            <a:r>
              <a:rPr sz="1200" i="1" spc="-30" dirty="0">
                <a:latin typeface="Arial"/>
                <a:cs typeface="Arial"/>
              </a:rPr>
              <a:t> </a:t>
            </a:r>
            <a:r>
              <a:rPr sz="1200" i="1" spc="-20" dirty="0">
                <a:latin typeface="Arial"/>
                <a:cs typeface="Arial"/>
              </a:rPr>
              <a:t>2004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334670" y="6272148"/>
            <a:ext cx="247269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Earth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Observing </a:t>
            </a:r>
            <a:r>
              <a:rPr sz="1400" spc="-10" dirty="0">
                <a:latin typeface="Arial"/>
                <a:cs typeface="Arial"/>
              </a:rPr>
              <a:t>Satellites</a:t>
            </a:r>
            <a:r>
              <a:rPr sz="1400" spc="-9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April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212480" y="6485583"/>
            <a:ext cx="71755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28,</a:t>
            </a:r>
            <a:r>
              <a:rPr sz="1400" spc="-20" dirty="0">
                <a:latin typeface="Arial"/>
                <a:cs typeface="Arial"/>
              </a:rPr>
              <a:t> 2006</a:t>
            </a:r>
            <a:endParaRPr sz="1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382927" y="6272148"/>
            <a:ext cx="224154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5" dirty="0">
                <a:latin typeface="Arial"/>
                <a:cs typeface="Arial"/>
              </a:rPr>
              <a:t>68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547688" y="968375"/>
            <a:ext cx="2114550" cy="5652135"/>
            <a:chOff x="547688" y="968375"/>
            <a:chExt cx="2114550" cy="5652135"/>
          </a:xfrm>
        </p:grpSpPr>
        <p:sp>
          <p:nvSpPr>
            <p:cNvPr id="6" name="object 6"/>
            <p:cNvSpPr/>
            <p:nvPr/>
          </p:nvSpPr>
          <p:spPr>
            <a:xfrm>
              <a:off x="576262" y="996950"/>
              <a:ext cx="2057400" cy="398780"/>
            </a:xfrm>
            <a:custGeom>
              <a:avLst/>
              <a:gdLst/>
              <a:ahLst/>
              <a:cxnLst/>
              <a:rect l="l" t="t" r="r" b="b"/>
              <a:pathLst>
                <a:path w="2057400" h="398780">
                  <a:moveTo>
                    <a:pt x="2057400" y="0"/>
                  </a:moveTo>
                  <a:lnTo>
                    <a:pt x="0" y="0"/>
                  </a:lnTo>
                  <a:lnTo>
                    <a:pt x="0" y="398411"/>
                  </a:lnTo>
                  <a:lnTo>
                    <a:pt x="2057400" y="398411"/>
                  </a:lnTo>
                  <a:lnTo>
                    <a:pt x="2057400" y="0"/>
                  </a:lnTo>
                  <a:close/>
                </a:path>
              </a:pathLst>
            </a:custGeom>
            <a:solidFill>
              <a:srgbClr val="FFF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61976" y="1395366"/>
              <a:ext cx="2085975" cy="0"/>
            </a:xfrm>
            <a:custGeom>
              <a:avLst/>
              <a:gdLst/>
              <a:ahLst/>
              <a:cxnLst/>
              <a:rect l="l" t="t" r="r" b="b"/>
              <a:pathLst>
                <a:path w="2085975">
                  <a:moveTo>
                    <a:pt x="0" y="0"/>
                  </a:moveTo>
                  <a:lnTo>
                    <a:pt x="2085975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61976" y="1801721"/>
              <a:ext cx="2085975" cy="0"/>
            </a:xfrm>
            <a:custGeom>
              <a:avLst/>
              <a:gdLst/>
              <a:ahLst/>
              <a:cxnLst/>
              <a:rect l="l" t="t" r="r" b="b"/>
              <a:pathLst>
                <a:path w="2085975">
                  <a:moveTo>
                    <a:pt x="0" y="0"/>
                  </a:moveTo>
                  <a:lnTo>
                    <a:pt x="2085975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61976" y="2201725"/>
              <a:ext cx="2085975" cy="0"/>
            </a:xfrm>
            <a:custGeom>
              <a:avLst/>
              <a:gdLst/>
              <a:ahLst/>
              <a:cxnLst/>
              <a:rect l="l" t="t" r="r" b="b"/>
              <a:pathLst>
                <a:path w="2085975">
                  <a:moveTo>
                    <a:pt x="0" y="0"/>
                  </a:moveTo>
                  <a:lnTo>
                    <a:pt x="2085975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61976" y="2609665"/>
              <a:ext cx="2085975" cy="0"/>
            </a:xfrm>
            <a:custGeom>
              <a:avLst/>
              <a:gdLst/>
              <a:ahLst/>
              <a:cxnLst/>
              <a:rect l="l" t="t" r="r" b="b"/>
              <a:pathLst>
                <a:path w="2085975">
                  <a:moveTo>
                    <a:pt x="0" y="0"/>
                  </a:moveTo>
                  <a:lnTo>
                    <a:pt x="2085975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61976" y="3006496"/>
              <a:ext cx="2085975" cy="0"/>
            </a:xfrm>
            <a:custGeom>
              <a:avLst/>
              <a:gdLst/>
              <a:ahLst/>
              <a:cxnLst/>
              <a:rect l="l" t="t" r="r" b="b"/>
              <a:pathLst>
                <a:path w="2085975">
                  <a:moveTo>
                    <a:pt x="0" y="0"/>
                  </a:moveTo>
                  <a:lnTo>
                    <a:pt x="2085975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61976" y="3414436"/>
              <a:ext cx="2085975" cy="0"/>
            </a:xfrm>
            <a:custGeom>
              <a:avLst/>
              <a:gdLst/>
              <a:ahLst/>
              <a:cxnLst/>
              <a:rect l="l" t="t" r="r" b="b"/>
              <a:pathLst>
                <a:path w="2085975">
                  <a:moveTo>
                    <a:pt x="0" y="0"/>
                  </a:moveTo>
                  <a:lnTo>
                    <a:pt x="2085975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61976" y="3817616"/>
              <a:ext cx="2085975" cy="0"/>
            </a:xfrm>
            <a:custGeom>
              <a:avLst/>
              <a:gdLst/>
              <a:ahLst/>
              <a:cxnLst/>
              <a:rect l="l" t="t" r="r" b="b"/>
              <a:pathLst>
                <a:path w="2085975">
                  <a:moveTo>
                    <a:pt x="0" y="0"/>
                  </a:moveTo>
                  <a:lnTo>
                    <a:pt x="2085975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61976" y="4219207"/>
              <a:ext cx="2085975" cy="0"/>
            </a:xfrm>
            <a:custGeom>
              <a:avLst/>
              <a:gdLst/>
              <a:ahLst/>
              <a:cxnLst/>
              <a:rect l="l" t="t" r="r" b="b"/>
              <a:pathLst>
                <a:path w="2085975">
                  <a:moveTo>
                    <a:pt x="0" y="0"/>
                  </a:moveTo>
                  <a:lnTo>
                    <a:pt x="2085975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61976" y="4609688"/>
              <a:ext cx="2085975" cy="0"/>
            </a:xfrm>
            <a:custGeom>
              <a:avLst/>
              <a:gdLst/>
              <a:ahLst/>
              <a:cxnLst/>
              <a:rect l="l" t="t" r="r" b="b"/>
              <a:pathLst>
                <a:path w="2085975">
                  <a:moveTo>
                    <a:pt x="0" y="0"/>
                  </a:moveTo>
                  <a:lnTo>
                    <a:pt x="2085975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61976" y="5011280"/>
              <a:ext cx="2085975" cy="0"/>
            </a:xfrm>
            <a:custGeom>
              <a:avLst/>
              <a:gdLst/>
              <a:ahLst/>
              <a:cxnLst/>
              <a:rect l="l" t="t" r="r" b="b"/>
              <a:pathLst>
                <a:path w="2085975">
                  <a:moveTo>
                    <a:pt x="0" y="0"/>
                  </a:moveTo>
                  <a:lnTo>
                    <a:pt x="2085975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61976" y="5384299"/>
              <a:ext cx="2085975" cy="0"/>
            </a:xfrm>
            <a:custGeom>
              <a:avLst/>
              <a:gdLst/>
              <a:ahLst/>
              <a:cxnLst/>
              <a:rect l="l" t="t" r="r" b="b"/>
              <a:pathLst>
                <a:path w="2085975">
                  <a:moveTo>
                    <a:pt x="0" y="0"/>
                  </a:moveTo>
                  <a:lnTo>
                    <a:pt x="2085975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561976" y="5750050"/>
              <a:ext cx="2085975" cy="0"/>
            </a:xfrm>
            <a:custGeom>
              <a:avLst/>
              <a:gdLst/>
              <a:ahLst/>
              <a:cxnLst/>
              <a:rect l="l" t="t" r="r" b="b"/>
              <a:pathLst>
                <a:path w="2085975">
                  <a:moveTo>
                    <a:pt x="0" y="0"/>
                  </a:moveTo>
                  <a:lnTo>
                    <a:pt x="2085975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561976" y="6170690"/>
              <a:ext cx="2085975" cy="0"/>
            </a:xfrm>
            <a:custGeom>
              <a:avLst/>
              <a:gdLst/>
              <a:ahLst/>
              <a:cxnLst/>
              <a:rect l="l" t="t" r="r" b="b"/>
              <a:pathLst>
                <a:path w="2085975">
                  <a:moveTo>
                    <a:pt x="0" y="0"/>
                  </a:moveTo>
                  <a:lnTo>
                    <a:pt x="2085975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576262" y="982662"/>
              <a:ext cx="0" cy="5623560"/>
            </a:xfrm>
            <a:custGeom>
              <a:avLst/>
              <a:gdLst/>
              <a:ahLst/>
              <a:cxnLst/>
              <a:rect l="l" t="t" r="r" b="b"/>
              <a:pathLst>
                <a:path h="5623559">
                  <a:moveTo>
                    <a:pt x="0" y="0"/>
                  </a:moveTo>
                  <a:lnTo>
                    <a:pt x="0" y="562295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2633662" y="982662"/>
              <a:ext cx="0" cy="5623560"/>
            </a:xfrm>
            <a:custGeom>
              <a:avLst/>
              <a:gdLst/>
              <a:ahLst/>
              <a:cxnLst/>
              <a:rect l="l" t="t" r="r" b="b"/>
              <a:pathLst>
                <a:path h="5623559">
                  <a:moveTo>
                    <a:pt x="0" y="0"/>
                  </a:moveTo>
                  <a:lnTo>
                    <a:pt x="0" y="562295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561976" y="996950"/>
              <a:ext cx="2072005" cy="0"/>
            </a:xfrm>
            <a:custGeom>
              <a:avLst/>
              <a:gdLst/>
              <a:ahLst/>
              <a:cxnLst/>
              <a:rect l="l" t="t" r="r" b="b"/>
              <a:pathLst>
                <a:path w="2072005">
                  <a:moveTo>
                    <a:pt x="0" y="0"/>
                  </a:moveTo>
                  <a:lnTo>
                    <a:pt x="2071686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561976" y="6591330"/>
              <a:ext cx="2085975" cy="0"/>
            </a:xfrm>
            <a:custGeom>
              <a:avLst/>
              <a:gdLst/>
              <a:ahLst/>
              <a:cxnLst/>
              <a:rect l="l" t="t" r="r" b="b"/>
              <a:pathLst>
                <a:path w="2085975">
                  <a:moveTo>
                    <a:pt x="0" y="0"/>
                  </a:moveTo>
                  <a:lnTo>
                    <a:pt x="2085975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655002" y="1020820"/>
            <a:ext cx="118618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10" dirty="0">
                <a:latin typeface="Times New Roman"/>
                <a:cs typeface="Times New Roman"/>
              </a:rPr>
              <a:t>Spacecraft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54773" y="1288630"/>
            <a:ext cx="1181100" cy="404876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 marR="5080">
              <a:lnSpc>
                <a:spcPct val="147000"/>
              </a:lnSpc>
              <a:spcBef>
                <a:spcPts val="125"/>
              </a:spcBef>
            </a:pPr>
            <a:r>
              <a:rPr sz="1800" b="1" i="1" spc="-25" dirty="0">
                <a:latin typeface="Times New Roman"/>
                <a:cs typeface="Times New Roman"/>
              </a:rPr>
              <a:t>ACRIMSAT </a:t>
            </a:r>
            <a:r>
              <a:rPr sz="1800" b="1" i="1" spc="-10" dirty="0">
                <a:latin typeface="Times New Roman"/>
                <a:cs typeface="Times New Roman"/>
              </a:rPr>
              <a:t>EO-</a:t>
            </a:r>
            <a:r>
              <a:rPr sz="1800" b="1" i="1" spc="-50" dirty="0">
                <a:latin typeface="Times New Roman"/>
                <a:cs typeface="Times New Roman"/>
              </a:rPr>
              <a:t>1 </a:t>
            </a:r>
            <a:r>
              <a:rPr sz="1800" b="1" i="1" spc="-10" dirty="0">
                <a:latin typeface="Times New Roman"/>
                <a:cs typeface="Times New Roman"/>
              </a:rPr>
              <a:t>GRACE</a:t>
            </a:r>
            <a:endParaRPr sz="1800">
              <a:latin typeface="Times New Roman"/>
              <a:cs typeface="Times New Roman"/>
            </a:endParaRPr>
          </a:p>
          <a:p>
            <a:pPr marL="12700" marR="131445">
              <a:lnSpc>
                <a:spcPct val="145900"/>
              </a:lnSpc>
              <a:spcBef>
                <a:spcPts val="60"/>
              </a:spcBef>
            </a:pPr>
            <a:r>
              <a:rPr sz="1800" b="1" i="1" spc="-10" dirty="0">
                <a:latin typeface="Times New Roman"/>
                <a:cs typeface="Times New Roman"/>
              </a:rPr>
              <a:t>ICESat Jason-</a:t>
            </a:r>
            <a:r>
              <a:rPr sz="1800" b="1" i="1" spc="-50" dirty="0">
                <a:latin typeface="Times New Roman"/>
                <a:cs typeface="Times New Roman"/>
              </a:rPr>
              <a:t>1 </a:t>
            </a:r>
            <a:r>
              <a:rPr sz="1800" b="1" i="1" spc="-10" dirty="0">
                <a:latin typeface="Times New Roman"/>
                <a:cs typeface="Times New Roman"/>
              </a:rPr>
              <a:t>LandSat-</a:t>
            </a:r>
            <a:r>
              <a:rPr sz="1800" b="1" i="1" spc="-50" dirty="0">
                <a:latin typeface="Times New Roman"/>
                <a:cs typeface="Times New Roman"/>
              </a:rPr>
              <a:t>7 </a:t>
            </a:r>
            <a:r>
              <a:rPr sz="1800" b="1" i="1" spc="-25" dirty="0">
                <a:latin typeface="Times New Roman"/>
                <a:cs typeface="Times New Roman"/>
              </a:rPr>
              <a:t>QuikSCAT </a:t>
            </a:r>
            <a:r>
              <a:rPr sz="1800" b="1" i="1" spc="-10" dirty="0">
                <a:latin typeface="Times New Roman"/>
                <a:cs typeface="Times New Roman"/>
              </a:rPr>
              <a:t>Terra </a:t>
            </a:r>
            <a:r>
              <a:rPr sz="1800" b="1" i="1" spc="-20" dirty="0">
                <a:latin typeface="Times New Roman"/>
                <a:cs typeface="Times New Roman"/>
              </a:rPr>
              <a:t>TOMS-</a:t>
            </a:r>
            <a:r>
              <a:rPr sz="1800" b="1" i="1" spc="-25" dirty="0">
                <a:latin typeface="Times New Roman"/>
                <a:cs typeface="Times New Roman"/>
              </a:rPr>
              <a:t>EP </a:t>
            </a:r>
            <a:r>
              <a:rPr sz="1800" b="1" i="1" spc="-20" dirty="0">
                <a:latin typeface="Times New Roman"/>
                <a:cs typeface="Times New Roman"/>
              </a:rPr>
              <a:t>TRMM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2605088" y="944563"/>
            <a:ext cx="6000750" cy="5688330"/>
            <a:chOff x="2605088" y="944563"/>
            <a:chExt cx="6000750" cy="5688330"/>
          </a:xfrm>
        </p:grpSpPr>
        <p:sp>
          <p:nvSpPr>
            <p:cNvPr id="27" name="object 27"/>
            <p:cNvSpPr/>
            <p:nvPr/>
          </p:nvSpPr>
          <p:spPr>
            <a:xfrm>
              <a:off x="2633662" y="973137"/>
              <a:ext cx="5943600" cy="365760"/>
            </a:xfrm>
            <a:custGeom>
              <a:avLst/>
              <a:gdLst/>
              <a:ahLst/>
              <a:cxnLst/>
              <a:rect l="l" t="t" r="r" b="b"/>
              <a:pathLst>
                <a:path w="5943600" h="365759">
                  <a:moveTo>
                    <a:pt x="5943600" y="0"/>
                  </a:moveTo>
                  <a:lnTo>
                    <a:pt x="5943600" y="0"/>
                  </a:lnTo>
                  <a:lnTo>
                    <a:pt x="0" y="0"/>
                  </a:lnTo>
                  <a:lnTo>
                    <a:pt x="0" y="365747"/>
                  </a:lnTo>
                  <a:lnTo>
                    <a:pt x="5943600" y="365747"/>
                  </a:lnTo>
                  <a:lnTo>
                    <a:pt x="5943600" y="0"/>
                  </a:lnTo>
                  <a:close/>
                </a:path>
              </a:pathLst>
            </a:custGeom>
            <a:solidFill>
              <a:srgbClr val="FFF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3568700" y="958851"/>
              <a:ext cx="1612900" cy="5659755"/>
            </a:xfrm>
            <a:custGeom>
              <a:avLst/>
              <a:gdLst/>
              <a:ahLst/>
              <a:cxnLst/>
              <a:rect l="l" t="t" r="r" b="b"/>
              <a:pathLst>
                <a:path w="1612900" h="5659755">
                  <a:moveTo>
                    <a:pt x="0" y="4314823"/>
                  </a:moveTo>
                  <a:lnTo>
                    <a:pt x="0" y="5659462"/>
                  </a:lnTo>
                </a:path>
                <a:path w="1612900" h="5659755">
                  <a:moveTo>
                    <a:pt x="0" y="3919536"/>
                  </a:moveTo>
                  <a:lnTo>
                    <a:pt x="0" y="4167186"/>
                  </a:lnTo>
                </a:path>
                <a:path w="1612900" h="5659755">
                  <a:moveTo>
                    <a:pt x="0" y="3532186"/>
                  </a:moveTo>
                  <a:lnTo>
                    <a:pt x="0" y="3776661"/>
                  </a:lnTo>
                </a:path>
                <a:path w="1612900" h="5659755">
                  <a:moveTo>
                    <a:pt x="0" y="3138486"/>
                  </a:moveTo>
                  <a:lnTo>
                    <a:pt x="0" y="3389311"/>
                  </a:lnTo>
                </a:path>
                <a:path w="1612900" h="5659755">
                  <a:moveTo>
                    <a:pt x="0" y="2738436"/>
                  </a:moveTo>
                  <a:lnTo>
                    <a:pt x="0" y="2995611"/>
                  </a:lnTo>
                </a:path>
                <a:path w="1612900" h="5659755">
                  <a:moveTo>
                    <a:pt x="0" y="2305048"/>
                  </a:moveTo>
                  <a:lnTo>
                    <a:pt x="0" y="2595561"/>
                  </a:lnTo>
                </a:path>
                <a:path w="1612900" h="5659755">
                  <a:moveTo>
                    <a:pt x="0" y="1917698"/>
                  </a:moveTo>
                  <a:lnTo>
                    <a:pt x="0" y="2162173"/>
                  </a:lnTo>
                </a:path>
                <a:path w="1612900" h="5659755">
                  <a:moveTo>
                    <a:pt x="0" y="1528761"/>
                  </a:moveTo>
                  <a:lnTo>
                    <a:pt x="0" y="1774823"/>
                  </a:lnTo>
                </a:path>
                <a:path w="1612900" h="5659755">
                  <a:moveTo>
                    <a:pt x="0" y="1116011"/>
                  </a:moveTo>
                  <a:lnTo>
                    <a:pt x="0" y="1376361"/>
                  </a:lnTo>
                </a:path>
                <a:path w="1612900" h="5659755">
                  <a:moveTo>
                    <a:pt x="0" y="701673"/>
                  </a:moveTo>
                  <a:lnTo>
                    <a:pt x="0" y="973136"/>
                  </a:lnTo>
                </a:path>
                <a:path w="1612900" h="5659755">
                  <a:moveTo>
                    <a:pt x="0" y="0"/>
                  </a:moveTo>
                  <a:lnTo>
                    <a:pt x="0" y="558798"/>
                  </a:lnTo>
                </a:path>
                <a:path w="1612900" h="5659755">
                  <a:moveTo>
                    <a:pt x="804863" y="4314823"/>
                  </a:moveTo>
                  <a:lnTo>
                    <a:pt x="804863" y="5659462"/>
                  </a:lnTo>
                </a:path>
                <a:path w="1612900" h="5659755">
                  <a:moveTo>
                    <a:pt x="804863" y="3919536"/>
                  </a:moveTo>
                  <a:lnTo>
                    <a:pt x="804863" y="4167186"/>
                  </a:lnTo>
                </a:path>
                <a:path w="1612900" h="5659755">
                  <a:moveTo>
                    <a:pt x="804863" y="3532186"/>
                  </a:moveTo>
                  <a:lnTo>
                    <a:pt x="804863" y="3776661"/>
                  </a:lnTo>
                </a:path>
                <a:path w="1612900" h="5659755">
                  <a:moveTo>
                    <a:pt x="804863" y="3138486"/>
                  </a:moveTo>
                  <a:lnTo>
                    <a:pt x="804863" y="3389311"/>
                  </a:lnTo>
                </a:path>
                <a:path w="1612900" h="5659755">
                  <a:moveTo>
                    <a:pt x="804863" y="2305048"/>
                  </a:moveTo>
                  <a:lnTo>
                    <a:pt x="804863" y="2995611"/>
                  </a:lnTo>
                </a:path>
                <a:path w="1612900" h="5659755">
                  <a:moveTo>
                    <a:pt x="804863" y="1917698"/>
                  </a:moveTo>
                  <a:lnTo>
                    <a:pt x="804863" y="2162173"/>
                  </a:lnTo>
                </a:path>
                <a:path w="1612900" h="5659755">
                  <a:moveTo>
                    <a:pt x="804863" y="1528761"/>
                  </a:moveTo>
                  <a:lnTo>
                    <a:pt x="804863" y="1774823"/>
                  </a:lnTo>
                </a:path>
                <a:path w="1612900" h="5659755">
                  <a:moveTo>
                    <a:pt x="804863" y="701673"/>
                  </a:moveTo>
                  <a:lnTo>
                    <a:pt x="804863" y="1376361"/>
                  </a:lnTo>
                </a:path>
                <a:path w="1612900" h="5659755">
                  <a:moveTo>
                    <a:pt x="804863" y="0"/>
                  </a:moveTo>
                  <a:lnTo>
                    <a:pt x="804863" y="558798"/>
                  </a:lnTo>
                </a:path>
                <a:path w="1612900" h="5659755">
                  <a:moveTo>
                    <a:pt x="1612900" y="4314823"/>
                  </a:moveTo>
                  <a:lnTo>
                    <a:pt x="1612900" y="5659462"/>
                  </a:lnTo>
                </a:path>
                <a:path w="1612900" h="5659755">
                  <a:moveTo>
                    <a:pt x="1612900" y="3532186"/>
                  </a:moveTo>
                  <a:lnTo>
                    <a:pt x="1612900" y="4167186"/>
                  </a:lnTo>
                </a:path>
                <a:path w="1612900" h="5659755">
                  <a:moveTo>
                    <a:pt x="1612900" y="3138486"/>
                  </a:moveTo>
                  <a:lnTo>
                    <a:pt x="1612900" y="3389311"/>
                  </a:lnTo>
                </a:path>
                <a:path w="1612900" h="5659755">
                  <a:moveTo>
                    <a:pt x="1612900" y="2305048"/>
                  </a:moveTo>
                  <a:lnTo>
                    <a:pt x="1612900" y="2995611"/>
                  </a:lnTo>
                </a:path>
                <a:path w="1612900" h="5659755">
                  <a:moveTo>
                    <a:pt x="1612900" y="1917698"/>
                  </a:moveTo>
                  <a:lnTo>
                    <a:pt x="1612900" y="2162173"/>
                  </a:lnTo>
                </a:path>
                <a:path w="1612900" h="5659755">
                  <a:moveTo>
                    <a:pt x="1612900" y="1528761"/>
                  </a:moveTo>
                  <a:lnTo>
                    <a:pt x="1612900" y="1774823"/>
                  </a:lnTo>
                </a:path>
                <a:path w="1612900" h="5659755">
                  <a:moveTo>
                    <a:pt x="1612900" y="701673"/>
                  </a:moveTo>
                  <a:lnTo>
                    <a:pt x="1612900" y="1376361"/>
                  </a:lnTo>
                </a:path>
                <a:path w="1612900" h="5659755">
                  <a:moveTo>
                    <a:pt x="1612900" y="0"/>
                  </a:moveTo>
                  <a:lnTo>
                    <a:pt x="1612900" y="558798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6029325" y="958851"/>
              <a:ext cx="0" cy="5659755"/>
            </a:xfrm>
            <a:custGeom>
              <a:avLst/>
              <a:gdLst/>
              <a:ahLst/>
              <a:cxnLst/>
              <a:rect l="l" t="t" r="r" b="b"/>
              <a:pathLst>
                <a:path h="5659755">
                  <a:moveTo>
                    <a:pt x="0" y="0"/>
                  </a:moveTo>
                  <a:lnTo>
                    <a:pt x="0" y="5659462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6880225" y="958851"/>
              <a:ext cx="0" cy="5659755"/>
            </a:xfrm>
            <a:custGeom>
              <a:avLst/>
              <a:gdLst/>
              <a:ahLst/>
              <a:cxnLst/>
              <a:rect l="l" t="t" r="r" b="b"/>
              <a:pathLst>
                <a:path h="5659755">
                  <a:moveTo>
                    <a:pt x="0" y="0"/>
                  </a:moveTo>
                  <a:lnTo>
                    <a:pt x="0" y="5659462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7766050" y="958851"/>
              <a:ext cx="0" cy="5659755"/>
            </a:xfrm>
            <a:custGeom>
              <a:avLst/>
              <a:gdLst/>
              <a:ahLst/>
              <a:cxnLst/>
              <a:rect l="l" t="t" r="r" b="b"/>
              <a:pathLst>
                <a:path h="5659755">
                  <a:moveTo>
                    <a:pt x="0" y="0"/>
                  </a:moveTo>
                  <a:lnTo>
                    <a:pt x="0" y="5659462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2619376" y="1338888"/>
              <a:ext cx="5972175" cy="0"/>
            </a:xfrm>
            <a:custGeom>
              <a:avLst/>
              <a:gdLst/>
              <a:ahLst/>
              <a:cxnLst/>
              <a:rect l="l" t="t" r="r" b="b"/>
              <a:pathLst>
                <a:path w="5972175">
                  <a:moveTo>
                    <a:pt x="0" y="0"/>
                  </a:moveTo>
                  <a:lnTo>
                    <a:pt x="5972175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2633662" y="958851"/>
              <a:ext cx="0" cy="5659755"/>
            </a:xfrm>
            <a:custGeom>
              <a:avLst/>
              <a:gdLst/>
              <a:ahLst/>
              <a:cxnLst/>
              <a:rect l="l" t="t" r="r" b="b"/>
              <a:pathLst>
                <a:path h="5659755">
                  <a:moveTo>
                    <a:pt x="0" y="0"/>
                  </a:moveTo>
                  <a:lnTo>
                    <a:pt x="0" y="5659462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8577263" y="958851"/>
              <a:ext cx="0" cy="5659755"/>
            </a:xfrm>
            <a:custGeom>
              <a:avLst/>
              <a:gdLst/>
              <a:ahLst/>
              <a:cxnLst/>
              <a:rect l="l" t="t" r="r" b="b"/>
              <a:pathLst>
                <a:path h="5659755">
                  <a:moveTo>
                    <a:pt x="0" y="0"/>
                  </a:moveTo>
                  <a:lnTo>
                    <a:pt x="0" y="5659462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2619376" y="973137"/>
              <a:ext cx="5972175" cy="0"/>
            </a:xfrm>
            <a:custGeom>
              <a:avLst/>
              <a:gdLst/>
              <a:ahLst/>
              <a:cxnLst/>
              <a:rect l="l" t="t" r="r" b="b"/>
              <a:pathLst>
                <a:path w="5972175">
                  <a:moveTo>
                    <a:pt x="0" y="0"/>
                  </a:moveTo>
                  <a:lnTo>
                    <a:pt x="5972175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2619376" y="6604030"/>
              <a:ext cx="5972175" cy="0"/>
            </a:xfrm>
            <a:custGeom>
              <a:avLst/>
              <a:gdLst/>
              <a:ahLst/>
              <a:cxnLst/>
              <a:rect l="l" t="t" r="r" b="b"/>
              <a:pathLst>
                <a:path w="5972175">
                  <a:moveTo>
                    <a:pt x="0" y="0"/>
                  </a:moveTo>
                  <a:lnTo>
                    <a:pt x="5972175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7" name="object 37"/>
          <p:cNvSpPr txBox="1">
            <a:spLocks noGrp="1"/>
          </p:cNvSpPr>
          <p:nvPr>
            <p:ph type="title"/>
          </p:nvPr>
        </p:nvSpPr>
        <p:spPr>
          <a:xfrm>
            <a:off x="2859182" y="998532"/>
            <a:ext cx="55543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83285" algn="l"/>
                <a:tab pos="1689735" algn="l"/>
                <a:tab pos="2515870" algn="l"/>
                <a:tab pos="3366770" algn="l"/>
                <a:tab pos="4239260" algn="l"/>
                <a:tab pos="5083810" algn="l"/>
              </a:tabLst>
            </a:pPr>
            <a:r>
              <a:rPr sz="1800" b="0" spc="-20" dirty="0">
                <a:solidFill>
                  <a:srgbClr val="000000"/>
                </a:solidFill>
                <a:latin typeface="Times New Roman"/>
                <a:cs typeface="Times New Roman"/>
              </a:rPr>
              <a:t>2006</a:t>
            </a:r>
            <a:r>
              <a:rPr sz="1800" b="0" dirty="0">
                <a:solidFill>
                  <a:srgbClr val="000000"/>
                </a:solidFill>
                <a:latin typeface="Times New Roman"/>
                <a:cs typeface="Times New Roman"/>
              </a:rPr>
              <a:t>	</a:t>
            </a:r>
            <a:r>
              <a:rPr sz="1800" b="0" spc="-20" dirty="0">
                <a:solidFill>
                  <a:srgbClr val="000000"/>
                </a:solidFill>
                <a:latin typeface="Times New Roman"/>
                <a:cs typeface="Times New Roman"/>
              </a:rPr>
              <a:t>2007</a:t>
            </a:r>
            <a:r>
              <a:rPr sz="1800" b="0" dirty="0">
                <a:solidFill>
                  <a:srgbClr val="000000"/>
                </a:solidFill>
                <a:latin typeface="Times New Roman"/>
                <a:cs typeface="Times New Roman"/>
              </a:rPr>
              <a:t>	</a:t>
            </a:r>
            <a:r>
              <a:rPr sz="1800" b="0" spc="-20" dirty="0">
                <a:solidFill>
                  <a:srgbClr val="000000"/>
                </a:solidFill>
                <a:latin typeface="Times New Roman"/>
                <a:cs typeface="Times New Roman"/>
              </a:rPr>
              <a:t>2008</a:t>
            </a:r>
            <a:r>
              <a:rPr sz="1800" b="0" dirty="0">
                <a:solidFill>
                  <a:srgbClr val="000000"/>
                </a:solidFill>
                <a:latin typeface="Times New Roman"/>
                <a:cs typeface="Times New Roman"/>
              </a:rPr>
              <a:t>	</a:t>
            </a:r>
            <a:r>
              <a:rPr sz="1800" b="0" spc="-20" dirty="0">
                <a:solidFill>
                  <a:srgbClr val="000000"/>
                </a:solidFill>
                <a:latin typeface="Times New Roman"/>
                <a:cs typeface="Times New Roman"/>
              </a:rPr>
              <a:t>2009</a:t>
            </a:r>
            <a:r>
              <a:rPr sz="1800" b="0" dirty="0">
                <a:solidFill>
                  <a:srgbClr val="000000"/>
                </a:solidFill>
                <a:latin typeface="Times New Roman"/>
                <a:cs typeface="Times New Roman"/>
              </a:rPr>
              <a:t>	</a:t>
            </a:r>
            <a:r>
              <a:rPr sz="1800" b="0" spc="-20" dirty="0">
                <a:solidFill>
                  <a:srgbClr val="000000"/>
                </a:solidFill>
                <a:latin typeface="Times New Roman"/>
                <a:cs typeface="Times New Roman"/>
              </a:rPr>
              <a:t>2010</a:t>
            </a:r>
            <a:r>
              <a:rPr sz="1800" b="0" dirty="0">
                <a:solidFill>
                  <a:srgbClr val="000000"/>
                </a:solidFill>
                <a:latin typeface="Times New Roman"/>
                <a:cs typeface="Times New Roman"/>
              </a:rPr>
              <a:t>	</a:t>
            </a:r>
            <a:r>
              <a:rPr sz="1800" b="0" spc="-20" dirty="0">
                <a:solidFill>
                  <a:srgbClr val="000000"/>
                </a:solidFill>
                <a:latin typeface="Times New Roman"/>
                <a:cs typeface="Times New Roman"/>
              </a:rPr>
              <a:t>2011</a:t>
            </a:r>
            <a:r>
              <a:rPr sz="1800" b="0" dirty="0">
                <a:solidFill>
                  <a:srgbClr val="000000"/>
                </a:solidFill>
                <a:latin typeface="Times New Roman"/>
                <a:cs typeface="Times New Roman"/>
              </a:rPr>
              <a:t>	</a:t>
            </a:r>
            <a:r>
              <a:rPr sz="1800" b="0" spc="-20" dirty="0">
                <a:solidFill>
                  <a:srgbClr val="000000"/>
                </a:solidFill>
                <a:latin typeface="Times New Roman"/>
                <a:cs typeface="Times New Roman"/>
              </a:rPr>
              <a:t>2012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2619375" y="1413636"/>
            <a:ext cx="3902710" cy="3992879"/>
            <a:chOff x="2619375" y="1413636"/>
            <a:chExt cx="3902710" cy="3992879"/>
          </a:xfrm>
        </p:grpSpPr>
        <p:sp>
          <p:nvSpPr>
            <p:cNvPr id="39" name="object 39"/>
            <p:cNvSpPr/>
            <p:nvPr/>
          </p:nvSpPr>
          <p:spPr>
            <a:xfrm>
              <a:off x="2630487" y="1517650"/>
              <a:ext cx="3289300" cy="142875"/>
            </a:xfrm>
            <a:custGeom>
              <a:avLst/>
              <a:gdLst/>
              <a:ahLst/>
              <a:cxnLst/>
              <a:rect l="l" t="t" r="r" b="b"/>
              <a:pathLst>
                <a:path w="3289300" h="142875">
                  <a:moveTo>
                    <a:pt x="3289300" y="0"/>
                  </a:moveTo>
                  <a:lnTo>
                    <a:pt x="0" y="0"/>
                  </a:lnTo>
                  <a:lnTo>
                    <a:pt x="0" y="142875"/>
                  </a:lnTo>
                  <a:lnTo>
                    <a:pt x="3289300" y="142875"/>
                  </a:lnTo>
                  <a:lnTo>
                    <a:pt x="3289300" y="0"/>
                  </a:lnTo>
                  <a:close/>
                </a:path>
              </a:pathLst>
            </a:custGeom>
            <a:solidFill>
              <a:srgbClr val="FFCC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2630487" y="1517650"/>
              <a:ext cx="3289300" cy="142875"/>
            </a:xfrm>
            <a:custGeom>
              <a:avLst/>
              <a:gdLst/>
              <a:ahLst/>
              <a:cxnLst/>
              <a:rect l="l" t="t" r="r" b="b"/>
              <a:pathLst>
                <a:path w="3289300" h="142875">
                  <a:moveTo>
                    <a:pt x="0" y="0"/>
                  </a:moveTo>
                  <a:lnTo>
                    <a:pt x="3289300" y="0"/>
                  </a:lnTo>
                  <a:lnTo>
                    <a:pt x="3289300" y="142875"/>
                  </a:lnTo>
                  <a:lnTo>
                    <a:pt x="0" y="142875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2633662" y="1931987"/>
              <a:ext cx="1574800" cy="142875"/>
            </a:xfrm>
            <a:custGeom>
              <a:avLst/>
              <a:gdLst/>
              <a:ahLst/>
              <a:cxnLst/>
              <a:rect l="l" t="t" r="r" b="b"/>
              <a:pathLst>
                <a:path w="1574800" h="142875">
                  <a:moveTo>
                    <a:pt x="1574800" y="0"/>
                  </a:moveTo>
                  <a:lnTo>
                    <a:pt x="0" y="0"/>
                  </a:lnTo>
                  <a:lnTo>
                    <a:pt x="0" y="142875"/>
                  </a:lnTo>
                  <a:lnTo>
                    <a:pt x="1574800" y="142875"/>
                  </a:lnTo>
                  <a:lnTo>
                    <a:pt x="1574800" y="0"/>
                  </a:lnTo>
                  <a:close/>
                </a:path>
              </a:pathLst>
            </a:custGeom>
            <a:solidFill>
              <a:srgbClr val="FFCC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2633662" y="1931987"/>
              <a:ext cx="1574800" cy="142875"/>
            </a:xfrm>
            <a:custGeom>
              <a:avLst/>
              <a:gdLst/>
              <a:ahLst/>
              <a:cxnLst/>
              <a:rect l="l" t="t" r="r" b="b"/>
              <a:pathLst>
                <a:path w="1574800" h="142875">
                  <a:moveTo>
                    <a:pt x="0" y="0"/>
                  </a:moveTo>
                  <a:lnTo>
                    <a:pt x="1574800" y="0"/>
                  </a:lnTo>
                  <a:lnTo>
                    <a:pt x="1574800" y="142875"/>
                  </a:lnTo>
                  <a:lnTo>
                    <a:pt x="0" y="142875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2633662" y="2335212"/>
              <a:ext cx="3152775" cy="152400"/>
            </a:xfrm>
            <a:custGeom>
              <a:avLst/>
              <a:gdLst/>
              <a:ahLst/>
              <a:cxnLst/>
              <a:rect l="l" t="t" r="r" b="b"/>
              <a:pathLst>
                <a:path w="3152775" h="152400">
                  <a:moveTo>
                    <a:pt x="3152775" y="0"/>
                  </a:moveTo>
                  <a:lnTo>
                    <a:pt x="0" y="0"/>
                  </a:lnTo>
                  <a:lnTo>
                    <a:pt x="0" y="152400"/>
                  </a:lnTo>
                  <a:lnTo>
                    <a:pt x="3152775" y="152400"/>
                  </a:lnTo>
                  <a:lnTo>
                    <a:pt x="3152775" y="0"/>
                  </a:lnTo>
                  <a:close/>
                </a:path>
              </a:pathLst>
            </a:custGeom>
            <a:solidFill>
              <a:srgbClr val="FFCC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2633662" y="2335212"/>
              <a:ext cx="3152775" cy="152400"/>
            </a:xfrm>
            <a:custGeom>
              <a:avLst/>
              <a:gdLst/>
              <a:ahLst/>
              <a:cxnLst/>
              <a:rect l="l" t="t" r="r" b="b"/>
              <a:pathLst>
                <a:path w="3152775" h="152400">
                  <a:moveTo>
                    <a:pt x="0" y="0"/>
                  </a:moveTo>
                  <a:lnTo>
                    <a:pt x="3152775" y="0"/>
                  </a:lnTo>
                  <a:lnTo>
                    <a:pt x="3152775" y="152400"/>
                  </a:lnTo>
                  <a:lnTo>
                    <a:pt x="0" y="152400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2624137" y="2733675"/>
              <a:ext cx="3162300" cy="142875"/>
            </a:xfrm>
            <a:custGeom>
              <a:avLst/>
              <a:gdLst/>
              <a:ahLst/>
              <a:cxnLst/>
              <a:rect l="l" t="t" r="r" b="b"/>
              <a:pathLst>
                <a:path w="3162300" h="142875">
                  <a:moveTo>
                    <a:pt x="3162300" y="0"/>
                  </a:moveTo>
                  <a:lnTo>
                    <a:pt x="0" y="0"/>
                  </a:lnTo>
                  <a:lnTo>
                    <a:pt x="0" y="142875"/>
                  </a:lnTo>
                  <a:lnTo>
                    <a:pt x="3162300" y="142875"/>
                  </a:lnTo>
                  <a:lnTo>
                    <a:pt x="3162300" y="0"/>
                  </a:lnTo>
                  <a:close/>
                </a:path>
              </a:pathLst>
            </a:custGeom>
            <a:solidFill>
              <a:srgbClr val="FFCC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2624137" y="2733675"/>
              <a:ext cx="3162300" cy="142875"/>
            </a:xfrm>
            <a:custGeom>
              <a:avLst/>
              <a:gdLst/>
              <a:ahLst/>
              <a:cxnLst/>
              <a:rect l="l" t="t" r="r" b="b"/>
              <a:pathLst>
                <a:path w="3162300" h="142875">
                  <a:moveTo>
                    <a:pt x="0" y="0"/>
                  </a:moveTo>
                  <a:lnTo>
                    <a:pt x="3162300" y="0"/>
                  </a:lnTo>
                  <a:lnTo>
                    <a:pt x="3162300" y="142875"/>
                  </a:lnTo>
                  <a:lnTo>
                    <a:pt x="0" y="142875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2624137" y="3121025"/>
              <a:ext cx="3162300" cy="142875"/>
            </a:xfrm>
            <a:custGeom>
              <a:avLst/>
              <a:gdLst/>
              <a:ahLst/>
              <a:cxnLst/>
              <a:rect l="l" t="t" r="r" b="b"/>
              <a:pathLst>
                <a:path w="3162300" h="142875">
                  <a:moveTo>
                    <a:pt x="3162300" y="0"/>
                  </a:moveTo>
                  <a:lnTo>
                    <a:pt x="0" y="0"/>
                  </a:lnTo>
                  <a:lnTo>
                    <a:pt x="0" y="142875"/>
                  </a:lnTo>
                  <a:lnTo>
                    <a:pt x="3162300" y="142875"/>
                  </a:lnTo>
                  <a:lnTo>
                    <a:pt x="3162300" y="0"/>
                  </a:lnTo>
                  <a:close/>
                </a:path>
              </a:pathLst>
            </a:custGeom>
            <a:solidFill>
              <a:srgbClr val="FFCC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2624137" y="3121025"/>
              <a:ext cx="3162300" cy="142875"/>
            </a:xfrm>
            <a:custGeom>
              <a:avLst/>
              <a:gdLst/>
              <a:ahLst/>
              <a:cxnLst/>
              <a:rect l="l" t="t" r="r" b="b"/>
              <a:pathLst>
                <a:path w="3162300" h="142875">
                  <a:moveTo>
                    <a:pt x="0" y="0"/>
                  </a:moveTo>
                  <a:lnTo>
                    <a:pt x="3162300" y="0"/>
                  </a:lnTo>
                  <a:lnTo>
                    <a:pt x="3162300" y="142875"/>
                  </a:lnTo>
                  <a:lnTo>
                    <a:pt x="0" y="142875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2624137" y="3954462"/>
              <a:ext cx="3162300" cy="142875"/>
            </a:xfrm>
            <a:custGeom>
              <a:avLst/>
              <a:gdLst/>
              <a:ahLst/>
              <a:cxnLst/>
              <a:rect l="l" t="t" r="r" b="b"/>
              <a:pathLst>
                <a:path w="3162300" h="142875">
                  <a:moveTo>
                    <a:pt x="3162300" y="0"/>
                  </a:moveTo>
                  <a:lnTo>
                    <a:pt x="0" y="0"/>
                  </a:lnTo>
                  <a:lnTo>
                    <a:pt x="0" y="142875"/>
                  </a:lnTo>
                  <a:lnTo>
                    <a:pt x="3162300" y="142875"/>
                  </a:lnTo>
                  <a:lnTo>
                    <a:pt x="3162300" y="0"/>
                  </a:lnTo>
                  <a:close/>
                </a:path>
              </a:pathLst>
            </a:custGeom>
            <a:solidFill>
              <a:srgbClr val="FFCC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2624137" y="3954462"/>
              <a:ext cx="3162300" cy="142875"/>
            </a:xfrm>
            <a:custGeom>
              <a:avLst/>
              <a:gdLst/>
              <a:ahLst/>
              <a:cxnLst/>
              <a:rect l="l" t="t" r="r" b="b"/>
              <a:pathLst>
                <a:path w="3162300" h="142875">
                  <a:moveTo>
                    <a:pt x="0" y="0"/>
                  </a:moveTo>
                  <a:lnTo>
                    <a:pt x="3162300" y="0"/>
                  </a:lnTo>
                  <a:lnTo>
                    <a:pt x="3162300" y="142875"/>
                  </a:lnTo>
                  <a:lnTo>
                    <a:pt x="0" y="142875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2633662" y="4348162"/>
              <a:ext cx="3162300" cy="142875"/>
            </a:xfrm>
            <a:custGeom>
              <a:avLst/>
              <a:gdLst/>
              <a:ahLst/>
              <a:cxnLst/>
              <a:rect l="l" t="t" r="r" b="b"/>
              <a:pathLst>
                <a:path w="3162300" h="142875">
                  <a:moveTo>
                    <a:pt x="3162300" y="0"/>
                  </a:moveTo>
                  <a:lnTo>
                    <a:pt x="0" y="0"/>
                  </a:lnTo>
                  <a:lnTo>
                    <a:pt x="0" y="142875"/>
                  </a:lnTo>
                  <a:lnTo>
                    <a:pt x="3162300" y="142875"/>
                  </a:lnTo>
                  <a:lnTo>
                    <a:pt x="3162300" y="0"/>
                  </a:lnTo>
                  <a:close/>
                </a:path>
              </a:pathLst>
            </a:custGeom>
            <a:solidFill>
              <a:srgbClr val="FFCC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2633662" y="4348162"/>
              <a:ext cx="3162300" cy="142875"/>
            </a:xfrm>
            <a:custGeom>
              <a:avLst/>
              <a:gdLst/>
              <a:ahLst/>
              <a:cxnLst/>
              <a:rect l="l" t="t" r="r" b="b"/>
              <a:pathLst>
                <a:path w="3162300" h="142875">
                  <a:moveTo>
                    <a:pt x="0" y="0"/>
                  </a:moveTo>
                  <a:lnTo>
                    <a:pt x="3162300" y="0"/>
                  </a:lnTo>
                  <a:lnTo>
                    <a:pt x="3162300" y="142875"/>
                  </a:lnTo>
                  <a:lnTo>
                    <a:pt x="0" y="142875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2624137" y="4735512"/>
              <a:ext cx="2419350" cy="142875"/>
            </a:xfrm>
            <a:custGeom>
              <a:avLst/>
              <a:gdLst/>
              <a:ahLst/>
              <a:cxnLst/>
              <a:rect l="l" t="t" r="r" b="b"/>
              <a:pathLst>
                <a:path w="2419350" h="142875">
                  <a:moveTo>
                    <a:pt x="2419350" y="0"/>
                  </a:moveTo>
                  <a:lnTo>
                    <a:pt x="0" y="0"/>
                  </a:lnTo>
                  <a:lnTo>
                    <a:pt x="0" y="142875"/>
                  </a:lnTo>
                  <a:lnTo>
                    <a:pt x="2419350" y="142875"/>
                  </a:lnTo>
                  <a:lnTo>
                    <a:pt x="2419350" y="0"/>
                  </a:lnTo>
                  <a:close/>
                </a:path>
              </a:pathLst>
            </a:custGeom>
            <a:solidFill>
              <a:srgbClr val="FFCC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2624137" y="4735512"/>
              <a:ext cx="2419350" cy="142875"/>
            </a:xfrm>
            <a:custGeom>
              <a:avLst/>
              <a:gdLst/>
              <a:ahLst/>
              <a:cxnLst/>
              <a:rect l="l" t="t" r="r" b="b"/>
              <a:pathLst>
                <a:path w="2419350" h="142875">
                  <a:moveTo>
                    <a:pt x="0" y="0"/>
                  </a:moveTo>
                  <a:lnTo>
                    <a:pt x="2419350" y="0"/>
                  </a:lnTo>
                  <a:lnTo>
                    <a:pt x="2419350" y="142875"/>
                  </a:lnTo>
                  <a:lnTo>
                    <a:pt x="0" y="142875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2624137" y="5126037"/>
              <a:ext cx="3171825" cy="147955"/>
            </a:xfrm>
            <a:custGeom>
              <a:avLst/>
              <a:gdLst/>
              <a:ahLst/>
              <a:cxnLst/>
              <a:rect l="l" t="t" r="r" b="b"/>
              <a:pathLst>
                <a:path w="3171825" h="147954">
                  <a:moveTo>
                    <a:pt x="3171825" y="0"/>
                  </a:moveTo>
                  <a:lnTo>
                    <a:pt x="0" y="0"/>
                  </a:lnTo>
                  <a:lnTo>
                    <a:pt x="0" y="147637"/>
                  </a:lnTo>
                  <a:lnTo>
                    <a:pt x="3171825" y="147637"/>
                  </a:lnTo>
                  <a:lnTo>
                    <a:pt x="3171825" y="0"/>
                  </a:lnTo>
                  <a:close/>
                </a:path>
              </a:pathLst>
            </a:custGeom>
            <a:solidFill>
              <a:srgbClr val="FFCC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2624137" y="5126037"/>
              <a:ext cx="3171825" cy="147955"/>
            </a:xfrm>
            <a:custGeom>
              <a:avLst/>
              <a:gdLst/>
              <a:ahLst/>
              <a:cxnLst/>
              <a:rect l="l" t="t" r="r" b="b"/>
              <a:pathLst>
                <a:path w="3171825" h="147954">
                  <a:moveTo>
                    <a:pt x="0" y="0"/>
                  </a:moveTo>
                  <a:lnTo>
                    <a:pt x="3171825" y="0"/>
                  </a:lnTo>
                  <a:lnTo>
                    <a:pt x="3171825" y="147637"/>
                  </a:lnTo>
                  <a:lnTo>
                    <a:pt x="0" y="147637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2633662" y="3554412"/>
              <a:ext cx="1609725" cy="142875"/>
            </a:xfrm>
            <a:custGeom>
              <a:avLst/>
              <a:gdLst/>
              <a:ahLst/>
              <a:cxnLst/>
              <a:rect l="l" t="t" r="r" b="b"/>
              <a:pathLst>
                <a:path w="1609725" h="142875">
                  <a:moveTo>
                    <a:pt x="1609725" y="0"/>
                  </a:moveTo>
                  <a:lnTo>
                    <a:pt x="0" y="0"/>
                  </a:lnTo>
                  <a:lnTo>
                    <a:pt x="0" y="142875"/>
                  </a:lnTo>
                  <a:lnTo>
                    <a:pt x="1609725" y="142875"/>
                  </a:lnTo>
                  <a:lnTo>
                    <a:pt x="1609725" y="0"/>
                  </a:lnTo>
                  <a:close/>
                </a:path>
              </a:pathLst>
            </a:custGeom>
            <a:solidFill>
              <a:srgbClr val="FFCC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2633662" y="3554412"/>
              <a:ext cx="1609725" cy="142875"/>
            </a:xfrm>
            <a:custGeom>
              <a:avLst/>
              <a:gdLst/>
              <a:ahLst/>
              <a:cxnLst/>
              <a:rect l="l" t="t" r="r" b="b"/>
              <a:pathLst>
                <a:path w="1609725" h="142875">
                  <a:moveTo>
                    <a:pt x="0" y="0"/>
                  </a:moveTo>
                  <a:lnTo>
                    <a:pt x="1609725" y="0"/>
                  </a:lnTo>
                  <a:lnTo>
                    <a:pt x="1609725" y="142875"/>
                  </a:lnTo>
                  <a:lnTo>
                    <a:pt x="0" y="142875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9" name="object 5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87225" y="1413636"/>
              <a:ext cx="456944" cy="341224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312141" y="1821342"/>
              <a:ext cx="457165" cy="334889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36146" y="2184933"/>
              <a:ext cx="533398" cy="804760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882449" y="2979325"/>
              <a:ext cx="485647" cy="439653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312134" y="3467580"/>
              <a:ext cx="761896" cy="334901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759935" y="3718471"/>
              <a:ext cx="501646" cy="496824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912472" y="4293133"/>
              <a:ext cx="609463" cy="422224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073281" y="4609568"/>
              <a:ext cx="533239" cy="409496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912346" y="4959847"/>
              <a:ext cx="533398" cy="44606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523" y="1524"/>
            <a:ext cx="8742045" cy="6554470"/>
            <a:chOff x="1523" y="1524"/>
            <a:chExt cx="8742045" cy="655447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90283" y="906094"/>
              <a:ext cx="6953221" cy="5649861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23" y="1524"/>
              <a:ext cx="8071103" cy="1100327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0" dirty="0">
                <a:latin typeface="Arial"/>
                <a:cs typeface="Arial"/>
              </a:rPr>
              <a:t>Disponibilidad</a:t>
            </a:r>
            <a:r>
              <a:rPr spc="-210" dirty="0">
                <a:latin typeface="Arial"/>
                <a:cs typeface="Arial"/>
              </a:rPr>
              <a:t> </a:t>
            </a:r>
            <a:r>
              <a:rPr spc="-85" dirty="0">
                <a:latin typeface="Arial"/>
                <a:cs typeface="Arial"/>
              </a:rPr>
              <a:t>de</a:t>
            </a:r>
            <a:r>
              <a:rPr spc="-270" dirty="0">
                <a:latin typeface="Arial"/>
                <a:cs typeface="Arial"/>
              </a:rPr>
              <a:t> </a:t>
            </a:r>
            <a:r>
              <a:rPr spc="-140" dirty="0">
                <a:latin typeface="Arial"/>
                <a:cs typeface="Arial"/>
              </a:rPr>
              <a:t>Información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364490" y="3170173"/>
            <a:ext cx="103949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Arial"/>
                <a:cs typeface="Arial"/>
              </a:rPr>
              <a:t>Cobertura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47052" y="1251705"/>
            <a:ext cx="6176645" cy="1195705"/>
          </a:xfrm>
          <a:prstGeom prst="rect">
            <a:avLst/>
          </a:prstGeom>
        </p:spPr>
        <p:txBody>
          <a:bodyPr vert="horz" wrap="square" lIns="0" tIns="10985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865"/>
              </a:spcBef>
              <a:buFont typeface="Calibri"/>
              <a:buChar char="•"/>
              <a:tabLst>
                <a:tab pos="355600" algn="l"/>
              </a:tabLst>
            </a:pPr>
            <a:r>
              <a:rPr sz="3200" spc="-150" dirty="0">
                <a:latin typeface="Calibri"/>
                <a:cs typeface="Calibri"/>
              </a:rPr>
              <a:t>Dónde</a:t>
            </a:r>
            <a:r>
              <a:rPr sz="3200" spc="-240" dirty="0">
                <a:latin typeface="Calibri"/>
                <a:cs typeface="Calibri"/>
              </a:rPr>
              <a:t> </a:t>
            </a:r>
            <a:r>
              <a:rPr sz="3200" spc="-80" dirty="0">
                <a:latin typeface="Calibri"/>
                <a:cs typeface="Calibri"/>
              </a:rPr>
              <a:t>se</a:t>
            </a:r>
            <a:r>
              <a:rPr sz="3200" spc="-265" dirty="0">
                <a:latin typeface="Calibri"/>
                <a:cs typeface="Calibri"/>
              </a:rPr>
              <a:t> </a:t>
            </a:r>
            <a:r>
              <a:rPr sz="3200" spc="-155" dirty="0">
                <a:latin typeface="Calibri"/>
                <a:cs typeface="Calibri"/>
              </a:rPr>
              <a:t>encuentra</a:t>
            </a:r>
            <a:r>
              <a:rPr sz="3200" spc="-220" dirty="0">
                <a:latin typeface="Calibri"/>
                <a:cs typeface="Calibri"/>
              </a:rPr>
              <a:t> </a:t>
            </a:r>
            <a:r>
              <a:rPr sz="3200" spc="-155" dirty="0">
                <a:latin typeface="Calibri"/>
                <a:cs typeface="Calibri"/>
              </a:rPr>
              <a:t>ubicado</a:t>
            </a:r>
            <a:r>
              <a:rPr sz="3200" spc="-210" dirty="0">
                <a:latin typeface="Calibri"/>
                <a:cs typeface="Calibri"/>
              </a:rPr>
              <a:t> </a:t>
            </a:r>
            <a:r>
              <a:rPr sz="3200" spc="-90" dirty="0">
                <a:latin typeface="Calibri"/>
                <a:cs typeface="Calibri"/>
              </a:rPr>
              <a:t>el</a:t>
            </a:r>
            <a:r>
              <a:rPr sz="3200" spc="-270" dirty="0">
                <a:latin typeface="Calibri"/>
                <a:cs typeface="Calibri"/>
              </a:rPr>
              <a:t> </a:t>
            </a:r>
            <a:r>
              <a:rPr sz="3200" spc="-95" dirty="0">
                <a:latin typeface="Calibri"/>
                <a:cs typeface="Calibri"/>
              </a:rPr>
              <a:t>sensor?</a:t>
            </a:r>
            <a:endParaRPr sz="32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765"/>
              </a:spcBef>
              <a:buChar char="•"/>
              <a:tabLst>
                <a:tab pos="355600" algn="l"/>
              </a:tabLst>
            </a:pPr>
            <a:r>
              <a:rPr sz="3200" spc="-145" dirty="0">
                <a:latin typeface="Calibri"/>
                <a:cs typeface="Calibri"/>
              </a:rPr>
              <a:t>Según</a:t>
            </a:r>
            <a:r>
              <a:rPr sz="3200" spc="-24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altura</a:t>
            </a:r>
            <a:endParaRPr sz="32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9762" y="2565450"/>
            <a:ext cx="2887803" cy="3366967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23" y="1524"/>
            <a:ext cx="5126735" cy="120395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08331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0" dirty="0">
                <a:solidFill>
                  <a:srgbClr val="FFFFD9"/>
                </a:solidFill>
                <a:latin typeface="Corbel"/>
                <a:cs typeface="Corbel"/>
              </a:rPr>
              <a:t>Tipos</a:t>
            </a:r>
            <a:r>
              <a:rPr b="0" spc="-35" dirty="0">
                <a:solidFill>
                  <a:srgbClr val="FFFFD9"/>
                </a:solidFill>
                <a:latin typeface="Corbel"/>
                <a:cs typeface="Corbel"/>
              </a:rPr>
              <a:t> </a:t>
            </a:r>
            <a:r>
              <a:rPr b="0" dirty="0">
                <a:solidFill>
                  <a:srgbClr val="FFFFD9"/>
                </a:solidFill>
                <a:latin typeface="Corbel"/>
                <a:cs typeface="Corbel"/>
              </a:rPr>
              <a:t>de</a:t>
            </a:r>
            <a:r>
              <a:rPr b="0" spc="-25" dirty="0">
                <a:solidFill>
                  <a:srgbClr val="FFFFD9"/>
                </a:solidFill>
                <a:latin typeface="Corbel"/>
                <a:cs typeface="Corbel"/>
              </a:rPr>
              <a:t> </a:t>
            </a:r>
            <a:r>
              <a:rPr b="0" spc="-10" dirty="0">
                <a:solidFill>
                  <a:srgbClr val="FFFFD9"/>
                </a:solidFill>
                <a:latin typeface="Corbel"/>
                <a:cs typeface="Corbel"/>
              </a:rPr>
              <a:t>Plataforma</a:t>
            </a: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708399" y="5114937"/>
            <a:ext cx="4907420" cy="1409687"/>
          </a:xfrm>
          <a:prstGeom prst="rect">
            <a:avLst/>
          </a:prstGeom>
        </p:spPr>
      </p:pic>
      <p:grpSp>
        <p:nvGrpSpPr>
          <p:cNvPr id="7" name="object 7"/>
          <p:cNvGrpSpPr/>
          <p:nvPr/>
        </p:nvGrpSpPr>
        <p:grpSpPr>
          <a:xfrm>
            <a:off x="3492512" y="1773237"/>
            <a:ext cx="5651500" cy="3248660"/>
            <a:chOff x="3492512" y="1773237"/>
            <a:chExt cx="5651500" cy="3248660"/>
          </a:xfrm>
        </p:grpSpPr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92512" y="1773237"/>
              <a:ext cx="4167221" cy="2041397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324788" y="3578241"/>
              <a:ext cx="1819211" cy="144303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151053" y="6386385"/>
            <a:ext cx="150114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i="1" dirty="0">
                <a:latin typeface="Arial"/>
                <a:cs typeface="Arial"/>
              </a:rPr>
              <a:t>Fuente:</a:t>
            </a:r>
            <a:r>
              <a:rPr sz="1200" i="1" spc="-35" dirty="0">
                <a:latin typeface="Arial"/>
                <a:cs typeface="Arial"/>
              </a:rPr>
              <a:t> </a:t>
            </a:r>
            <a:r>
              <a:rPr sz="1200" i="1" dirty="0">
                <a:latin typeface="Arial"/>
                <a:cs typeface="Arial"/>
              </a:rPr>
              <a:t>Jensen,</a:t>
            </a:r>
            <a:r>
              <a:rPr sz="1200" i="1" spc="-30" dirty="0">
                <a:latin typeface="Arial"/>
                <a:cs typeface="Arial"/>
              </a:rPr>
              <a:t> </a:t>
            </a:r>
            <a:r>
              <a:rPr sz="1200" i="1" spc="-20" dirty="0">
                <a:latin typeface="Arial"/>
                <a:cs typeface="Arial"/>
              </a:rPr>
              <a:t>2004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523" y="85343"/>
            <a:ext cx="7185659" cy="6419215"/>
            <a:chOff x="1523" y="85343"/>
            <a:chExt cx="7185659" cy="64192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82930" y="1217805"/>
              <a:ext cx="5603874" cy="5286375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23" y="85343"/>
              <a:ext cx="6760463" cy="1231391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78739" y="232092"/>
            <a:ext cx="631761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35" dirty="0">
                <a:latin typeface="Arial"/>
                <a:cs typeface="Arial"/>
              </a:rPr>
              <a:t>Unidad</a:t>
            </a:r>
            <a:r>
              <a:rPr spc="-265" dirty="0">
                <a:latin typeface="Arial"/>
                <a:cs typeface="Arial"/>
              </a:rPr>
              <a:t> </a:t>
            </a:r>
            <a:r>
              <a:rPr spc="-135" dirty="0">
                <a:latin typeface="Arial"/>
                <a:cs typeface="Arial"/>
              </a:rPr>
              <a:t>Mínima</a:t>
            </a:r>
            <a:r>
              <a:rPr spc="-270" dirty="0">
                <a:latin typeface="Arial"/>
                <a:cs typeface="Arial"/>
              </a:rPr>
              <a:t> </a:t>
            </a:r>
            <a:r>
              <a:rPr spc="-80" dirty="0">
                <a:latin typeface="Arial"/>
                <a:cs typeface="Arial"/>
              </a:rPr>
              <a:t>de</a:t>
            </a:r>
            <a:r>
              <a:rPr spc="-280" dirty="0">
                <a:latin typeface="Arial"/>
                <a:cs typeface="Arial"/>
              </a:rPr>
              <a:t> </a:t>
            </a:r>
            <a:r>
              <a:rPr spc="-135" dirty="0">
                <a:latin typeface="Arial"/>
                <a:cs typeface="Arial"/>
              </a:rPr>
              <a:t>Mapeo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865303" y="6386385"/>
            <a:ext cx="187325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i="1" dirty="0">
                <a:latin typeface="Arial"/>
                <a:cs typeface="Arial"/>
              </a:rPr>
              <a:t>Fuente:</a:t>
            </a:r>
            <a:r>
              <a:rPr sz="1200" i="1" spc="-25" dirty="0">
                <a:latin typeface="Arial"/>
                <a:cs typeface="Arial"/>
              </a:rPr>
              <a:t> </a:t>
            </a:r>
            <a:r>
              <a:rPr sz="1200" i="1" dirty="0">
                <a:latin typeface="Arial"/>
                <a:cs typeface="Arial"/>
              </a:rPr>
              <a:t>Herold</a:t>
            </a:r>
            <a:r>
              <a:rPr sz="1200" i="1" spc="-35" dirty="0">
                <a:latin typeface="Arial"/>
                <a:cs typeface="Arial"/>
              </a:rPr>
              <a:t> </a:t>
            </a:r>
            <a:r>
              <a:rPr sz="1200" i="1" dirty="0">
                <a:latin typeface="Arial"/>
                <a:cs typeface="Arial"/>
              </a:rPr>
              <a:t>et</a:t>
            </a:r>
            <a:r>
              <a:rPr sz="1200" i="1" spc="5" dirty="0">
                <a:latin typeface="Arial"/>
                <a:cs typeface="Arial"/>
              </a:rPr>
              <a:t> </a:t>
            </a:r>
            <a:r>
              <a:rPr sz="1200" i="1" dirty="0">
                <a:latin typeface="Arial"/>
                <a:cs typeface="Arial"/>
              </a:rPr>
              <a:t>al</a:t>
            </a:r>
            <a:r>
              <a:rPr sz="1200" i="1" spc="-20" dirty="0">
                <a:latin typeface="Arial"/>
                <a:cs typeface="Arial"/>
              </a:rPr>
              <a:t> </a:t>
            </a:r>
            <a:r>
              <a:rPr sz="1200" i="1" dirty="0">
                <a:latin typeface="Arial"/>
                <a:cs typeface="Arial"/>
              </a:rPr>
              <a:t>,</a:t>
            </a:r>
            <a:r>
              <a:rPr sz="1200" i="1" spc="5" dirty="0">
                <a:latin typeface="Arial"/>
                <a:cs typeface="Arial"/>
              </a:rPr>
              <a:t> </a:t>
            </a:r>
            <a:r>
              <a:rPr sz="1200" i="1" spc="-10" dirty="0">
                <a:latin typeface="Arial"/>
                <a:cs typeface="Arial"/>
              </a:rPr>
              <a:t>2008.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3" y="59436"/>
            <a:ext cx="6213347" cy="1231391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94056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5" dirty="0">
                <a:solidFill>
                  <a:srgbClr val="FFFFD9"/>
                </a:solidFill>
              </a:rPr>
              <a:t>Disponivilidad</a:t>
            </a:r>
            <a:r>
              <a:rPr spc="-204" dirty="0">
                <a:solidFill>
                  <a:srgbClr val="FFFFD9"/>
                </a:solidFill>
              </a:rPr>
              <a:t> </a:t>
            </a:r>
            <a:r>
              <a:rPr spc="-90" dirty="0">
                <a:solidFill>
                  <a:srgbClr val="FFFFD9"/>
                </a:solidFill>
              </a:rPr>
              <a:t>de</a:t>
            </a:r>
            <a:r>
              <a:rPr spc="-235" dirty="0">
                <a:solidFill>
                  <a:srgbClr val="FFFFD9"/>
                </a:solidFill>
              </a:rPr>
              <a:t> </a:t>
            </a:r>
            <a:r>
              <a:rPr spc="-140" dirty="0">
                <a:solidFill>
                  <a:srgbClr val="FFFFD9"/>
                </a:solidFill>
              </a:rPr>
              <a:t>Software</a:t>
            </a:r>
          </a:p>
        </p:txBody>
      </p:sp>
      <p:sp>
        <p:nvSpPr>
          <p:cNvPr id="4" name="object 4"/>
          <p:cNvSpPr/>
          <p:nvPr/>
        </p:nvSpPr>
        <p:spPr>
          <a:xfrm>
            <a:off x="1143000" y="1371600"/>
            <a:ext cx="6072505" cy="3986529"/>
          </a:xfrm>
          <a:custGeom>
            <a:avLst/>
            <a:gdLst/>
            <a:ahLst/>
            <a:cxnLst/>
            <a:rect l="l" t="t" r="r" b="b"/>
            <a:pathLst>
              <a:path w="6072505" h="3986529">
                <a:moveTo>
                  <a:pt x="6072187" y="0"/>
                </a:moveTo>
                <a:lnTo>
                  <a:pt x="0" y="0"/>
                </a:lnTo>
                <a:lnTo>
                  <a:pt x="0" y="3986212"/>
                </a:lnTo>
                <a:lnTo>
                  <a:pt x="6072187" y="3986212"/>
                </a:lnTo>
                <a:lnTo>
                  <a:pt x="607218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221739" y="1295828"/>
            <a:ext cx="3574415" cy="5146040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770"/>
              </a:spcBef>
              <a:buChar char="•"/>
              <a:tabLst>
                <a:tab pos="355600" algn="l"/>
              </a:tabLst>
            </a:pPr>
            <a:r>
              <a:rPr sz="2800" spc="-10" dirty="0">
                <a:latin typeface="Calibri"/>
                <a:cs typeface="Calibri"/>
              </a:rPr>
              <a:t>ArcGIS</a:t>
            </a:r>
            <a:endParaRPr sz="28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675"/>
              </a:spcBef>
              <a:buChar char="•"/>
              <a:tabLst>
                <a:tab pos="355600" algn="l"/>
              </a:tabLst>
            </a:pPr>
            <a:r>
              <a:rPr sz="2800" spc="-20" dirty="0">
                <a:latin typeface="Calibri"/>
                <a:cs typeface="Calibri"/>
              </a:rPr>
              <a:t>BEAM</a:t>
            </a:r>
            <a:endParaRPr sz="28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670"/>
              </a:spcBef>
              <a:buChar char="•"/>
              <a:tabLst>
                <a:tab pos="355600" algn="l"/>
              </a:tabLst>
            </a:pPr>
            <a:r>
              <a:rPr sz="2800" spc="-20" dirty="0">
                <a:latin typeface="Calibri"/>
                <a:cs typeface="Calibri"/>
              </a:rPr>
              <a:t>ENVI</a:t>
            </a:r>
            <a:endParaRPr sz="2800">
              <a:latin typeface="Calibri"/>
              <a:cs typeface="Calibri"/>
            </a:endParaRPr>
          </a:p>
          <a:p>
            <a:pPr marL="356235" indent="-342900">
              <a:lnSpc>
                <a:spcPct val="100000"/>
              </a:lnSpc>
              <a:spcBef>
                <a:spcPts val="670"/>
              </a:spcBef>
              <a:buChar char="•"/>
              <a:tabLst>
                <a:tab pos="356235" algn="l"/>
              </a:tabLst>
            </a:pPr>
            <a:r>
              <a:rPr sz="2800" spc="-90" dirty="0">
                <a:latin typeface="Calibri"/>
                <a:cs typeface="Calibri"/>
              </a:rPr>
              <a:t>ER</a:t>
            </a:r>
            <a:r>
              <a:rPr sz="2800" spc="-29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Mapper</a:t>
            </a:r>
            <a:endParaRPr sz="2800">
              <a:latin typeface="Calibri"/>
              <a:cs typeface="Calibri"/>
            </a:endParaRPr>
          </a:p>
          <a:p>
            <a:pPr marL="356235" indent="-342900">
              <a:lnSpc>
                <a:spcPct val="100000"/>
              </a:lnSpc>
              <a:spcBef>
                <a:spcPts val="675"/>
              </a:spcBef>
              <a:buChar char="•"/>
              <a:tabLst>
                <a:tab pos="356235" algn="l"/>
              </a:tabLst>
            </a:pPr>
            <a:r>
              <a:rPr sz="2800" spc="-140" dirty="0">
                <a:latin typeface="Calibri"/>
                <a:cs typeface="Calibri"/>
              </a:rPr>
              <a:t>ERDAS</a:t>
            </a:r>
            <a:r>
              <a:rPr sz="2800" spc="-27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Imagine</a:t>
            </a:r>
            <a:endParaRPr sz="2800">
              <a:latin typeface="Calibri"/>
              <a:cs typeface="Calibri"/>
            </a:endParaRPr>
          </a:p>
          <a:p>
            <a:pPr marL="356235" indent="-342900">
              <a:lnSpc>
                <a:spcPct val="100000"/>
              </a:lnSpc>
              <a:spcBef>
                <a:spcPts val="670"/>
              </a:spcBef>
              <a:buChar char="•"/>
              <a:tabLst>
                <a:tab pos="356235" algn="l"/>
              </a:tabLst>
            </a:pPr>
            <a:r>
              <a:rPr sz="2800" spc="-10" dirty="0">
                <a:latin typeface="Calibri"/>
                <a:cs typeface="Calibri"/>
              </a:rPr>
              <a:t>Grass</a:t>
            </a:r>
            <a:endParaRPr sz="2800">
              <a:latin typeface="Calibri"/>
              <a:cs typeface="Calibri"/>
            </a:endParaRPr>
          </a:p>
          <a:p>
            <a:pPr marL="356235" indent="-342900">
              <a:lnSpc>
                <a:spcPct val="100000"/>
              </a:lnSpc>
              <a:spcBef>
                <a:spcPts val="670"/>
              </a:spcBef>
              <a:buChar char="•"/>
              <a:tabLst>
                <a:tab pos="356235" algn="l"/>
              </a:tabLst>
            </a:pPr>
            <a:r>
              <a:rPr sz="2800" spc="-135" dirty="0">
                <a:latin typeface="Calibri"/>
                <a:cs typeface="Calibri"/>
              </a:rPr>
              <a:t>IDRISI</a:t>
            </a:r>
            <a:r>
              <a:rPr sz="2800" spc="-290" dirty="0">
                <a:latin typeface="Calibri"/>
                <a:cs typeface="Calibri"/>
              </a:rPr>
              <a:t> </a:t>
            </a:r>
            <a:r>
              <a:rPr sz="2800" spc="-65" dirty="0">
                <a:latin typeface="Calibri"/>
                <a:cs typeface="Calibri"/>
              </a:rPr>
              <a:t>Kilimanjaro</a:t>
            </a:r>
            <a:endParaRPr sz="2800">
              <a:latin typeface="Calibri"/>
              <a:cs typeface="Calibri"/>
            </a:endParaRPr>
          </a:p>
          <a:p>
            <a:pPr marL="356235" indent="-342900">
              <a:lnSpc>
                <a:spcPct val="100000"/>
              </a:lnSpc>
              <a:spcBef>
                <a:spcPts val="675"/>
              </a:spcBef>
              <a:buChar char="•"/>
              <a:tabLst>
                <a:tab pos="356235" algn="l"/>
              </a:tabLst>
            </a:pPr>
            <a:r>
              <a:rPr sz="2800" spc="-10" dirty="0">
                <a:latin typeface="Calibri"/>
                <a:cs typeface="Calibri"/>
              </a:rPr>
              <a:t>ILWIS</a:t>
            </a:r>
            <a:endParaRPr sz="2800">
              <a:latin typeface="Calibri"/>
              <a:cs typeface="Calibri"/>
            </a:endParaRPr>
          </a:p>
          <a:p>
            <a:pPr marL="356235" indent="-342900">
              <a:lnSpc>
                <a:spcPct val="100000"/>
              </a:lnSpc>
              <a:spcBef>
                <a:spcPts val="670"/>
              </a:spcBef>
              <a:buChar char="•"/>
              <a:tabLst>
                <a:tab pos="356235" algn="l"/>
              </a:tabLst>
            </a:pPr>
            <a:r>
              <a:rPr sz="2800" spc="-150" dirty="0">
                <a:latin typeface="Calibri"/>
                <a:cs typeface="Calibri"/>
              </a:rPr>
              <a:t>Intergraph</a:t>
            </a:r>
            <a:r>
              <a:rPr sz="2800" spc="-250" dirty="0">
                <a:latin typeface="Calibri"/>
                <a:cs typeface="Calibri"/>
              </a:rPr>
              <a:t> </a:t>
            </a:r>
            <a:r>
              <a:rPr sz="2800" spc="-130" dirty="0">
                <a:latin typeface="Calibri"/>
                <a:cs typeface="Calibri"/>
              </a:rPr>
              <a:t>Image</a:t>
            </a:r>
            <a:r>
              <a:rPr sz="2800" spc="-265" dirty="0">
                <a:latin typeface="Calibri"/>
                <a:cs typeface="Calibri"/>
              </a:rPr>
              <a:t> </a:t>
            </a:r>
            <a:r>
              <a:rPr sz="2800" spc="-110" dirty="0">
                <a:latin typeface="Calibri"/>
                <a:cs typeface="Calibri"/>
              </a:rPr>
              <a:t>Analyst</a:t>
            </a:r>
            <a:endParaRPr sz="2800">
              <a:latin typeface="Calibri"/>
              <a:cs typeface="Calibri"/>
            </a:endParaRPr>
          </a:p>
          <a:p>
            <a:pPr marL="356235" indent="-342900">
              <a:lnSpc>
                <a:spcPct val="100000"/>
              </a:lnSpc>
              <a:spcBef>
                <a:spcPts val="675"/>
              </a:spcBef>
              <a:buChar char="•"/>
              <a:tabLst>
                <a:tab pos="356235" algn="l"/>
              </a:tabLst>
            </a:pPr>
            <a:r>
              <a:rPr sz="2800" spc="-110" dirty="0">
                <a:latin typeface="Calibri"/>
                <a:cs typeface="Calibri"/>
              </a:rPr>
              <a:t>PCI</a:t>
            </a:r>
            <a:r>
              <a:rPr sz="2800" spc="-295" dirty="0">
                <a:latin typeface="Calibri"/>
                <a:cs typeface="Calibri"/>
              </a:rPr>
              <a:t> </a:t>
            </a:r>
            <a:r>
              <a:rPr sz="2800" spc="-30" dirty="0">
                <a:latin typeface="Calibri"/>
                <a:cs typeface="Calibri"/>
              </a:rPr>
              <a:t>Geomatica</a:t>
            </a:r>
            <a:endParaRPr sz="2800">
              <a:latin typeface="Calibri"/>
              <a:cs typeface="Calibri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4648200" y="1290637"/>
            <a:ext cx="4022725" cy="5029200"/>
            <a:chOff x="4648200" y="1290637"/>
            <a:chExt cx="4022725" cy="5029200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86562" y="1604975"/>
              <a:ext cx="1724025" cy="819137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48200" y="1290637"/>
              <a:ext cx="1838325" cy="143827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786562" y="2595562"/>
              <a:ext cx="1495425" cy="428625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291137" y="3433762"/>
              <a:ext cx="1600200" cy="1209675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862762" y="5148262"/>
              <a:ext cx="1047737" cy="1171574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146925" y="3575050"/>
              <a:ext cx="1524000" cy="1143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9327" y="27431"/>
            <a:ext cx="3214115" cy="122834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2051" rIns="0" bIns="0" rtlCol="0">
            <a:spAutoFit/>
          </a:bodyPr>
          <a:lstStyle/>
          <a:p>
            <a:pPr marL="983615">
              <a:lnSpc>
                <a:spcPct val="100000"/>
              </a:lnSpc>
              <a:spcBef>
                <a:spcPts val="100"/>
              </a:spcBef>
            </a:pPr>
            <a:r>
              <a:rPr spc="-140" dirty="0"/>
              <a:t>Referencias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3380" indent="-342265">
              <a:lnSpc>
                <a:spcPct val="100000"/>
              </a:lnSpc>
              <a:spcBef>
                <a:spcPts val="100"/>
              </a:spcBef>
              <a:buChar char="•"/>
              <a:tabLst>
                <a:tab pos="374015" algn="l"/>
              </a:tabLst>
            </a:pPr>
            <a:r>
              <a:rPr spc="-150" dirty="0"/>
              <a:t>Aranoff,</a:t>
            </a:r>
            <a:r>
              <a:rPr spc="-185" dirty="0"/>
              <a:t> </a:t>
            </a:r>
            <a:r>
              <a:rPr spc="-110" dirty="0"/>
              <a:t>S.2005.</a:t>
            </a:r>
            <a:r>
              <a:rPr spc="-210" dirty="0"/>
              <a:t> </a:t>
            </a:r>
            <a:r>
              <a:rPr spc="-135" dirty="0"/>
              <a:t>RemoteSensing</a:t>
            </a:r>
            <a:r>
              <a:rPr spc="-190" dirty="0"/>
              <a:t> </a:t>
            </a:r>
            <a:r>
              <a:rPr spc="-120" dirty="0"/>
              <a:t>forGISManagers.</a:t>
            </a:r>
            <a:r>
              <a:rPr spc="-200" dirty="0"/>
              <a:t> </a:t>
            </a:r>
            <a:r>
              <a:rPr spc="-135" dirty="0"/>
              <a:t>FirstEdition.</a:t>
            </a:r>
            <a:r>
              <a:rPr spc="-160" dirty="0"/>
              <a:t> </a:t>
            </a:r>
            <a:r>
              <a:rPr spc="-125" dirty="0"/>
              <a:t>ESRIPress.</a:t>
            </a:r>
            <a:r>
              <a:rPr spc="-235" dirty="0"/>
              <a:t> </a:t>
            </a:r>
            <a:r>
              <a:rPr spc="-125" dirty="0"/>
              <a:t>487</a:t>
            </a:r>
            <a:r>
              <a:rPr spc="-220" dirty="0"/>
              <a:t> </a:t>
            </a:r>
            <a:r>
              <a:rPr spc="-25" dirty="0"/>
              <a:t>pp.</a:t>
            </a:r>
          </a:p>
          <a:p>
            <a:pPr marL="17780">
              <a:lnSpc>
                <a:spcPct val="100000"/>
              </a:lnSpc>
              <a:spcBef>
                <a:spcPts val="825"/>
              </a:spcBef>
              <a:buFont typeface="Calibri"/>
              <a:buChar char="•"/>
            </a:pPr>
            <a:endParaRPr spc="-25" dirty="0"/>
          </a:p>
          <a:p>
            <a:pPr marL="374650" marR="5080" indent="-342900">
              <a:lnSpc>
                <a:spcPct val="100000"/>
              </a:lnSpc>
              <a:buChar char="•"/>
              <a:tabLst>
                <a:tab pos="375285" algn="l"/>
              </a:tabLst>
            </a:pPr>
            <a:r>
              <a:rPr spc="-150" dirty="0"/>
              <a:t>Chuvieco,</a:t>
            </a:r>
            <a:r>
              <a:rPr spc="-215" dirty="0"/>
              <a:t> </a:t>
            </a:r>
            <a:r>
              <a:rPr spc="-80" dirty="0"/>
              <a:t>E.</a:t>
            </a:r>
            <a:r>
              <a:rPr spc="-195" dirty="0"/>
              <a:t> </a:t>
            </a:r>
            <a:r>
              <a:rPr spc="-140" dirty="0"/>
              <a:t>2002.</a:t>
            </a:r>
            <a:r>
              <a:rPr spc="-210" dirty="0"/>
              <a:t> </a:t>
            </a:r>
            <a:r>
              <a:rPr spc="-155" dirty="0"/>
              <a:t>Teledetección</a:t>
            </a:r>
            <a:r>
              <a:rPr spc="-204" dirty="0"/>
              <a:t> </a:t>
            </a:r>
            <a:r>
              <a:rPr spc="-150" dirty="0"/>
              <a:t>Ambiental:</a:t>
            </a:r>
            <a:r>
              <a:rPr spc="-204" dirty="0"/>
              <a:t> </a:t>
            </a:r>
            <a:r>
              <a:rPr spc="-90" dirty="0"/>
              <a:t>La</a:t>
            </a:r>
            <a:r>
              <a:rPr spc="-210" dirty="0"/>
              <a:t> </a:t>
            </a:r>
            <a:r>
              <a:rPr spc="-150" dirty="0"/>
              <a:t>Observación</a:t>
            </a:r>
            <a:r>
              <a:rPr spc="-195" dirty="0"/>
              <a:t> </a:t>
            </a:r>
            <a:r>
              <a:rPr spc="-95" dirty="0"/>
              <a:t>de</a:t>
            </a:r>
            <a:r>
              <a:rPr spc="-195" dirty="0"/>
              <a:t> </a:t>
            </a:r>
            <a:r>
              <a:rPr spc="-90" dirty="0"/>
              <a:t>la</a:t>
            </a:r>
            <a:r>
              <a:rPr spc="-210" dirty="0"/>
              <a:t> </a:t>
            </a:r>
            <a:r>
              <a:rPr spc="-135" dirty="0"/>
              <a:t>Tierra</a:t>
            </a:r>
            <a:r>
              <a:rPr spc="-204" dirty="0"/>
              <a:t> </a:t>
            </a:r>
            <a:r>
              <a:rPr spc="-135" dirty="0"/>
              <a:t>desde</a:t>
            </a:r>
            <a:r>
              <a:rPr spc="-210" dirty="0"/>
              <a:t> </a:t>
            </a:r>
            <a:r>
              <a:rPr spc="-85" dirty="0"/>
              <a:t>el</a:t>
            </a:r>
            <a:r>
              <a:rPr spc="-200" dirty="0"/>
              <a:t> </a:t>
            </a:r>
            <a:r>
              <a:rPr spc="-145" dirty="0"/>
              <a:t>Espacio.</a:t>
            </a:r>
            <a:r>
              <a:rPr spc="-210" dirty="0"/>
              <a:t> </a:t>
            </a:r>
            <a:r>
              <a:rPr spc="-130" dirty="0"/>
              <a:t>Ariel</a:t>
            </a:r>
            <a:r>
              <a:rPr spc="-204" dirty="0"/>
              <a:t> </a:t>
            </a:r>
            <a:r>
              <a:rPr spc="-80" dirty="0"/>
              <a:t>Ciencia. </a:t>
            </a:r>
            <a:r>
              <a:rPr spc="-155" dirty="0"/>
              <a:t>Barcelona,</a:t>
            </a:r>
            <a:r>
              <a:rPr spc="-180" dirty="0"/>
              <a:t> </a:t>
            </a:r>
            <a:r>
              <a:rPr spc="-145" dirty="0"/>
              <a:t>España.</a:t>
            </a:r>
            <a:r>
              <a:rPr spc="-215" dirty="0"/>
              <a:t> </a:t>
            </a:r>
            <a:r>
              <a:rPr spc="-135" dirty="0"/>
              <a:t>ISBN:</a:t>
            </a:r>
            <a:r>
              <a:rPr spc="-250" dirty="0"/>
              <a:t> </a:t>
            </a:r>
            <a:r>
              <a:rPr spc="-175" dirty="0"/>
              <a:t>84-344-</a:t>
            </a:r>
            <a:r>
              <a:rPr spc="-170" dirty="0"/>
              <a:t>8047-</a:t>
            </a:r>
            <a:r>
              <a:rPr spc="-90" dirty="0"/>
              <a:t>6.</a:t>
            </a:r>
            <a:r>
              <a:rPr spc="-170" dirty="0"/>
              <a:t> </a:t>
            </a:r>
            <a:r>
              <a:rPr spc="-125" dirty="0"/>
              <a:t>596</a:t>
            </a:r>
            <a:r>
              <a:rPr spc="-240" dirty="0"/>
              <a:t> </a:t>
            </a:r>
            <a:r>
              <a:rPr spc="-25" dirty="0"/>
              <a:t>pp.</a:t>
            </a:r>
          </a:p>
          <a:p>
            <a:pPr marL="17780">
              <a:lnSpc>
                <a:spcPct val="100000"/>
              </a:lnSpc>
              <a:spcBef>
                <a:spcPts val="825"/>
              </a:spcBef>
              <a:buFont typeface="Calibri"/>
              <a:buChar char="•"/>
            </a:pPr>
            <a:endParaRPr spc="-25" dirty="0"/>
          </a:p>
          <a:p>
            <a:pPr marL="374015" marR="5715" indent="-342265">
              <a:lnSpc>
                <a:spcPct val="100000"/>
              </a:lnSpc>
              <a:buChar char="•"/>
              <a:tabLst>
                <a:tab pos="374650" algn="l"/>
              </a:tabLst>
            </a:pPr>
            <a:r>
              <a:rPr spc="-145" dirty="0"/>
              <a:t>Battelle</a:t>
            </a:r>
            <a:r>
              <a:rPr spc="-175" dirty="0"/>
              <a:t> </a:t>
            </a:r>
            <a:r>
              <a:rPr spc="-145" dirty="0"/>
              <a:t>Memorial</a:t>
            </a:r>
            <a:r>
              <a:rPr spc="-204" dirty="0"/>
              <a:t> </a:t>
            </a:r>
            <a:r>
              <a:rPr spc="-150" dirty="0"/>
              <a:t>Institute.</a:t>
            </a:r>
            <a:r>
              <a:rPr spc="-180" dirty="0"/>
              <a:t> </a:t>
            </a:r>
            <a:r>
              <a:rPr spc="-135" dirty="0"/>
              <a:t>2009.</a:t>
            </a:r>
            <a:r>
              <a:rPr spc="-180" dirty="0"/>
              <a:t> </a:t>
            </a:r>
            <a:r>
              <a:rPr spc="-155" dirty="0"/>
              <a:t>"Teledetección</a:t>
            </a:r>
            <a:r>
              <a:rPr spc="-180" dirty="0"/>
              <a:t> </a:t>
            </a:r>
            <a:r>
              <a:rPr spc="-120" dirty="0"/>
              <a:t>con</a:t>
            </a:r>
            <a:r>
              <a:rPr spc="-180" dirty="0"/>
              <a:t> </a:t>
            </a:r>
            <a:r>
              <a:rPr spc="-145" dirty="0"/>
              <a:t>imágenes</a:t>
            </a:r>
            <a:r>
              <a:rPr spc="-190" dirty="0"/>
              <a:t> </a:t>
            </a:r>
            <a:r>
              <a:rPr spc="-150" dirty="0"/>
              <a:t>satelitales</a:t>
            </a:r>
            <a:r>
              <a:rPr spc="-180" dirty="0"/>
              <a:t> </a:t>
            </a:r>
            <a:r>
              <a:rPr spc="-130" dirty="0"/>
              <a:t>para</a:t>
            </a:r>
            <a:r>
              <a:rPr spc="-180" dirty="0"/>
              <a:t> </a:t>
            </a:r>
            <a:r>
              <a:rPr spc="-140" dirty="0"/>
              <a:t>analizar</a:t>
            </a:r>
            <a:r>
              <a:rPr spc="-190" dirty="0"/>
              <a:t> </a:t>
            </a:r>
            <a:r>
              <a:rPr spc="-145" dirty="0"/>
              <a:t>calidad</a:t>
            </a:r>
            <a:r>
              <a:rPr spc="-180" dirty="0"/>
              <a:t> </a:t>
            </a:r>
            <a:r>
              <a:rPr spc="-110" dirty="0"/>
              <a:t>del</a:t>
            </a:r>
            <a:r>
              <a:rPr spc="-195" dirty="0"/>
              <a:t> </a:t>
            </a:r>
            <a:r>
              <a:rPr spc="-20" dirty="0"/>
              <a:t>aire </a:t>
            </a:r>
            <a:r>
              <a:rPr spc="-145" dirty="0"/>
              <a:t>enCentroamérica."</a:t>
            </a:r>
            <a:r>
              <a:rPr spc="-185" dirty="0"/>
              <a:t> </a:t>
            </a:r>
            <a:r>
              <a:rPr spc="-155" dirty="0"/>
              <a:t>Presentacion.</a:t>
            </a:r>
            <a:r>
              <a:rPr spc="-160" dirty="0"/>
              <a:t> </a:t>
            </a:r>
            <a:r>
              <a:rPr spc="-150" dirty="0"/>
              <a:t>Panamá,</a:t>
            </a:r>
            <a:r>
              <a:rPr spc="-185" dirty="0"/>
              <a:t> </a:t>
            </a:r>
            <a:r>
              <a:rPr spc="-155" dirty="0"/>
              <a:t>República </a:t>
            </a:r>
            <a:r>
              <a:rPr spc="-95" dirty="0"/>
              <a:t>de</a:t>
            </a:r>
            <a:r>
              <a:rPr spc="-225" dirty="0"/>
              <a:t> </a:t>
            </a:r>
            <a:r>
              <a:rPr spc="-10" dirty="0"/>
              <a:t>Panamá.</a:t>
            </a:r>
          </a:p>
          <a:p>
            <a:pPr marL="31115">
              <a:lnSpc>
                <a:spcPct val="100000"/>
              </a:lnSpc>
              <a:spcBef>
                <a:spcPts val="434"/>
              </a:spcBef>
            </a:pPr>
            <a:r>
              <a:rPr u="sng" spc="-155" dirty="0">
                <a:solidFill>
                  <a:srgbClr val="FF5050"/>
                </a:solidFill>
                <a:uFill>
                  <a:solidFill>
                    <a:srgbClr val="FF5050"/>
                  </a:solidFill>
                </a:uFill>
                <a:hlinkClick r:id="rId3"/>
              </a:rPr>
              <a:t> </a:t>
            </a:r>
            <a:r>
              <a:rPr u="sng" spc="-135" dirty="0">
                <a:solidFill>
                  <a:srgbClr val="FF5050"/>
                </a:solidFill>
                <a:uFill>
                  <a:solidFill>
                    <a:srgbClr val="FF5050"/>
                  </a:solidFill>
                </a:uFill>
                <a:hlinkClick r:id="rId3"/>
              </a:rPr>
              <a:t>http://www.servir.net/Material_de_entrenamiento</a:t>
            </a:r>
          </a:p>
          <a:p>
            <a:pPr marL="17780">
              <a:lnSpc>
                <a:spcPct val="100000"/>
              </a:lnSpc>
              <a:spcBef>
                <a:spcPts val="825"/>
              </a:spcBef>
            </a:pPr>
            <a:endParaRPr u="sng" spc="-135" dirty="0">
              <a:solidFill>
                <a:srgbClr val="FF5050"/>
              </a:solidFill>
              <a:uFill>
                <a:solidFill>
                  <a:srgbClr val="FF5050"/>
                </a:solidFill>
              </a:uFill>
              <a:hlinkClick r:id="rId3"/>
            </a:endParaRPr>
          </a:p>
          <a:p>
            <a:pPr marL="372745" marR="8255" indent="-342265">
              <a:lnSpc>
                <a:spcPct val="100000"/>
              </a:lnSpc>
              <a:buChar char="•"/>
              <a:tabLst>
                <a:tab pos="373380" algn="l"/>
                <a:tab pos="1389380" algn="l"/>
              </a:tabLst>
            </a:pPr>
            <a:r>
              <a:rPr spc="-130" dirty="0"/>
              <a:t>Herold,</a:t>
            </a:r>
            <a:r>
              <a:rPr spc="45" dirty="0"/>
              <a:t> </a:t>
            </a:r>
            <a:r>
              <a:rPr spc="-25" dirty="0"/>
              <a:t>M.</a:t>
            </a:r>
            <a:r>
              <a:rPr dirty="0"/>
              <a:t>	</a:t>
            </a:r>
            <a:r>
              <a:rPr spc="-120" dirty="0"/>
              <a:t>2008.</a:t>
            </a:r>
            <a:r>
              <a:rPr spc="15" dirty="0"/>
              <a:t> </a:t>
            </a:r>
            <a:r>
              <a:rPr spc="-140" dirty="0"/>
              <a:t>Assessment</a:t>
            </a:r>
            <a:r>
              <a:rPr spc="35" dirty="0"/>
              <a:t> </a:t>
            </a:r>
            <a:r>
              <a:rPr dirty="0"/>
              <a:t>of</a:t>
            </a:r>
            <a:r>
              <a:rPr spc="-90" dirty="0"/>
              <a:t> </a:t>
            </a:r>
            <a:r>
              <a:rPr spc="-65" dirty="0"/>
              <a:t>the</a:t>
            </a:r>
            <a:r>
              <a:rPr spc="-35" dirty="0"/>
              <a:t> </a:t>
            </a:r>
            <a:r>
              <a:rPr spc="-125" dirty="0"/>
              <a:t>status</a:t>
            </a:r>
            <a:r>
              <a:rPr spc="20" dirty="0"/>
              <a:t> </a:t>
            </a:r>
            <a:r>
              <a:rPr dirty="0"/>
              <a:t>of</a:t>
            </a:r>
            <a:r>
              <a:rPr spc="-15" dirty="0"/>
              <a:t> </a:t>
            </a:r>
            <a:r>
              <a:rPr spc="-65" dirty="0"/>
              <a:t>the</a:t>
            </a:r>
            <a:r>
              <a:rPr spc="10" dirty="0"/>
              <a:t> </a:t>
            </a:r>
            <a:r>
              <a:rPr spc="-145" dirty="0"/>
              <a:t>development</a:t>
            </a:r>
            <a:r>
              <a:rPr spc="40" dirty="0"/>
              <a:t> </a:t>
            </a:r>
            <a:r>
              <a:rPr spc="-10" dirty="0"/>
              <a:t>of</a:t>
            </a:r>
            <a:r>
              <a:rPr dirty="0"/>
              <a:t> </a:t>
            </a:r>
            <a:r>
              <a:rPr spc="-140" dirty="0"/>
              <a:t>standards</a:t>
            </a:r>
            <a:r>
              <a:rPr spc="35" dirty="0"/>
              <a:t> </a:t>
            </a:r>
            <a:r>
              <a:rPr spc="-60" dirty="0"/>
              <a:t>for</a:t>
            </a:r>
            <a:r>
              <a:rPr spc="5" dirty="0"/>
              <a:t> </a:t>
            </a:r>
            <a:r>
              <a:rPr spc="-80" dirty="0"/>
              <a:t>the</a:t>
            </a:r>
            <a:r>
              <a:rPr dirty="0"/>
              <a:t> </a:t>
            </a:r>
            <a:r>
              <a:rPr spc="-114" dirty="0"/>
              <a:t>Territorial </a:t>
            </a:r>
            <a:r>
              <a:rPr spc="-140" dirty="0"/>
              <a:t>EsssentialClimate</a:t>
            </a:r>
            <a:r>
              <a:rPr spc="-155" dirty="0"/>
              <a:t> Variables.</a:t>
            </a:r>
            <a:r>
              <a:rPr spc="-145" dirty="0"/>
              <a:t> </a:t>
            </a:r>
            <a:r>
              <a:rPr spc="-135" dirty="0"/>
              <a:t>Draftversion.</a:t>
            </a:r>
            <a:r>
              <a:rPr spc="-145" dirty="0"/>
              <a:t> </a:t>
            </a:r>
            <a:r>
              <a:rPr spc="-140" dirty="0"/>
              <a:t>GTOSSecretariat.</a:t>
            </a:r>
            <a:r>
              <a:rPr spc="-125" dirty="0"/>
              <a:t> </a:t>
            </a:r>
            <a:r>
              <a:rPr spc="-120" dirty="0"/>
              <a:t>FAO.Rome,Italy.</a:t>
            </a:r>
            <a:r>
              <a:rPr spc="-185" dirty="0"/>
              <a:t> </a:t>
            </a:r>
            <a:r>
              <a:rPr spc="-10" dirty="0"/>
              <a:t>30pp.</a:t>
            </a:r>
          </a:p>
          <a:p>
            <a:pPr marL="17780">
              <a:lnSpc>
                <a:spcPct val="100000"/>
              </a:lnSpc>
              <a:spcBef>
                <a:spcPts val="825"/>
              </a:spcBef>
              <a:buFont typeface="Calibri"/>
              <a:buChar char="•"/>
            </a:pPr>
            <a:endParaRPr spc="-10" dirty="0"/>
          </a:p>
          <a:p>
            <a:pPr marL="373380" marR="5715" indent="-343535">
              <a:lnSpc>
                <a:spcPct val="100000"/>
              </a:lnSpc>
              <a:buChar char="•"/>
              <a:tabLst>
                <a:tab pos="374015" algn="l"/>
              </a:tabLst>
            </a:pPr>
            <a:r>
              <a:rPr spc="-140" dirty="0"/>
              <a:t>Jensen,</a:t>
            </a:r>
            <a:r>
              <a:rPr spc="-220" dirty="0"/>
              <a:t> </a:t>
            </a:r>
            <a:r>
              <a:rPr spc="-125" dirty="0"/>
              <a:t>J.R.</a:t>
            </a:r>
            <a:r>
              <a:rPr spc="-195" dirty="0"/>
              <a:t> </a:t>
            </a:r>
            <a:r>
              <a:rPr spc="-140" dirty="0"/>
              <a:t>2007.</a:t>
            </a:r>
            <a:r>
              <a:rPr spc="-195" dirty="0"/>
              <a:t> </a:t>
            </a:r>
            <a:r>
              <a:rPr spc="-130" dirty="0"/>
              <a:t>RemoteSensing</a:t>
            </a:r>
            <a:r>
              <a:rPr spc="-190" dirty="0"/>
              <a:t> </a:t>
            </a:r>
            <a:r>
              <a:rPr spc="-75" dirty="0"/>
              <a:t>ofthe</a:t>
            </a:r>
            <a:r>
              <a:rPr spc="-180" dirty="0"/>
              <a:t> </a:t>
            </a:r>
            <a:r>
              <a:rPr spc="-155" dirty="0"/>
              <a:t>Environment:</a:t>
            </a:r>
            <a:r>
              <a:rPr spc="-210" dirty="0"/>
              <a:t> </a:t>
            </a:r>
            <a:r>
              <a:rPr spc="-90" dirty="0"/>
              <a:t>An</a:t>
            </a:r>
            <a:r>
              <a:rPr spc="-195" dirty="0"/>
              <a:t> </a:t>
            </a:r>
            <a:r>
              <a:rPr spc="-135" dirty="0"/>
              <a:t>Earth</a:t>
            </a:r>
            <a:r>
              <a:rPr spc="-195" dirty="0"/>
              <a:t> </a:t>
            </a:r>
            <a:r>
              <a:rPr spc="-140" dirty="0"/>
              <a:t>ResourcePerspective.</a:t>
            </a:r>
            <a:r>
              <a:rPr spc="-190" dirty="0"/>
              <a:t> </a:t>
            </a:r>
            <a:r>
              <a:rPr spc="-140" dirty="0"/>
              <a:t>Second</a:t>
            </a:r>
            <a:r>
              <a:rPr spc="-195" dirty="0"/>
              <a:t> </a:t>
            </a:r>
            <a:r>
              <a:rPr spc="-75" dirty="0"/>
              <a:t>Edition. </a:t>
            </a:r>
            <a:r>
              <a:rPr spc="-155" dirty="0"/>
              <a:t>Prentice</a:t>
            </a:r>
            <a:r>
              <a:rPr spc="-195" dirty="0"/>
              <a:t> </a:t>
            </a:r>
            <a:r>
              <a:rPr spc="-75" dirty="0"/>
              <a:t>Ha</a:t>
            </a:r>
            <a:r>
              <a:rPr b="1" spc="-75" dirty="0">
                <a:latin typeface="Calibri"/>
                <a:cs typeface="Calibri"/>
              </a:rPr>
              <a:t>l</a:t>
            </a:r>
            <a:r>
              <a:rPr spc="-75" dirty="0"/>
              <a:t>.</a:t>
            </a:r>
            <a:r>
              <a:rPr spc="-225" dirty="0"/>
              <a:t> </a:t>
            </a:r>
            <a:r>
              <a:rPr spc="-125" dirty="0"/>
              <a:t>592</a:t>
            </a:r>
            <a:r>
              <a:rPr spc="-240" dirty="0"/>
              <a:t> </a:t>
            </a:r>
            <a:r>
              <a:rPr spc="-25" dirty="0"/>
              <a:t>pp.</a:t>
            </a: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8808" y="59436"/>
            <a:ext cx="5800331" cy="1231391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94056" rIns="0" bIns="0" rtlCol="0">
            <a:spAutoFit/>
          </a:bodyPr>
          <a:lstStyle/>
          <a:p>
            <a:pPr marL="634365">
              <a:lnSpc>
                <a:spcPct val="100000"/>
              </a:lnSpc>
              <a:spcBef>
                <a:spcPts val="100"/>
              </a:spcBef>
            </a:pPr>
            <a:r>
              <a:rPr spc="-150" dirty="0"/>
              <a:t>Material</a:t>
            </a:r>
            <a:r>
              <a:rPr spc="-225" dirty="0"/>
              <a:t> </a:t>
            </a:r>
            <a:r>
              <a:rPr spc="-140" dirty="0"/>
              <a:t>Recomendado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35940" y="1617979"/>
            <a:ext cx="8090534" cy="3152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marR="5080" indent="-342900" algn="just">
              <a:lnSpc>
                <a:spcPct val="100000"/>
              </a:lnSpc>
              <a:spcBef>
                <a:spcPts val="100"/>
              </a:spcBef>
              <a:buFont typeface="Calibri"/>
              <a:buChar char="•"/>
              <a:tabLst>
                <a:tab pos="354965" algn="l"/>
                <a:tab pos="357505" algn="l"/>
              </a:tabLst>
            </a:pPr>
            <a:r>
              <a:rPr sz="1800" dirty="0">
                <a:latin typeface="Times New Roman"/>
                <a:cs typeface="Times New Roman"/>
              </a:rPr>
              <a:t>	</a:t>
            </a:r>
            <a:r>
              <a:rPr sz="1800" spc="-130" dirty="0">
                <a:latin typeface="Calibri"/>
                <a:cs typeface="Calibri"/>
              </a:rPr>
              <a:t>Tutorial</a:t>
            </a:r>
            <a:r>
              <a:rPr sz="1800" spc="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de</a:t>
            </a:r>
            <a:r>
              <a:rPr sz="1800" spc="40" dirty="0">
                <a:latin typeface="Calibri"/>
                <a:cs typeface="Calibri"/>
              </a:rPr>
              <a:t> </a:t>
            </a:r>
            <a:r>
              <a:rPr sz="1800" spc="-140" dirty="0">
                <a:latin typeface="Calibri"/>
                <a:cs typeface="Calibri"/>
              </a:rPr>
              <a:t>perceptcion</a:t>
            </a:r>
            <a:r>
              <a:rPr sz="1800" spc="50" dirty="0">
                <a:latin typeface="Calibri"/>
                <a:cs typeface="Calibri"/>
              </a:rPr>
              <a:t> </a:t>
            </a:r>
            <a:r>
              <a:rPr sz="1800" spc="-125" dirty="0">
                <a:latin typeface="Calibri"/>
                <a:cs typeface="Calibri"/>
              </a:rPr>
              <a:t>remota.</a:t>
            </a:r>
            <a:r>
              <a:rPr sz="1800" spc="35" dirty="0">
                <a:latin typeface="Calibri"/>
                <a:cs typeface="Calibri"/>
              </a:rPr>
              <a:t> </a:t>
            </a:r>
            <a:r>
              <a:rPr sz="1800" spc="-125" dirty="0">
                <a:latin typeface="Calibri"/>
                <a:cs typeface="Calibri"/>
              </a:rPr>
              <a:t>Battelle</a:t>
            </a:r>
            <a:r>
              <a:rPr sz="1800" spc="45" dirty="0">
                <a:latin typeface="Calibri"/>
                <a:cs typeface="Calibri"/>
              </a:rPr>
              <a:t> </a:t>
            </a:r>
            <a:r>
              <a:rPr sz="1800" spc="-125" dirty="0">
                <a:latin typeface="Calibri"/>
                <a:cs typeface="Calibri"/>
              </a:rPr>
              <a:t>Memorial</a:t>
            </a:r>
            <a:r>
              <a:rPr sz="1800" spc="35" dirty="0">
                <a:latin typeface="Calibri"/>
                <a:cs typeface="Calibri"/>
              </a:rPr>
              <a:t> </a:t>
            </a:r>
            <a:r>
              <a:rPr sz="1800" spc="-135" dirty="0">
                <a:latin typeface="Calibri"/>
                <a:cs typeface="Calibri"/>
              </a:rPr>
              <a:t>Institute.</a:t>
            </a:r>
            <a:r>
              <a:rPr sz="1800" spc="40" dirty="0">
                <a:latin typeface="Calibri"/>
                <a:cs typeface="Calibri"/>
              </a:rPr>
              <a:t> </a:t>
            </a:r>
            <a:r>
              <a:rPr sz="1800" spc="-100" dirty="0">
                <a:latin typeface="Calibri"/>
                <a:cs typeface="Calibri"/>
              </a:rPr>
              <a:t>2009.</a:t>
            </a:r>
            <a:r>
              <a:rPr sz="1800" spc="45" dirty="0">
                <a:latin typeface="Calibri"/>
                <a:cs typeface="Calibri"/>
              </a:rPr>
              <a:t> </a:t>
            </a:r>
            <a:r>
              <a:rPr sz="1800" spc="-145" dirty="0">
                <a:latin typeface="Calibri"/>
                <a:cs typeface="Calibri"/>
              </a:rPr>
              <a:t>"Teledetección</a:t>
            </a:r>
            <a:r>
              <a:rPr sz="1800" spc="55" dirty="0">
                <a:latin typeface="Calibri"/>
                <a:cs typeface="Calibri"/>
              </a:rPr>
              <a:t> </a:t>
            </a:r>
            <a:r>
              <a:rPr sz="1800" spc="-45" dirty="0">
                <a:latin typeface="Calibri"/>
                <a:cs typeface="Calibri"/>
              </a:rPr>
              <a:t>con</a:t>
            </a:r>
            <a:r>
              <a:rPr sz="1800" spc="50" dirty="0">
                <a:latin typeface="Calibri"/>
                <a:cs typeface="Calibri"/>
              </a:rPr>
              <a:t> </a:t>
            </a:r>
            <a:r>
              <a:rPr sz="1800" spc="-90" dirty="0">
                <a:latin typeface="Calibri"/>
                <a:cs typeface="Calibri"/>
              </a:rPr>
              <a:t>imágenes </a:t>
            </a:r>
            <a:r>
              <a:rPr sz="1800" spc="-140" dirty="0">
                <a:latin typeface="Calibri"/>
                <a:cs typeface="Calibri"/>
              </a:rPr>
              <a:t>satelitales</a:t>
            </a:r>
            <a:r>
              <a:rPr sz="1800" spc="50" dirty="0">
                <a:latin typeface="Calibri"/>
                <a:cs typeface="Calibri"/>
              </a:rPr>
              <a:t> </a:t>
            </a:r>
            <a:r>
              <a:rPr sz="1800" spc="-90" dirty="0">
                <a:latin typeface="Calibri"/>
                <a:cs typeface="Calibri"/>
              </a:rPr>
              <a:t>para</a:t>
            </a:r>
            <a:r>
              <a:rPr sz="1800" spc="45" dirty="0">
                <a:latin typeface="Calibri"/>
                <a:cs typeface="Calibri"/>
              </a:rPr>
              <a:t> </a:t>
            </a:r>
            <a:r>
              <a:rPr sz="1800" spc="-125" dirty="0">
                <a:latin typeface="Calibri"/>
                <a:cs typeface="Calibri"/>
              </a:rPr>
              <a:t>analizar</a:t>
            </a:r>
            <a:r>
              <a:rPr sz="1800" spc="50" dirty="0">
                <a:latin typeface="Calibri"/>
                <a:cs typeface="Calibri"/>
              </a:rPr>
              <a:t> </a:t>
            </a:r>
            <a:r>
              <a:rPr sz="1800" spc="-125" dirty="0">
                <a:latin typeface="Calibri"/>
                <a:cs typeface="Calibri"/>
              </a:rPr>
              <a:t>calidad</a:t>
            </a:r>
            <a:r>
              <a:rPr sz="1800" spc="50" dirty="0">
                <a:latin typeface="Calibri"/>
                <a:cs typeface="Calibri"/>
              </a:rPr>
              <a:t> </a:t>
            </a:r>
            <a:r>
              <a:rPr sz="1800" spc="-50" dirty="0">
                <a:latin typeface="Calibri"/>
                <a:cs typeface="Calibri"/>
              </a:rPr>
              <a:t>del</a:t>
            </a:r>
            <a:r>
              <a:rPr sz="1800" spc="35" dirty="0">
                <a:latin typeface="Calibri"/>
                <a:cs typeface="Calibri"/>
              </a:rPr>
              <a:t> </a:t>
            </a:r>
            <a:r>
              <a:rPr sz="1800" spc="-85" dirty="0">
                <a:latin typeface="Calibri"/>
                <a:cs typeface="Calibri"/>
              </a:rPr>
              <a:t>aire</a:t>
            </a:r>
            <a:r>
              <a:rPr sz="1800" spc="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en</a:t>
            </a:r>
            <a:r>
              <a:rPr sz="1800" spc="60" dirty="0">
                <a:latin typeface="Calibri"/>
                <a:cs typeface="Calibri"/>
              </a:rPr>
              <a:t> </a:t>
            </a:r>
            <a:r>
              <a:rPr sz="1800" spc="-150" dirty="0">
                <a:latin typeface="Calibri"/>
                <a:cs typeface="Calibri"/>
              </a:rPr>
              <a:t>Centroamérica."</a:t>
            </a:r>
            <a:r>
              <a:rPr sz="1800" spc="50" dirty="0">
                <a:latin typeface="Calibri"/>
                <a:cs typeface="Calibri"/>
              </a:rPr>
              <a:t> </a:t>
            </a:r>
            <a:r>
              <a:rPr sz="1800" spc="-145" dirty="0">
                <a:latin typeface="Calibri"/>
                <a:cs typeface="Calibri"/>
              </a:rPr>
              <a:t>Presentacion.</a:t>
            </a:r>
            <a:r>
              <a:rPr sz="1800" spc="45" dirty="0">
                <a:latin typeface="Calibri"/>
                <a:cs typeface="Calibri"/>
              </a:rPr>
              <a:t> </a:t>
            </a:r>
            <a:r>
              <a:rPr sz="1800" spc="-130" dirty="0">
                <a:latin typeface="Calibri"/>
                <a:cs typeface="Calibri"/>
              </a:rPr>
              <a:t>Panamá,</a:t>
            </a:r>
            <a:r>
              <a:rPr sz="1800" spc="55" dirty="0">
                <a:latin typeface="Calibri"/>
                <a:cs typeface="Calibri"/>
              </a:rPr>
              <a:t> </a:t>
            </a:r>
            <a:r>
              <a:rPr sz="1800" spc="-135" dirty="0">
                <a:latin typeface="Calibri"/>
                <a:cs typeface="Calibri"/>
              </a:rPr>
              <a:t>República</a:t>
            </a:r>
            <a:r>
              <a:rPr sz="1800" spc="55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de </a:t>
            </a:r>
            <a:r>
              <a:rPr sz="1800" spc="-10" dirty="0">
                <a:latin typeface="Calibri"/>
                <a:cs typeface="Calibri"/>
              </a:rPr>
              <a:t>Panamá.</a:t>
            </a:r>
            <a:endParaRPr sz="18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430"/>
              </a:spcBef>
            </a:pPr>
            <a:r>
              <a:rPr sz="1800" u="sng" spc="-155" dirty="0">
                <a:solidFill>
                  <a:srgbClr val="FF5050"/>
                </a:solidFill>
                <a:uFill>
                  <a:solidFill>
                    <a:srgbClr val="FF5050"/>
                  </a:solidFill>
                </a:uFill>
                <a:latin typeface="Calibri"/>
                <a:cs typeface="Calibri"/>
                <a:hlinkClick r:id="rId3"/>
              </a:rPr>
              <a:t> </a:t>
            </a:r>
            <a:r>
              <a:rPr sz="1800" u="sng" spc="-135" dirty="0">
                <a:solidFill>
                  <a:srgbClr val="FF5050"/>
                </a:solidFill>
                <a:uFill>
                  <a:solidFill>
                    <a:srgbClr val="FF5050"/>
                  </a:solidFill>
                </a:uFill>
                <a:latin typeface="Calibri"/>
                <a:cs typeface="Calibri"/>
                <a:hlinkClick r:id="rId3"/>
              </a:rPr>
              <a:t>http://www.servir.net/Material_de_entrenamiento</a:t>
            </a:r>
            <a:endParaRPr sz="18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95"/>
              </a:spcBef>
            </a:pPr>
            <a:endParaRPr sz="1800" dirty="0">
              <a:latin typeface="Calibri"/>
              <a:cs typeface="Calibri"/>
            </a:endParaRPr>
          </a:p>
          <a:p>
            <a:pPr marL="12700" marR="2747645" indent="342265">
              <a:lnSpc>
                <a:spcPct val="120000"/>
              </a:lnSpc>
              <a:buChar char="•"/>
              <a:tabLst>
                <a:tab pos="354965" algn="l"/>
              </a:tabLst>
            </a:pPr>
            <a:r>
              <a:rPr sz="1800" spc="-150" dirty="0">
                <a:latin typeface="Calibri"/>
                <a:cs typeface="Calibri"/>
              </a:rPr>
              <a:t>Tutorial</a:t>
            </a:r>
            <a:r>
              <a:rPr sz="1800" spc="-200" dirty="0">
                <a:latin typeface="Calibri"/>
                <a:cs typeface="Calibri"/>
              </a:rPr>
              <a:t> </a:t>
            </a:r>
            <a:r>
              <a:rPr sz="1800" spc="-95" dirty="0">
                <a:latin typeface="Calibri"/>
                <a:cs typeface="Calibri"/>
              </a:rPr>
              <a:t>de</a:t>
            </a:r>
            <a:r>
              <a:rPr sz="1800" spc="-250" dirty="0">
                <a:latin typeface="Calibri"/>
                <a:cs typeface="Calibri"/>
              </a:rPr>
              <a:t> </a:t>
            </a:r>
            <a:r>
              <a:rPr sz="1800" spc="-155" dirty="0">
                <a:latin typeface="Calibri"/>
                <a:cs typeface="Calibri"/>
              </a:rPr>
              <a:t>percepción</a:t>
            </a:r>
            <a:r>
              <a:rPr sz="1800" spc="-190" dirty="0">
                <a:latin typeface="Calibri"/>
                <a:cs typeface="Calibri"/>
              </a:rPr>
              <a:t> </a:t>
            </a:r>
            <a:r>
              <a:rPr sz="1800" spc="-145" dirty="0">
                <a:latin typeface="Calibri"/>
                <a:cs typeface="Calibri"/>
              </a:rPr>
              <a:t>remota</a:t>
            </a:r>
            <a:r>
              <a:rPr sz="1800" spc="-225" dirty="0">
                <a:latin typeface="Calibri"/>
                <a:cs typeface="Calibri"/>
              </a:rPr>
              <a:t> </a:t>
            </a:r>
            <a:r>
              <a:rPr sz="1800" spc="-95" dirty="0">
                <a:latin typeface="Calibri"/>
                <a:cs typeface="Calibri"/>
              </a:rPr>
              <a:t>de</a:t>
            </a:r>
            <a:r>
              <a:rPr sz="1800" spc="-250" dirty="0">
                <a:latin typeface="Calibri"/>
                <a:cs typeface="Calibri"/>
              </a:rPr>
              <a:t> </a:t>
            </a:r>
            <a:r>
              <a:rPr sz="1800" spc="-95" dirty="0">
                <a:latin typeface="Calibri"/>
                <a:cs typeface="Calibri"/>
              </a:rPr>
              <a:t>la</a:t>
            </a:r>
            <a:r>
              <a:rPr sz="1800" spc="-254" dirty="0">
                <a:latin typeface="Calibri"/>
                <a:cs typeface="Calibri"/>
              </a:rPr>
              <a:t> </a:t>
            </a:r>
            <a:r>
              <a:rPr sz="1800" spc="-135" dirty="0">
                <a:latin typeface="Calibri"/>
                <a:cs typeface="Calibri"/>
              </a:rPr>
              <a:t>NASA(incluye</a:t>
            </a:r>
            <a:r>
              <a:rPr sz="1800" spc="-200" dirty="0">
                <a:latin typeface="Calibri"/>
                <a:cs typeface="Calibri"/>
              </a:rPr>
              <a:t> </a:t>
            </a:r>
            <a:r>
              <a:rPr sz="1800" spc="-140" dirty="0">
                <a:latin typeface="Calibri"/>
                <a:cs typeface="Calibri"/>
              </a:rPr>
              <a:t>datos</a:t>
            </a:r>
            <a:r>
              <a:rPr sz="1800" spc="-240" dirty="0">
                <a:latin typeface="Calibri"/>
                <a:cs typeface="Calibri"/>
              </a:rPr>
              <a:t> </a:t>
            </a:r>
            <a:r>
              <a:rPr sz="1800" spc="-95" dirty="0">
                <a:latin typeface="Calibri"/>
                <a:cs typeface="Calibri"/>
              </a:rPr>
              <a:t>de</a:t>
            </a:r>
            <a:r>
              <a:rPr sz="1800" spc="-250" dirty="0">
                <a:latin typeface="Calibri"/>
                <a:cs typeface="Calibri"/>
              </a:rPr>
              <a:t> </a:t>
            </a:r>
            <a:r>
              <a:rPr sz="1800" spc="-105" dirty="0">
                <a:latin typeface="Calibri"/>
                <a:cs typeface="Calibri"/>
              </a:rPr>
              <a:t>radar): </a:t>
            </a:r>
            <a:r>
              <a:rPr sz="1800" u="sng" spc="-135" dirty="0">
                <a:solidFill>
                  <a:srgbClr val="FF5050"/>
                </a:solidFill>
                <a:uFill>
                  <a:solidFill>
                    <a:srgbClr val="FF5050"/>
                  </a:solidFill>
                </a:uFill>
                <a:latin typeface="Calibri"/>
                <a:cs typeface="Calibri"/>
                <a:hlinkClick r:id="rId4"/>
              </a:rPr>
              <a:t>http://rst.gsfc.nasa.gov/Front/tofc.htm</a:t>
            </a:r>
            <a:r>
              <a:rPr sz="1800" u="sng" spc="-135" dirty="0">
                <a:solidFill>
                  <a:srgbClr val="FF5050"/>
                </a:solidFill>
                <a:uFill>
                  <a:solidFill>
                    <a:srgbClr val="FF5050"/>
                  </a:solidFill>
                </a:uFill>
                <a:latin typeface="Calibri"/>
                <a:cs typeface="Calibri"/>
              </a:rPr>
              <a:t>l</a:t>
            </a:r>
            <a:endParaRPr sz="18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95"/>
              </a:spcBef>
              <a:buFont typeface="Calibri"/>
              <a:buChar char="•"/>
            </a:pPr>
            <a:endParaRPr sz="1800" dirty="0">
              <a:latin typeface="Calibri"/>
              <a:cs typeface="Calibri"/>
            </a:endParaRPr>
          </a:p>
          <a:p>
            <a:pPr marL="12700" marR="3165475" indent="342265">
              <a:lnSpc>
                <a:spcPct val="120000"/>
              </a:lnSpc>
              <a:buChar char="•"/>
              <a:tabLst>
                <a:tab pos="354965" algn="l"/>
              </a:tabLst>
            </a:pPr>
            <a:r>
              <a:rPr sz="1800" spc="-150" dirty="0">
                <a:latin typeface="Calibri"/>
                <a:cs typeface="Calibri"/>
              </a:rPr>
              <a:t>Tutorial</a:t>
            </a:r>
            <a:r>
              <a:rPr sz="1800" spc="-204" dirty="0">
                <a:latin typeface="Calibri"/>
                <a:cs typeface="Calibri"/>
              </a:rPr>
              <a:t> </a:t>
            </a:r>
            <a:r>
              <a:rPr sz="1800" spc="-95" dirty="0">
                <a:latin typeface="Calibri"/>
                <a:cs typeface="Calibri"/>
              </a:rPr>
              <a:t>de</a:t>
            </a:r>
            <a:r>
              <a:rPr sz="1800" spc="-250" dirty="0">
                <a:latin typeface="Calibri"/>
                <a:cs typeface="Calibri"/>
              </a:rPr>
              <a:t> </a:t>
            </a:r>
            <a:r>
              <a:rPr sz="1800" spc="-155" dirty="0">
                <a:latin typeface="Calibri"/>
                <a:cs typeface="Calibri"/>
              </a:rPr>
              <a:t>teledetección</a:t>
            </a:r>
            <a:r>
              <a:rPr sz="1800" spc="-195" dirty="0">
                <a:latin typeface="Calibri"/>
                <a:cs typeface="Calibri"/>
              </a:rPr>
              <a:t> </a:t>
            </a:r>
            <a:r>
              <a:rPr sz="1800" spc="-125" dirty="0">
                <a:latin typeface="Calibri"/>
                <a:cs typeface="Calibri"/>
              </a:rPr>
              <a:t>con</a:t>
            </a:r>
            <a:r>
              <a:rPr sz="1800" spc="-240" dirty="0">
                <a:latin typeface="Calibri"/>
                <a:cs typeface="Calibri"/>
              </a:rPr>
              <a:t> </a:t>
            </a:r>
            <a:r>
              <a:rPr sz="1800" spc="-135" dirty="0">
                <a:latin typeface="Calibri"/>
                <a:cs typeface="Calibri"/>
              </a:rPr>
              <a:t>radar</a:t>
            </a:r>
            <a:r>
              <a:rPr sz="1800" spc="-245" dirty="0">
                <a:latin typeface="Calibri"/>
                <a:cs typeface="Calibri"/>
              </a:rPr>
              <a:t> </a:t>
            </a:r>
            <a:r>
              <a:rPr sz="1800" spc="-114" dirty="0">
                <a:latin typeface="Calibri"/>
                <a:cs typeface="Calibri"/>
              </a:rPr>
              <a:t>del</a:t>
            </a:r>
            <a:r>
              <a:rPr sz="1800" spc="-24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CCRS: </a:t>
            </a:r>
            <a:r>
              <a:rPr sz="1800" u="sng" spc="-155" dirty="0">
                <a:solidFill>
                  <a:srgbClr val="FF5050"/>
                </a:solidFill>
                <a:uFill>
                  <a:solidFill>
                    <a:srgbClr val="FF5050"/>
                  </a:solidFill>
                </a:uFill>
                <a:latin typeface="Calibri"/>
                <a:cs typeface="Calibri"/>
                <a:hlinkClick r:id="rId5"/>
              </a:rPr>
              <a:t>http://www.ccrs.nrcan.gc.ca/resource/tutor/gsarcd/index_e.php</a:t>
            </a:r>
            <a:endParaRPr sz="18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6888" y="1524"/>
            <a:ext cx="2252471" cy="111861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12445">
              <a:lnSpc>
                <a:spcPct val="100000"/>
              </a:lnSpc>
              <a:spcBef>
                <a:spcPts val="100"/>
              </a:spcBef>
            </a:pPr>
            <a:r>
              <a:rPr b="0" spc="-150" dirty="0">
                <a:solidFill>
                  <a:srgbClr val="FFFFD9"/>
                </a:solidFill>
                <a:latin typeface="Calibri"/>
                <a:cs typeface="Calibri"/>
              </a:rPr>
              <a:t>Orbitas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39750" y="4941887"/>
            <a:ext cx="4243705" cy="1027023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8316912" y="5516575"/>
            <a:ext cx="827405" cy="720725"/>
          </a:xfrm>
          <a:custGeom>
            <a:avLst/>
            <a:gdLst/>
            <a:ahLst/>
            <a:cxnLst/>
            <a:rect l="l" t="t" r="r" b="b"/>
            <a:pathLst>
              <a:path w="827404" h="720725">
                <a:moveTo>
                  <a:pt x="827087" y="0"/>
                </a:moveTo>
                <a:lnTo>
                  <a:pt x="0" y="0"/>
                </a:lnTo>
                <a:lnTo>
                  <a:pt x="0" y="720712"/>
                </a:lnTo>
                <a:lnTo>
                  <a:pt x="827087" y="720712"/>
                </a:lnTo>
                <a:lnTo>
                  <a:pt x="827087" y="0"/>
                </a:lnTo>
                <a:close/>
              </a:path>
            </a:pathLst>
          </a:custGeom>
          <a:solidFill>
            <a:srgbClr val="FFFFD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0" y="1125539"/>
            <a:ext cx="9119870" cy="3643629"/>
            <a:chOff x="0" y="1125539"/>
            <a:chExt cx="9119870" cy="3643629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1125539"/>
              <a:ext cx="5400090" cy="3293857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64111" y="1268450"/>
              <a:ext cx="3755377" cy="3500412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5651500" y="3933825"/>
              <a:ext cx="827405" cy="720725"/>
            </a:xfrm>
            <a:custGeom>
              <a:avLst/>
              <a:gdLst/>
              <a:ahLst/>
              <a:cxnLst/>
              <a:rect l="l" t="t" r="r" b="b"/>
              <a:pathLst>
                <a:path w="827404" h="720725">
                  <a:moveTo>
                    <a:pt x="827087" y="0"/>
                  </a:moveTo>
                  <a:lnTo>
                    <a:pt x="0" y="0"/>
                  </a:lnTo>
                  <a:lnTo>
                    <a:pt x="0" y="720725"/>
                  </a:lnTo>
                  <a:lnTo>
                    <a:pt x="827087" y="720725"/>
                  </a:lnTo>
                  <a:lnTo>
                    <a:pt x="827087" y="0"/>
                  </a:lnTo>
                  <a:close/>
                </a:path>
              </a:pathLst>
            </a:custGeom>
            <a:solidFill>
              <a:srgbClr val="FFFF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6793865" y="6424485"/>
            <a:ext cx="153416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i="1" dirty="0">
                <a:latin typeface="Arial"/>
                <a:cs typeface="Arial"/>
              </a:rPr>
              <a:t>Fuente:Battelle</a:t>
            </a:r>
            <a:r>
              <a:rPr sz="1200" i="1" spc="-75" dirty="0">
                <a:latin typeface="Arial"/>
                <a:cs typeface="Arial"/>
              </a:rPr>
              <a:t> </a:t>
            </a:r>
            <a:r>
              <a:rPr sz="1200" i="1" spc="-10" dirty="0">
                <a:latin typeface="Arial"/>
                <a:cs typeface="Arial"/>
              </a:rPr>
              <a:t>(2009)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1706" y="1761934"/>
            <a:ext cx="4932339" cy="3908395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23" y="1521"/>
            <a:ext cx="5606794" cy="1077467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58622" y="75152"/>
            <a:ext cx="511429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155" dirty="0"/>
              <a:t>Satélites</a:t>
            </a:r>
            <a:r>
              <a:rPr sz="4000" spc="-260" dirty="0"/>
              <a:t> </a:t>
            </a:r>
            <a:r>
              <a:rPr sz="4000" spc="-140" dirty="0"/>
              <a:t>Geoestacionarios</a:t>
            </a:r>
            <a:endParaRPr sz="4000"/>
          </a:p>
        </p:txBody>
      </p:sp>
      <p:sp>
        <p:nvSpPr>
          <p:cNvPr id="5" name="object 5"/>
          <p:cNvSpPr txBox="1"/>
          <p:nvPr/>
        </p:nvSpPr>
        <p:spPr>
          <a:xfrm>
            <a:off x="4955540" y="891032"/>
            <a:ext cx="3818890" cy="5280660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242570" marR="350520" indent="-230504">
              <a:lnSpc>
                <a:spcPts val="2590"/>
              </a:lnSpc>
              <a:spcBef>
                <a:spcPts val="425"/>
              </a:spcBef>
              <a:buChar char="•"/>
              <a:tabLst>
                <a:tab pos="243840" algn="l"/>
              </a:tabLst>
            </a:pPr>
            <a:r>
              <a:rPr sz="2400" spc="-155" dirty="0">
                <a:latin typeface="Calibri"/>
                <a:cs typeface="Calibri"/>
              </a:rPr>
              <a:t>Orbitan</a:t>
            </a:r>
            <a:r>
              <a:rPr sz="2400" spc="-24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a</a:t>
            </a:r>
            <a:r>
              <a:rPr sz="2400" spc="-265" dirty="0">
                <a:latin typeface="Calibri"/>
                <a:cs typeface="Calibri"/>
              </a:rPr>
              <a:t> </a:t>
            </a:r>
            <a:r>
              <a:rPr sz="2400" spc="-145" dirty="0">
                <a:latin typeface="Calibri"/>
                <a:cs typeface="Calibri"/>
              </a:rPr>
              <a:t>gran</a:t>
            </a:r>
            <a:r>
              <a:rPr sz="2400" spc="-254" dirty="0">
                <a:latin typeface="Calibri"/>
                <a:cs typeface="Calibri"/>
              </a:rPr>
              <a:t> </a:t>
            </a:r>
            <a:r>
              <a:rPr sz="2400" spc="-145" dirty="0">
                <a:latin typeface="Calibri"/>
                <a:cs typeface="Calibri"/>
              </a:rPr>
              <a:t>altitud</a:t>
            </a:r>
            <a:r>
              <a:rPr sz="2400" spc="-240" dirty="0">
                <a:latin typeface="Calibri"/>
                <a:cs typeface="Calibri"/>
              </a:rPr>
              <a:t> </a:t>
            </a:r>
            <a:r>
              <a:rPr sz="2400" spc="-145" dirty="0">
                <a:latin typeface="Calibri"/>
                <a:cs typeface="Calibri"/>
              </a:rPr>
              <a:t>(~35,800 	</a:t>
            </a:r>
            <a:r>
              <a:rPr sz="2400" spc="-20" dirty="0">
                <a:latin typeface="Calibri"/>
                <a:cs typeface="Calibri"/>
              </a:rPr>
              <a:t>km).</a:t>
            </a:r>
            <a:endParaRPr sz="2400">
              <a:latin typeface="Calibri"/>
              <a:cs typeface="Calibri"/>
            </a:endParaRPr>
          </a:p>
          <a:p>
            <a:pPr marL="242570" marR="11430" indent="-230504">
              <a:lnSpc>
                <a:spcPts val="2590"/>
              </a:lnSpc>
              <a:spcBef>
                <a:spcPts val="1205"/>
              </a:spcBef>
              <a:buChar char="•"/>
              <a:tabLst>
                <a:tab pos="243840" algn="l"/>
              </a:tabLst>
            </a:pPr>
            <a:r>
              <a:rPr sz="2400" spc="-155" dirty="0">
                <a:latin typeface="Calibri"/>
                <a:cs typeface="Calibri"/>
              </a:rPr>
              <a:t>Período</a:t>
            </a:r>
            <a:r>
              <a:rPr sz="2400" spc="-240" dirty="0">
                <a:latin typeface="Calibri"/>
                <a:cs typeface="Calibri"/>
              </a:rPr>
              <a:t> </a:t>
            </a:r>
            <a:r>
              <a:rPr sz="2400" spc="-150" dirty="0">
                <a:latin typeface="Calibri"/>
                <a:cs typeface="Calibri"/>
              </a:rPr>
              <a:t>orbital</a:t>
            </a:r>
            <a:r>
              <a:rPr sz="2400" spc="-245" dirty="0">
                <a:latin typeface="Calibri"/>
                <a:cs typeface="Calibri"/>
              </a:rPr>
              <a:t> </a:t>
            </a:r>
            <a:r>
              <a:rPr sz="2400" spc="-135" dirty="0">
                <a:latin typeface="Calibri"/>
                <a:cs typeface="Calibri"/>
              </a:rPr>
              <a:t>igual</a:t>
            </a:r>
            <a:r>
              <a:rPr sz="2400" spc="-26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a</a:t>
            </a:r>
            <a:r>
              <a:rPr sz="2400" spc="-270" dirty="0">
                <a:latin typeface="Calibri"/>
                <a:cs typeface="Calibri"/>
              </a:rPr>
              <a:t> </a:t>
            </a:r>
            <a:r>
              <a:rPr sz="2400" spc="-85" dirty="0">
                <a:latin typeface="Calibri"/>
                <a:cs typeface="Calibri"/>
              </a:rPr>
              <a:t>la</a:t>
            </a:r>
            <a:r>
              <a:rPr sz="2400" spc="-270" dirty="0">
                <a:latin typeface="Calibri"/>
                <a:cs typeface="Calibri"/>
              </a:rPr>
              <a:t> </a:t>
            </a:r>
            <a:r>
              <a:rPr sz="2400" spc="-150" dirty="0">
                <a:latin typeface="Calibri"/>
                <a:cs typeface="Calibri"/>
              </a:rPr>
              <a:t>velocidad 	</a:t>
            </a:r>
            <a:r>
              <a:rPr sz="2400" spc="-160" dirty="0">
                <a:latin typeface="Calibri"/>
                <a:cs typeface="Calibri"/>
              </a:rPr>
              <a:t>rotacional</a:t>
            </a:r>
            <a:r>
              <a:rPr sz="2400" spc="-240" dirty="0">
                <a:latin typeface="Calibri"/>
                <a:cs typeface="Calibri"/>
              </a:rPr>
              <a:t> </a:t>
            </a:r>
            <a:r>
              <a:rPr sz="2400" spc="-100" dirty="0">
                <a:latin typeface="Calibri"/>
                <a:cs typeface="Calibri"/>
              </a:rPr>
              <a:t>de</a:t>
            </a:r>
            <a:r>
              <a:rPr sz="2400" spc="-240" dirty="0">
                <a:latin typeface="Calibri"/>
                <a:cs typeface="Calibri"/>
              </a:rPr>
              <a:t> </a:t>
            </a:r>
            <a:r>
              <a:rPr sz="2400" spc="-85" dirty="0">
                <a:latin typeface="Calibri"/>
                <a:cs typeface="Calibri"/>
              </a:rPr>
              <a:t>la</a:t>
            </a:r>
            <a:r>
              <a:rPr sz="2400" spc="-265" dirty="0">
                <a:latin typeface="Calibri"/>
                <a:cs typeface="Calibri"/>
              </a:rPr>
              <a:t> </a:t>
            </a:r>
            <a:r>
              <a:rPr sz="2400" spc="-30" dirty="0">
                <a:latin typeface="Calibri"/>
                <a:cs typeface="Calibri"/>
              </a:rPr>
              <a:t>Tierra.</a:t>
            </a:r>
            <a:endParaRPr sz="2400">
              <a:latin typeface="Calibri"/>
              <a:cs typeface="Calibri"/>
            </a:endParaRPr>
          </a:p>
          <a:p>
            <a:pPr marL="242570" marR="629285" indent="-230504">
              <a:lnSpc>
                <a:spcPts val="2590"/>
              </a:lnSpc>
              <a:spcBef>
                <a:spcPts val="1205"/>
              </a:spcBef>
              <a:buChar char="•"/>
              <a:tabLst>
                <a:tab pos="243840" algn="l"/>
              </a:tabLst>
            </a:pPr>
            <a:r>
              <a:rPr sz="2400" spc="-165" dirty="0">
                <a:latin typeface="Calibri"/>
                <a:cs typeface="Calibri"/>
              </a:rPr>
              <a:t>Continuamente</a:t>
            </a:r>
            <a:r>
              <a:rPr sz="2400" spc="-155" dirty="0">
                <a:latin typeface="Calibri"/>
                <a:cs typeface="Calibri"/>
              </a:rPr>
              <a:t> </a:t>
            </a:r>
            <a:r>
              <a:rPr sz="2400" spc="-160" dirty="0">
                <a:latin typeface="Calibri"/>
                <a:cs typeface="Calibri"/>
              </a:rPr>
              <a:t>observan</a:t>
            </a:r>
            <a:r>
              <a:rPr sz="2400" spc="-165" dirty="0">
                <a:latin typeface="Calibri"/>
                <a:cs typeface="Calibri"/>
              </a:rPr>
              <a:t> </a:t>
            </a:r>
            <a:r>
              <a:rPr sz="2400" spc="-70" dirty="0">
                <a:latin typeface="Calibri"/>
                <a:cs typeface="Calibri"/>
              </a:rPr>
              <a:t>la 	</a:t>
            </a:r>
            <a:r>
              <a:rPr sz="2400" spc="-125" dirty="0">
                <a:latin typeface="Calibri"/>
                <a:cs typeface="Calibri"/>
              </a:rPr>
              <a:t>misma</a:t>
            </a:r>
            <a:r>
              <a:rPr sz="2400" spc="-285" dirty="0">
                <a:latin typeface="Calibri"/>
                <a:cs typeface="Calibri"/>
              </a:rPr>
              <a:t> </a:t>
            </a:r>
            <a:r>
              <a:rPr sz="2400" spc="-145" dirty="0">
                <a:latin typeface="Calibri"/>
                <a:cs typeface="Calibri"/>
              </a:rPr>
              <a:t>área</a:t>
            </a:r>
            <a:r>
              <a:rPr sz="2400" spc="-275" dirty="0">
                <a:latin typeface="Calibri"/>
                <a:cs typeface="Calibri"/>
              </a:rPr>
              <a:t> </a:t>
            </a:r>
            <a:r>
              <a:rPr sz="2400" spc="-100" dirty="0">
                <a:latin typeface="Calibri"/>
                <a:cs typeface="Calibri"/>
              </a:rPr>
              <a:t>de</a:t>
            </a:r>
            <a:r>
              <a:rPr sz="2400" spc="-265" dirty="0">
                <a:latin typeface="Calibri"/>
                <a:cs typeface="Calibri"/>
              </a:rPr>
              <a:t> </a:t>
            </a:r>
            <a:r>
              <a:rPr sz="2400" spc="-85" dirty="0">
                <a:latin typeface="Calibri"/>
                <a:cs typeface="Calibri"/>
              </a:rPr>
              <a:t>la</a:t>
            </a:r>
            <a:r>
              <a:rPr sz="2400" spc="-29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Tierra.</a:t>
            </a:r>
            <a:endParaRPr sz="2400">
              <a:latin typeface="Calibri"/>
              <a:cs typeface="Calibri"/>
            </a:endParaRPr>
          </a:p>
          <a:p>
            <a:pPr marL="242570" marR="466725" indent="-230504">
              <a:lnSpc>
                <a:spcPts val="2590"/>
              </a:lnSpc>
              <a:spcBef>
                <a:spcPts val="1205"/>
              </a:spcBef>
              <a:buChar char="•"/>
              <a:tabLst>
                <a:tab pos="243840" algn="l"/>
              </a:tabLst>
            </a:pPr>
            <a:r>
              <a:rPr sz="2400" spc="-130" dirty="0">
                <a:latin typeface="Calibri"/>
                <a:cs typeface="Calibri"/>
              </a:rPr>
              <a:t>Muy</a:t>
            </a:r>
            <a:r>
              <a:rPr sz="2400" spc="-265" dirty="0">
                <a:latin typeface="Calibri"/>
                <a:cs typeface="Calibri"/>
              </a:rPr>
              <a:t> </a:t>
            </a:r>
            <a:r>
              <a:rPr sz="2400" spc="-135" dirty="0">
                <a:latin typeface="Calibri"/>
                <a:cs typeface="Calibri"/>
              </a:rPr>
              <a:t>alta</a:t>
            </a:r>
            <a:r>
              <a:rPr sz="2400" spc="-270" dirty="0">
                <a:latin typeface="Calibri"/>
                <a:cs typeface="Calibri"/>
              </a:rPr>
              <a:t> </a:t>
            </a:r>
            <a:r>
              <a:rPr sz="2400" spc="-155" dirty="0">
                <a:latin typeface="Calibri"/>
                <a:cs typeface="Calibri"/>
              </a:rPr>
              <a:t>resolución</a:t>
            </a:r>
            <a:r>
              <a:rPr sz="2400" spc="-215" dirty="0">
                <a:latin typeface="Calibri"/>
                <a:cs typeface="Calibri"/>
              </a:rPr>
              <a:t> </a:t>
            </a:r>
            <a:r>
              <a:rPr sz="2400" spc="-155" dirty="0">
                <a:latin typeface="Calibri"/>
                <a:cs typeface="Calibri"/>
              </a:rPr>
              <a:t>temporal 	</a:t>
            </a:r>
            <a:r>
              <a:rPr sz="2400" spc="-150" dirty="0">
                <a:latin typeface="Calibri"/>
                <a:cs typeface="Calibri"/>
              </a:rPr>
              <a:t>(minutos</a:t>
            </a:r>
            <a:r>
              <a:rPr sz="2400" spc="-24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u</a:t>
            </a:r>
            <a:r>
              <a:rPr sz="2400" spc="-270" dirty="0">
                <a:latin typeface="Calibri"/>
                <a:cs typeface="Calibri"/>
              </a:rPr>
              <a:t> </a:t>
            </a:r>
            <a:r>
              <a:rPr sz="2400" spc="-30" dirty="0">
                <a:latin typeface="Calibri"/>
                <a:cs typeface="Calibri"/>
              </a:rPr>
              <a:t>horas).</a:t>
            </a:r>
            <a:endParaRPr sz="2400">
              <a:latin typeface="Calibri"/>
              <a:cs typeface="Calibri"/>
            </a:endParaRPr>
          </a:p>
          <a:p>
            <a:pPr marL="242570" marR="29209" indent="-230504">
              <a:lnSpc>
                <a:spcPts val="2590"/>
              </a:lnSpc>
              <a:spcBef>
                <a:spcPts val="1205"/>
              </a:spcBef>
              <a:buChar char="•"/>
              <a:tabLst>
                <a:tab pos="243840" algn="l"/>
              </a:tabLst>
            </a:pPr>
            <a:r>
              <a:rPr sz="2400" spc="-170" dirty="0">
                <a:latin typeface="Calibri"/>
                <a:cs typeface="Calibri"/>
              </a:rPr>
              <a:t>Generalmente</a:t>
            </a:r>
            <a:r>
              <a:rPr sz="2400" spc="-190" dirty="0">
                <a:latin typeface="Calibri"/>
                <a:cs typeface="Calibri"/>
              </a:rPr>
              <a:t> </a:t>
            </a:r>
            <a:r>
              <a:rPr sz="2400" spc="-100" dirty="0">
                <a:latin typeface="Calibri"/>
                <a:cs typeface="Calibri"/>
              </a:rPr>
              <a:t>se</a:t>
            </a:r>
            <a:r>
              <a:rPr sz="2400" spc="-235" dirty="0">
                <a:latin typeface="Calibri"/>
                <a:cs typeface="Calibri"/>
              </a:rPr>
              <a:t> </a:t>
            </a:r>
            <a:r>
              <a:rPr sz="2400" spc="-150" dirty="0">
                <a:latin typeface="Calibri"/>
                <a:cs typeface="Calibri"/>
              </a:rPr>
              <a:t>emplean</a:t>
            </a:r>
            <a:r>
              <a:rPr sz="2400" spc="-22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para 	</a:t>
            </a:r>
            <a:r>
              <a:rPr sz="2400" spc="-160" dirty="0">
                <a:latin typeface="Calibri"/>
                <a:cs typeface="Calibri"/>
              </a:rPr>
              <a:t>monitorear</a:t>
            </a:r>
            <a:r>
              <a:rPr sz="2400" spc="-190" dirty="0">
                <a:latin typeface="Calibri"/>
                <a:cs typeface="Calibri"/>
              </a:rPr>
              <a:t> </a:t>
            </a:r>
            <a:r>
              <a:rPr sz="2400" spc="-60" dirty="0">
                <a:latin typeface="Calibri"/>
                <a:cs typeface="Calibri"/>
              </a:rPr>
              <a:t>condiciones 	</a:t>
            </a:r>
            <a:r>
              <a:rPr sz="2400" spc="-165" dirty="0">
                <a:latin typeface="Calibri"/>
                <a:cs typeface="Calibri"/>
              </a:rPr>
              <a:t>meteorológicas</a:t>
            </a:r>
            <a:r>
              <a:rPr sz="2400" spc="-204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y</a:t>
            </a:r>
            <a:r>
              <a:rPr sz="2400" spc="-250" dirty="0">
                <a:latin typeface="Calibri"/>
                <a:cs typeface="Calibri"/>
              </a:rPr>
              <a:t> </a:t>
            </a:r>
            <a:r>
              <a:rPr sz="2400" spc="-95" dirty="0">
                <a:latin typeface="Calibri"/>
                <a:cs typeface="Calibri"/>
              </a:rPr>
              <a:t>el</a:t>
            </a:r>
            <a:r>
              <a:rPr sz="2400" spc="-254" dirty="0">
                <a:latin typeface="Calibri"/>
                <a:cs typeface="Calibri"/>
              </a:rPr>
              <a:t> </a:t>
            </a:r>
            <a:r>
              <a:rPr sz="2400" spc="-170" dirty="0">
                <a:latin typeface="Calibri"/>
                <a:cs typeface="Calibri"/>
              </a:rPr>
              <a:t>desa-</a:t>
            </a:r>
            <a:r>
              <a:rPr sz="2400" spc="-145" dirty="0">
                <a:latin typeface="Calibri"/>
                <a:cs typeface="Calibri"/>
              </a:rPr>
              <a:t>rrollo</a:t>
            </a:r>
            <a:r>
              <a:rPr sz="2400" spc="-204" dirty="0">
                <a:latin typeface="Calibri"/>
                <a:cs typeface="Calibri"/>
              </a:rPr>
              <a:t> </a:t>
            </a:r>
            <a:r>
              <a:rPr sz="2400" spc="-70" dirty="0">
                <a:latin typeface="Calibri"/>
                <a:cs typeface="Calibri"/>
              </a:rPr>
              <a:t>de 	</a:t>
            </a:r>
            <a:r>
              <a:rPr sz="2400" spc="-160" dirty="0">
                <a:latin typeface="Calibri"/>
                <a:cs typeface="Calibri"/>
              </a:rPr>
              <a:t>tormentas</a:t>
            </a:r>
            <a:r>
              <a:rPr sz="2400" spc="-215" dirty="0">
                <a:latin typeface="Calibri"/>
                <a:cs typeface="Calibri"/>
              </a:rPr>
              <a:t> </a:t>
            </a:r>
            <a:r>
              <a:rPr sz="2400" spc="-155" dirty="0">
                <a:latin typeface="Calibri"/>
                <a:cs typeface="Calibri"/>
              </a:rPr>
              <a:t>fuertes,</a:t>
            </a:r>
            <a:r>
              <a:rPr sz="2400" spc="-175" dirty="0">
                <a:latin typeface="Calibri"/>
                <a:cs typeface="Calibri"/>
              </a:rPr>
              <a:t> </a:t>
            </a:r>
            <a:r>
              <a:rPr sz="2400" spc="-65" dirty="0">
                <a:latin typeface="Calibri"/>
                <a:cs typeface="Calibri"/>
              </a:rPr>
              <a:t>incluyendo 	</a:t>
            </a:r>
            <a:r>
              <a:rPr sz="2400" spc="-165" dirty="0">
                <a:latin typeface="Calibri"/>
                <a:cs typeface="Calibri"/>
              </a:rPr>
              <a:t>huracanes,</a:t>
            </a:r>
            <a:r>
              <a:rPr sz="2400" spc="-190" dirty="0">
                <a:latin typeface="Calibri"/>
                <a:cs typeface="Calibri"/>
              </a:rPr>
              <a:t> </a:t>
            </a:r>
            <a:r>
              <a:rPr sz="2400" spc="-155" dirty="0">
                <a:latin typeface="Calibri"/>
                <a:cs typeface="Calibri"/>
              </a:rPr>
              <a:t>tornados</a:t>
            </a:r>
            <a:r>
              <a:rPr sz="2400" spc="-195" dirty="0">
                <a:latin typeface="Calibri"/>
                <a:cs typeface="Calibri"/>
              </a:rPr>
              <a:t> </a:t>
            </a:r>
            <a:r>
              <a:rPr sz="2400" spc="-50" dirty="0">
                <a:latin typeface="Calibri"/>
                <a:cs typeface="Calibri"/>
              </a:rPr>
              <a:t>e 	</a:t>
            </a:r>
            <a:r>
              <a:rPr sz="2400" spc="-80" dirty="0">
                <a:latin typeface="Calibri"/>
                <a:cs typeface="Calibri"/>
              </a:rPr>
              <a:t>inundaciones.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3729037" y="5253037"/>
            <a:ext cx="1304925" cy="390525"/>
            <a:chOff x="3729037" y="5253037"/>
            <a:chExt cx="1304925" cy="390525"/>
          </a:xfrm>
        </p:grpSpPr>
        <p:sp>
          <p:nvSpPr>
            <p:cNvPr id="7" name="object 7"/>
            <p:cNvSpPr/>
            <p:nvPr/>
          </p:nvSpPr>
          <p:spPr>
            <a:xfrm>
              <a:off x="3733800" y="5257800"/>
              <a:ext cx="1295400" cy="381000"/>
            </a:xfrm>
            <a:custGeom>
              <a:avLst/>
              <a:gdLst/>
              <a:ahLst/>
              <a:cxnLst/>
              <a:rect l="l" t="t" r="r" b="b"/>
              <a:pathLst>
                <a:path w="1295400" h="381000">
                  <a:moveTo>
                    <a:pt x="1295400" y="0"/>
                  </a:moveTo>
                  <a:lnTo>
                    <a:pt x="0" y="0"/>
                  </a:lnTo>
                  <a:lnTo>
                    <a:pt x="0" y="381000"/>
                  </a:lnTo>
                  <a:lnTo>
                    <a:pt x="1295400" y="381000"/>
                  </a:lnTo>
                  <a:lnTo>
                    <a:pt x="1295400" y="0"/>
                  </a:lnTo>
                  <a:close/>
                </a:path>
              </a:pathLst>
            </a:custGeom>
            <a:solidFill>
              <a:srgbClr val="FFFF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733800" y="5257800"/>
              <a:ext cx="1295400" cy="381000"/>
            </a:xfrm>
            <a:custGeom>
              <a:avLst/>
              <a:gdLst/>
              <a:ahLst/>
              <a:cxnLst/>
              <a:rect l="l" t="t" r="r" b="b"/>
              <a:pathLst>
                <a:path w="1295400" h="381000">
                  <a:moveTo>
                    <a:pt x="0" y="0"/>
                  </a:moveTo>
                  <a:lnTo>
                    <a:pt x="1295400" y="0"/>
                  </a:lnTo>
                  <a:lnTo>
                    <a:pt x="1295400" y="381000"/>
                  </a:lnTo>
                  <a:lnTo>
                    <a:pt x="0" y="381000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FFFF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6793865" y="6424485"/>
            <a:ext cx="153416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i="1" dirty="0">
                <a:latin typeface="Arial"/>
                <a:cs typeface="Arial"/>
              </a:rPr>
              <a:t>Fuente:Battelle</a:t>
            </a:r>
            <a:r>
              <a:rPr sz="1200" i="1" spc="-75" dirty="0">
                <a:latin typeface="Arial"/>
                <a:cs typeface="Arial"/>
              </a:rPr>
              <a:t> </a:t>
            </a:r>
            <a:r>
              <a:rPr sz="1200" i="1" spc="-10" dirty="0">
                <a:latin typeface="Arial"/>
                <a:cs typeface="Arial"/>
              </a:rPr>
              <a:t>(2009)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505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131</TotalTime>
  <Words>2348</Words>
  <Application>Microsoft Macintosh PowerPoint</Application>
  <PresentationFormat>On-screen Show (4:3)</PresentationFormat>
  <Paragraphs>460</Paragraphs>
  <Slides>74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74</vt:i4>
      </vt:variant>
    </vt:vector>
  </HeadingPairs>
  <TitlesOfParts>
    <vt:vector size="81" baseType="lpstr">
      <vt:lpstr>Arial</vt:lpstr>
      <vt:lpstr>Arial Narrow</vt:lpstr>
      <vt:lpstr>Calibri</vt:lpstr>
      <vt:lpstr>Corbel</vt:lpstr>
      <vt:lpstr>Lucida Sans Unicode</vt:lpstr>
      <vt:lpstr>Times New Roman</vt:lpstr>
      <vt:lpstr>Office Theme</vt:lpstr>
      <vt:lpstr>Introducción a la percepción remota</vt:lpstr>
      <vt:lpstr>¿Qué es la Percepción Remota?</vt:lpstr>
      <vt:lpstr>¿Por qué utilizar satélites para estudiar la Tierra?</vt:lpstr>
      <vt:lpstr>Los Satélites Ofrecen una Perspectiva Global</vt:lpstr>
      <vt:lpstr>¡Una imagen vale mil palabras!</vt:lpstr>
      <vt:lpstr>Sistemas deTeledetección</vt:lpstr>
      <vt:lpstr>Tipos de Plataforma</vt:lpstr>
      <vt:lpstr>Orbitas</vt:lpstr>
      <vt:lpstr>Satélites Geoestacionarios</vt:lpstr>
      <vt:lpstr>Satélites Geoestacionarios de Observación Ambiental (GOES)</vt:lpstr>
      <vt:lpstr>Satélites de Órbita Polar</vt:lpstr>
      <vt:lpstr>Satélites de Órbita Polar</vt:lpstr>
      <vt:lpstr>Imágenes de Satélite Radar</vt:lpstr>
      <vt:lpstr>RADAR – Radio Detection And Ranging Detección y Localización por Radio</vt:lpstr>
      <vt:lpstr>Características de las Imágenes Satelitales</vt:lpstr>
      <vt:lpstr>Imágenes Satelitales</vt:lpstr>
      <vt:lpstr>Resolución Espacial</vt:lpstr>
      <vt:lpstr>Resolución espacial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¿Que significa en el análisis?</vt:lpstr>
      <vt:lpstr>Resolución Espacial</vt:lpstr>
      <vt:lpstr>Resolución Espacial</vt:lpstr>
      <vt:lpstr>Comparación de Imágenes de Resolución Espacial</vt:lpstr>
      <vt:lpstr>Resolución Temporal</vt:lpstr>
      <vt:lpstr>Satélites de Orbita Polar de la NASA</vt:lpstr>
      <vt:lpstr>Satélites de Orbita Polar que Pasan en Horas de la Tarde</vt:lpstr>
      <vt:lpstr>Periodicidad de los sistemas espaciales</vt:lpstr>
      <vt:lpstr>Resolucion Temporal</vt:lpstr>
      <vt:lpstr>Resolución Espectral</vt:lpstr>
      <vt:lpstr>Bandas Espectrales</vt:lpstr>
      <vt:lpstr>PowerPoint Presentation</vt:lpstr>
      <vt:lpstr>Comparación de Imágenes en Resolución Espectral</vt:lpstr>
      <vt:lpstr>LONGITUD DE ONDA</vt:lpstr>
      <vt:lpstr>Resolución Espectral</vt:lpstr>
      <vt:lpstr>PowerPoint Presentation</vt:lpstr>
      <vt:lpstr>Visible - Infrarrojo</vt:lpstr>
      <vt:lpstr>PowerPoint Presentation</vt:lpstr>
      <vt:lpstr>PowerPoint Presentation</vt:lpstr>
      <vt:lpstr>Microondas - Radio</vt:lpstr>
      <vt:lpstr>Combinación de Bandas</vt:lpstr>
      <vt:lpstr>Erupción de Mt. Etna, Sicilia</vt:lpstr>
      <vt:lpstr>Resolución Radiométrica</vt:lpstr>
      <vt:lpstr>Resolución Radiométrica</vt:lpstr>
      <vt:lpstr>ALI versus ETM+ Local Geometry Maricopa July 27, 2001 (DOY208)</vt:lpstr>
      <vt:lpstr>PowerPoint Presentation</vt:lpstr>
      <vt:lpstr>PowerPoint Presentation</vt:lpstr>
      <vt:lpstr>Costos</vt:lpstr>
      <vt:lpstr>% Nubosidad</vt:lpstr>
      <vt:lpstr>Cobertura</vt:lpstr>
      <vt:lpstr>Disponibilidad de Información</vt:lpstr>
      <vt:lpstr>2006 2007 2008 2009 2010 2011 2012</vt:lpstr>
      <vt:lpstr>Disponibilidad de Información</vt:lpstr>
      <vt:lpstr>PowerPoint Presentation</vt:lpstr>
      <vt:lpstr>Unidad Mínima de Mapeo</vt:lpstr>
      <vt:lpstr>Disponivilidad de Software</vt:lpstr>
      <vt:lpstr>Referencias</vt:lpstr>
      <vt:lpstr>Material Recomendado</vt:lpstr>
    </vt:vector>
  </TitlesOfParts>
  <Company>CATHALAC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Introducción a la Teledetección</dc:title>
  <dc:creator>Africa Flores</dc:creator>
  <cp:lastModifiedBy>Microsoft Office User</cp:lastModifiedBy>
  <cp:revision>7</cp:revision>
  <dcterms:created xsi:type="dcterms:W3CDTF">2023-09-11T16:55:00Z</dcterms:created>
  <dcterms:modified xsi:type="dcterms:W3CDTF">2023-09-11T19:07:41Z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2011-11-17T00:00:00Z</vt:filetime>
  </property>
  <property fmtid="{D5CDD505-2E9C-101B-9397-08002B2CF9AE}" pid="3" name="Creator">
    <vt:lpwstr>Acrobat PDFMaker 10.1 for PowerPoint</vt:lpwstr>
  </property>
  <property fmtid="{D5CDD505-2E9C-101B-9397-08002B2CF9AE}" pid="4" name="LastSaved">
    <vt:filetime>2023-09-11T00:00:00Z</vt:filetime>
  </property>
  <property fmtid="{D5CDD505-2E9C-101B-9397-08002B2CF9AE}" pid="5" name="Producer">
    <vt:lpwstr>Adobe PDF Library 10.0</vt:lpwstr>
  </property>
</Properties>
</file>